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3">
  <p:sldMasterIdLst>
    <p:sldMasterId id="2147484063" r:id="rId4"/>
    <p:sldMasterId id="2147484082" r:id="rId5"/>
    <p:sldMasterId id="2147484101" r:id="rId6"/>
  </p:sldMasterIdLst>
  <p:notesMasterIdLst>
    <p:notesMasterId r:id="rId83"/>
  </p:notesMasterIdLst>
  <p:handoutMasterIdLst>
    <p:handoutMasterId r:id="rId84"/>
  </p:handoutMasterIdLst>
  <p:sldIdLst>
    <p:sldId id="322" r:id="rId7"/>
    <p:sldId id="1416" r:id="rId8"/>
    <p:sldId id="261" r:id="rId9"/>
    <p:sldId id="489" r:id="rId10"/>
    <p:sldId id="816" r:id="rId11"/>
    <p:sldId id="1375" r:id="rId12"/>
    <p:sldId id="1123" r:id="rId13"/>
    <p:sldId id="1121" r:id="rId14"/>
    <p:sldId id="1336" r:id="rId15"/>
    <p:sldId id="1127" r:id="rId16"/>
    <p:sldId id="265" r:id="rId17"/>
    <p:sldId id="1381" r:id="rId18"/>
    <p:sldId id="1382" r:id="rId19"/>
    <p:sldId id="1384" r:id="rId20"/>
    <p:sldId id="424" r:id="rId21"/>
    <p:sldId id="363" r:id="rId22"/>
    <p:sldId id="1369" r:id="rId23"/>
    <p:sldId id="1274" r:id="rId24"/>
    <p:sldId id="455" r:id="rId25"/>
    <p:sldId id="457" r:id="rId26"/>
    <p:sldId id="458" r:id="rId27"/>
    <p:sldId id="1368" r:id="rId28"/>
    <p:sldId id="334" r:id="rId29"/>
    <p:sldId id="1471" r:id="rId30"/>
    <p:sldId id="1695" r:id="rId31"/>
    <p:sldId id="1699" r:id="rId32"/>
    <p:sldId id="1694" r:id="rId33"/>
    <p:sldId id="1698" r:id="rId34"/>
    <p:sldId id="1383" r:id="rId35"/>
    <p:sldId id="1697" r:id="rId36"/>
    <p:sldId id="1700" r:id="rId37"/>
    <p:sldId id="1701" r:id="rId38"/>
    <p:sldId id="1703" r:id="rId39"/>
    <p:sldId id="1702" r:id="rId40"/>
    <p:sldId id="1380" r:id="rId41"/>
    <p:sldId id="1707" r:id="rId42"/>
    <p:sldId id="496" r:id="rId43"/>
    <p:sldId id="497" r:id="rId44"/>
    <p:sldId id="1752" r:id="rId45"/>
    <p:sldId id="350" r:id="rId46"/>
    <p:sldId id="351" r:id="rId47"/>
    <p:sldId id="352" r:id="rId48"/>
    <p:sldId id="358" r:id="rId49"/>
    <p:sldId id="361" r:id="rId50"/>
    <p:sldId id="490" r:id="rId51"/>
    <p:sldId id="362" r:id="rId52"/>
    <p:sldId id="1348" r:id="rId53"/>
    <p:sldId id="1340" r:id="rId54"/>
    <p:sldId id="1343" r:id="rId55"/>
    <p:sldId id="1706" r:id="rId56"/>
    <p:sldId id="262" r:id="rId57"/>
    <p:sldId id="1345" r:id="rId58"/>
    <p:sldId id="357" r:id="rId59"/>
    <p:sldId id="1367" r:id="rId60"/>
    <p:sldId id="355" r:id="rId61"/>
    <p:sldId id="1346" r:id="rId62"/>
    <p:sldId id="367" r:id="rId63"/>
    <p:sldId id="366" r:id="rId64"/>
    <p:sldId id="386" r:id="rId65"/>
    <p:sldId id="1374" r:id="rId66"/>
    <p:sldId id="1347" r:id="rId67"/>
    <p:sldId id="294" r:id="rId68"/>
    <p:sldId id="1386" r:id="rId69"/>
    <p:sldId id="1268" r:id="rId70"/>
    <p:sldId id="1708" r:id="rId71"/>
    <p:sldId id="1709" r:id="rId72"/>
    <p:sldId id="1753" r:id="rId73"/>
    <p:sldId id="1284" r:id="rId74"/>
    <p:sldId id="1288" r:id="rId75"/>
    <p:sldId id="1293" r:id="rId76"/>
    <p:sldId id="1294" r:id="rId77"/>
    <p:sldId id="1308" r:id="rId78"/>
    <p:sldId id="1326" r:id="rId79"/>
    <p:sldId id="1310" r:id="rId80"/>
    <p:sldId id="1161" r:id="rId81"/>
    <p:sldId id="264" r:id="rId82"/>
  </p:sldIdLst>
  <p:sldSz cx="9144000" cy="6858000" type="letter"/>
  <p:notesSz cx="7315200" cy="9601200"/>
  <p:custDataLst>
    <p:tags r:id="rId85"/>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Introduction" id="{D5CC58BF-1B9C-4604-8CE2-718D7740199D}">
          <p14:sldIdLst>
            <p14:sldId id="322"/>
            <p14:sldId id="1416"/>
          </p14:sldIdLst>
        </p14:section>
        <p14:section name="Course Overview" id="{939CAEA7-2A22-4C27-A017-54F1E97084E5}">
          <p14:sldIdLst>
            <p14:sldId id="261"/>
            <p14:sldId id="489"/>
            <p14:sldId id="816"/>
            <p14:sldId id="1375"/>
            <p14:sldId id="1123"/>
          </p14:sldIdLst>
        </p14:section>
        <p14:section name="A. Program Overview" id="{E43DEF50-73ED-43BE-AF0D-EF18D0AF333B}">
          <p14:sldIdLst>
            <p14:sldId id="1121"/>
            <p14:sldId id="1336"/>
            <p14:sldId id="1127"/>
          </p14:sldIdLst>
        </p14:section>
        <p14:section name="B. Concepts of green and high-performance buildings" id="{417D1FE6-64EE-4364-8A78-0CF04170F9A5}">
          <p14:sldIdLst>
            <p14:sldId id="265"/>
            <p14:sldId id="1381"/>
            <p14:sldId id="1382"/>
            <p14:sldId id="1384"/>
            <p14:sldId id="424"/>
            <p14:sldId id="363"/>
            <p14:sldId id="1369"/>
            <p14:sldId id="1274"/>
          </p14:sldIdLst>
        </p14:section>
        <p14:section name="Indoor Environmental Quality Overview" id="{B53A9A73-4AAF-4015-8EF8-870B933D58F0}">
          <p14:sldIdLst>
            <p14:sldId id="455"/>
            <p14:sldId id="457"/>
            <p14:sldId id="458"/>
            <p14:sldId id="1368"/>
            <p14:sldId id="334"/>
            <p14:sldId id="1471"/>
          </p14:sldIdLst>
        </p14:section>
        <p14:section name="Climate Change" id="{397CDA97-BA27-4AB9-8B7E-98AE52794DC5}">
          <p14:sldIdLst>
            <p14:sldId id="1695"/>
            <p14:sldId id="1699"/>
            <p14:sldId id="1694"/>
            <p14:sldId id="1698"/>
            <p14:sldId id="1383"/>
            <p14:sldId id="1697"/>
            <p14:sldId id="1700"/>
            <p14:sldId id="1701"/>
            <p14:sldId id="1703"/>
            <p14:sldId id="1702"/>
            <p14:sldId id="1380"/>
            <p14:sldId id="1707"/>
          </p14:sldIdLst>
        </p14:section>
        <p14:section name="Local Climate Change Impacts" id="{EA614FC0-1856-4435-BE58-8B8E90608AB6}">
          <p14:sldIdLst>
            <p14:sldId id="496"/>
            <p14:sldId id="497"/>
          </p14:sldIdLst>
        </p14:section>
        <p14:section name="C. Trends in Building Operations" id="{2099096B-8EE6-46D3-9E86-93A155CFD229}">
          <p14:sldIdLst>
            <p14:sldId id="1752"/>
          </p14:sldIdLst>
        </p14:section>
        <p14:section name="Energy conservation overview" id="{1388A780-7B40-453C-919A-CB9D760C60BF}">
          <p14:sldIdLst>
            <p14:sldId id="350"/>
            <p14:sldId id="351"/>
            <p14:sldId id="352"/>
            <p14:sldId id="358"/>
            <p14:sldId id="361"/>
            <p14:sldId id="490"/>
            <p14:sldId id="362"/>
            <p14:sldId id="1348"/>
            <p14:sldId id="1340"/>
            <p14:sldId id="1343"/>
            <p14:sldId id="1706"/>
            <p14:sldId id="262"/>
          </p14:sldIdLst>
        </p14:section>
        <p14:section name="Building a Plan for Your Facilities" id="{035D0A2B-4645-49D0-9616-D04F9838ACF5}">
          <p14:sldIdLst>
            <p14:sldId id="1345"/>
            <p14:sldId id="357"/>
            <p14:sldId id="1367"/>
            <p14:sldId id="355"/>
            <p14:sldId id="1346"/>
            <p14:sldId id="367"/>
            <p14:sldId id="366"/>
            <p14:sldId id="386"/>
            <p14:sldId id="1374"/>
            <p14:sldId id="1347"/>
            <p14:sldId id="294"/>
          </p14:sldIdLst>
        </p14:section>
        <p14:section name="Green Building Certification" id="{CE82E6B7-BF17-4B70-AA92-5533B0CC2793}">
          <p14:sldIdLst>
            <p14:sldId id="1386"/>
            <p14:sldId id="1268"/>
            <p14:sldId id="1708"/>
            <p14:sldId id="1709"/>
            <p14:sldId id="1753"/>
            <p14:sldId id="1284"/>
            <p14:sldId id="1288"/>
            <p14:sldId id="1293"/>
            <p14:sldId id="1294"/>
            <p14:sldId id="1308"/>
            <p14:sldId id="1326"/>
            <p14:sldId id="1310"/>
            <p14:sldId id="1161"/>
            <p14:sldId id="264"/>
          </p14:sldIdLst>
        </p14:section>
      </p14:sectionLst>
    </p:ext>
    <p:ext uri="{EFAFB233-063F-42B5-8137-9DF3F51BA10A}">
      <p15:sldGuideLst xmlns:p15="http://schemas.microsoft.com/office/powerpoint/2012/main">
        <p15:guide id="1" orient="horz" pos="2640">
          <p15:clr>
            <a:srgbClr val="A4A3A4"/>
          </p15:clr>
        </p15:guide>
        <p15:guide id="2" pos="2880">
          <p15:clr>
            <a:srgbClr val="A4A3A4"/>
          </p15:clr>
        </p15:guide>
      </p15:sldGuideLst>
    </p:ext>
    <p:ext uri="{2D200454-40CA-4A62-9FC3-DE9A4176ACB9}">
      <p15:notesGuideLst xmlns:p15="http://schemas.microsoft.com/office/powerpoint/2012/main">
        <p15:guide id="1" orient="horz" pos="590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6D110C-F4D1-467F-0F10-EA8100BA1EDD}" name="Melissa Sokolowsky" initials="MS" userId="S::melissa.sokolowsky@buildingpotential.org::2444d45c-ca7f-42a3-a87a-cf9f030835b0" providerId="AD"/>
  <p188:author id="{87515614-059D-6592-AF2F-F00491B81435}" name="Reviewer #1" initials="R#1" userId="Reviewer #1" providerId="None"/>
  <p188:author id="{A64A5E5B-2B54-4E2B-7E1B-3551555A0E6C}" name="Maureen Roskoski" initials="MR" userId="S::mroskoski@feapc.com::9a029d06-97d7-4670-8fb7-01e9dad2a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Olga Gazman" initials="OG"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68E96"/>
    <a:srgbClr val="0B3754"/>
    <a:srgbClr val="FFFF66"/>
    <a:srgbClr val="C4D0BA"/>
    <a:srgbClr val="0000FF"/>
    <a:srgbClr val="FFFFFF"/>
    <a:srgbClr val="FB1C05"/>
    <a:srgbClr val="996600"/>
    <a:srgbClr val="FF66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1" autoAdjust="0"/>
    <p:restoredTop sz="76578" autoAdjust="0"/>
  </p:normalViewPr>
  <p:slideViewPr>
    <p:cSldViewPr>
      <p:cViewPr varScale="1">
        <p:scale>
          <a:sx n="81" d="100"/>
          <a:sy n="81" d="100"/>
        </p:scale>
        <p:origin x="2004" y="84"/>
      </p:cViewPr>
      <p:guideLst>
        <p:guide orient="horz" pos="2640"/>
        <p:guide pos="2880"/>
      </p:guideLst>
    </p:cSldViewPr>
  </p:slideViewPr>
  <p:outlineViewPr>
    <p:cViewPr>
      <p:scale>
        <a:sx n="33" d="100"/>
        <a:sy n="33" d="100"/>
      </p:scale>
      <p:origin x="0" y="75091"/>
    </p:cViewPr>
  </p:outlineViewPr>
  <p:notesTextViewPr>
    <p:cViewPr>
      <p:scale>
        <a:sx n="3" d="2"/>
        <a:sy n="3" d="2"/>
      </p:scale>
      <p:origin x="0" y="0"/>
    </p:cViewPr>
  </p:notesTextViewPr>
  <p:sorterViewPr>
    <p:cViewPr varScale="1">
      <p:scale>
        <a:sx n="1" d="1"/>
        <a:sy n="1" d="1"/>
      </p:scale>
      <p:origin x="0" y="-20880"/>
    </p:cViewPr>
  </p:sorterViewPr>
  <p:notesViewPr>
    <p:cSldViewPr>
      <p:cViewPr>
        <p:scale>
          <a:sx n="100" d="100"/>
          <a:sy n="100" d="100"/>
        </p:scale>
        <p:origin x="3324" y="-660"/>
      </p:cViewPr>
      <p:guideLst>
        <p:guide orient="horz" pos="590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handoutMaster" Target="handoutMasters/handoutMaster1.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sz="1800" b="0" i="0" dirty="0">
                <a:effectLst/>
              </a:rPr>
              <a:t>U.S. ENERGY CONSUMPTION BY SECTOR, 2020</a:t>
            </a:r>
            <a:endParaRPr lang="en-US" dirty="0">
              <a:effectLst/>
            </a:endParaRP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363171100255976"/>
          <c:y val="8.8570034442528284E-2"/>
          <c:w val="0.60772094158067558"/>
          <c:h val="0.86058697714653998"/>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E73-46BD-8B10-3BF318C6691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E73-46BD-8B10-3BF318C6691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E73-46BD-8B10-3BF318C6691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E73-46BD-8B10-3BF318C66911}"/>
              </c:ext>
            </c:extLst>
          </c:dPt>
          <c:dLbls>
            <c:dLbl>
              <c:idx val="0"/>
              <c:tx>
                <c:rich>
                  <a:bodyPr/>
                  <a:lstStyle/>
                  <a:p>
                    <a:r>
                      <a:rPr lang="en-US" dirty="0"/>
                      <a:t>Transportation</a:t>
                    </a:r>
                    <a:br>
                      <a:rPr lang="en-US" dirty="0"/>
                    </a:br>
                    <a:fld id="{DECD2A85-B88B-4BFD-B80D-A54CA8A64C5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24306032760372392"/>
                      <c:h val="0.18006216093486119"/>
                    </c:manualLayout>
                  </c15:layout>
                  <c15:dlblFieldTable/>
                  <c15:showDataLabelsRange val="0"/>
                </c:ext>
                <c:ext xmlns:c16="http://schemas.microsoft.com/office/drawing/2014/chart" uri="{C3380CC4-5D6E-409C-BE32-E72D297353CC}">
                  <c16:uniqueId val="{00000001-2E73-46BD-8B10-3BF318C66911}"/>
                </c:ext>
              </c:extLst>
            </c:dLbl>
            <c:dLbl>
              <c:idx val="1"/>
              <c:layout>
                <c:manualLayout>
                  <c:x val="5.0031272828409672E-3"/>
                  <c:y val="1.6531372230344309E-2"/>
                </c:manualLayout>
              </c:layout>
              <c:tx>
                <c:rich>
                  <a:bodyPr/>
                  <a:lstStyle/>
                  <a:p>
                    <a:r>
                      <a:rPr lang="en-US" dirty="0"/>
                      <a:t>Residential</a:t>
                    </a:r>
                    <a:br>
                      <a:rPr lang="en-US" dirty="0"/>
                    </a:br>
                    <a:fld id="{7FABF091-1300-41B9-BB01-92D24FC3844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73-46BD-8B10-3BF318C66911}"/>
                </c:ext>
              </c:extLst>
            </c:dLbl>
            <c:dLbl>
              <c:idx val="2"/>
              <c:tx>
                <c:rich>
                  <a:bodyPr/>
                  <a:lstStyle/>
                  <a:p>
                    <a:r>
                      <a:rPr lang="en-US" dirty="0"/>
                      <a:t>Commercial</a:t>
                    </a:r>
                    <a:br>
                      <a:rPr lang="en-US" dirty="0"/>
                    </a:br>
                    <a:fld id="{220264F9-77B3-48DD-A5B6-092693F004A0}"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73-46BD-8B10-3BF318C66911}"/>
                </c:ext>
              </c:extLst>
            </c:dLbl>
            <c:dLbl>
              <c:idx val="3"/>
              <c:tx>
                <c:rich>
                  <a:bodyPr/>
                  <a:lstStyle/>
                  <a:p>
                    <a:r>
                      <a:rPr lang="en-US" dirty="0"/>
                      <a:t>Industrial</a:t>
                    </a:r>
                    <a:br>
                      <a:rPr lang="en-US" dirty="0"/>
                    </a:br>
                    <a:fld id="{DF47D6AD-6402-4B27-8DC4-1005DAFA4B46}" type="VALUE">
                      <a:rPr lang="en-US" smtClean="0"/>
                      <a:pPr/>
                      <a:t>[VALUE]</a:t>
                    </a:fld>
                    <a:endParaRPr lang="en-US" dirty="0"/>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E73-46BD-8B10-3BF318C6691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Transportation</c:v>
                </c:pt>
                <c:pt idx="1">
                  <c:v>Residential</c:v>
                </c:pt>
                <c:pt idx="2">
                  <c:v>Commercial</c:v>
                </c:pt>
                <c:pt idx="3">
                  <c:v>Industrial</c:v>
                </c:pt>
              </c:strCache>
            </c:strRef>
          </c:cat>
          <c:val>
            <c:numRef>
              <c:f>Sheet1!$B$1:$B$4</c:f>
              <c:numCache>
                <c:formatCode>0.0%</c:formatCode>
                <c:ptCount val="4"/>
                <c:pt idx="0">
                  <c:v>0.26100000000000001</c:v>
                </c:pt>
                <c:pt idx="1">
                  <c:v>0.224</c:v>
                </c:pt>
                <c:pt idx="2">
                  <c:v>0.18</c:v>
                </c:pt>
                <c:pt idx="3">
                  <c:v>0.32400000000000001</c:v>
                </c:pt>
              </c:numCache>
            </c:numRef>
          </c:val>
          <c:extLst>
            <c:ext xmlns:c16="http://schemas.microsoft.com/office/drawing/2014/chart" uri="{C3380CC4-5D6E-409C-BE32-E72D297353CC}">
              <c16:uniqueId val="{00000008-2E73-46BD-8B10-3BF318C66911}"/>
            </c:ext>
          </c:extLst>
        </c:ser>
        <c:dLbls>
          <c:showLegendKey val="0"/>
          <c:showVal val="0"/>
          <c:showCatName val="0"/>
          <c:showSerName val="0"/>
          <c:showPercent val="1"/>
          <c:showBubbleSize val="0"/>
          <c:showLeaderLines val="1"/>
        </c:dLbls>
        <c:firstSliceAng val="152"/>
        <c:holeSize val="3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Case Study - Site EUI (Kbtu/SF)</a:t>
            </a:r>
          </a:p>
        </c:rich>
      </c:tx>
      <c:overlay val="0"/>
    </c:title>
    <c:autoTitleDeleted val="0"/>
    <c:plotArea>
      <c:layout/>
      <c:barChart>
        <c:barDir val="col"/>
        <c:grouping val="clustered"/>
        <c:varyColors val="0"/>
        <c:ser>
          <c:idx val="0"/>
          <c:order val="0"/>
          <c:tx>
            <c:v>Site EUI</c:v>
          </c:tx>
          <c:invertIfNegative val="0"/>
          <c:cat>
            <c:numRef>
              <c:f>Electricity!$S$18:$S$97</c:f>
              <c:numCache>
                <c:formatCode>m/d/yyyy</c:formatCode>
                <c:ptCount val="80"/>
                <c:pt idx="0">
                  <c:v>39569</c:v>
                </c:pt>
                <c:pt idx="1">
                  <c:v>39600</c:v>
                </c:pt>
                <c:pt idx="2">
                  <c:v>39630</c:v>
                </c:pt>
                <c:pt idx="3">
                  <c:v>39661</c:v>
                </c:pt>
                <c:pt idx="4">
                  <c:v>39692</c:v>
                </c:pt>
                <c:pt idx="5">
                  <c:v>39722</c:v>
                </c:pt>
                <c:pt idx="6">
                  <c:v>39753</c:v>
                </c:pt>
                <c:pt idx="7">
                  <c:v>39783</c:v>
                </c:pt>
                <c:pt idx="8">
                  <c:v>39814</c:v>
                </c:pt>
                <c:pt idx="9">
                  <c:v>39845</c:v>
                </c:pt>
                <c:pt idx="10">
                  <c:v>39873</c:v>
                </c:pt>
                <c:pt idx="11">
                  <c:v>39904</c:v>
                </c:pt>
                <c:pt idx="12">
                  <c:v>39934</c:v>
                </c:pt>
                <c:pt idx="13">
                  <c:v>39965</c:v>
                </c:pt>
                <c:pt idx="14">
                  <c:v>39995</c:v>
                </c:pt>
                <c:pt idx="15">
                  <c:v>40026</c:v>
                </c:pt>
                <c:pt idx="16">
                  <c:v>40057</c:v>
                </c:pt>
                <c:pt idx="17">
                  <c:v>40087</c:v>
                </c:pt>
                <c:pt idx="18">
                  <c:v>40118</c:v>
                </c:pt>
                <c:pt idx="19">
                  <c:v>40148</c:v>
                </c:pt>
                <c:pt idx="20">
                  <c:v>40179</c:v>
                </c:pt>
                <c:pt idx="21">
                  <c:v>40210</c:v>
                </c:pt>
                <c:pt idx="22">
                  <c:v>40238</c:v>
                </c:pt>
                <c:pt idx="23">
                  <c:v>40269</c:v>
                </c:pt>
                <c:pt idx="24">
                  <c:v>40299</c:v>
                </c:pt>
                <c:pt idx="25">
                  <c:v>40330</c:v>
                </c:pt>
                <c:pt idx="26">
                  <c:v>40360</c:v>
                </c:pt>
                <c:pt idx="27">
                  <c:v>40391</c:v>
                </c:pt>
                <c:pt idx="28">
                  <c:v>40422</c:v>
                </c:pt>
                <c:pt idx="29">
                  <c:v>40452</c:v>
                </c:pt>
                <c:pt idx="30">
                  <c:v>40483</c:v>
                </c:pt>
                <c:pt idx="31">
                  <c:v>40513</c:v>
                </c:pt>
                <c:pt idx="32">
                  <c:v>40544</c:v>
                </c:pt>
                <c:pt idx="33">
                  <c:v>40575</c:v>
                </c:pt>
                <c:pt idx="34">
                  <c:v>40603</c:v>
                </c:pt>
                <c:pt idx="35">
                  <c:v>40634</c:v>
                </c:pt>
                <c:pt idx="36">
                  <c:v>40664</c:v>
                </c:pt>
                <c:pt idx="37">
                  <c:v>40695</c:v>
                </c:pt>
                <c:pt idx="38">
                  <c:v>40725</c:v>
                </c:pt>
                <c:pt idx="39">
                  <c:v>40756</c:v>
                </c:pt>
                <c:pt idx="40">
                  <c:v>40787</c:v>
                </c:pt>
                <c:pt idx="41">
                  <c:v>40817</c:v>
                </c:pt>
                <c:pt idx="42">
                  <c:v>40848</c:v>
                </c:pt>
                <c:pt idx="43">
                  <c:v>40878</c:v>
                </c:pt>
                <c:pt idx="44">
                  <c:v>40909</c:v>
                </c:pt>
                <c:pt idx="45">
                  <c:v>40940</c:v>
                </c:pt>
                <c:pt idx="46">
                  <c:v>40969</c:v>
                </c:pt>
                <c:pt idx="47">
                  <c:v>41000</c:v>
                </c:pt>
                <c:pt idx="48">
                  <c:v>41030</c:v>
                </c:pt>
                <c:pt idx="49">
                  <c:v>41061</c:v>
                </c:pt>
                <c:pt idx="50">
                  <c:v>41091</c:v>
                </c:pt>
                <c:pt idx="51">
                  <c:v>41122</c:v>
                </c:pt>
                <c:pt idx="52">
                  <c:v>41153</c:v>
                </c:pt>
                <c:pt idx="53">
                  <c:v>41183</c:v>
                </c:pt>
                <c:pt idx="54">
                  <c:v>41214</c:v>
                </c:pt>
                <c:pt idx="55">
                  <c:v>41244</c:v>
                </c:pt>
                <c:pt idx="56">
                  <c:v>41275</c:v>
                </c:pt>
                <c:pt idx="57">
                  <c:v>41306</c:v>
                </c:pt>
                <c:pt idx="58">
                  <c:v>41334</c:v>
                </c:pt>
                <c:pt idx="59">
                  <c:v>41365</c:v>
                </c:pt>
                <c:pt idx="60">
                  <c:v>41395</c:v>
                </c:pt>
                <c:pt idx="61">
                  <c:v>41426</c:v>
                </c:pt>
                <c:pt idx="62">
                  <c:v>41456</c:v>
                </c:pt>
                <c:pt idx="63">
                  <c:v>41487</c:v>
                </c:pt>
                <c:pt idx="64">
                  <c:v>41518</c:v>
                </c:pt>
                <c:pt idx="65">
                  <c:v>41548</c:v>
                </c:pt>
                <c:pt idx="66">
                  <c:v>41579</c:v>
                </c:pt>
                <c:pt idx="67">
                  <c:v>41609</c:v>
                </c:pt>
                <c:pt idx="68">
                  <c:v>41640</c:v>
                </c:pt>
                <c:pt idx="69">
                  <c:v>41671</c:v>
                </c:pt>
                <c:pt idx="70">
                  <c:v>41699</c:v>
                </c:pt>
                <c:pt idx="71">
                  <c:v>41730</c:v>
                </c:pt>
                <c:pt idx="72">
                  <c:v>41760</c:v>
                </c:pt>
                <c:pt idx="73">
                  <c:v>41791</c:v>
                </c:pt>
                <c:pt idx="74">
                  <c:v>41821</c:v>
                </c:pt>
                <c:pt idx="75">
                  <c:v>41852</c:v>
                </c:pt>
                <c:pt idx="76">
                  <c:v>41883</c:v>
                </c:pt>
                <c:pt idx="77">
                  <c:v>41913</c:v>
                </c:pt>
                <c:pt idx="78">
                  <c:v>41944</c:v>
                </c:pt>
                <c:pt idx="79">
                  <c:v>41974</c:v>
                </c:pt>
              </c:numCache>
            </c:numRef>
          </c:cat>
          <c:val>
            <c:numRef>
              <c:f>Electricity!$T$18:$T$97</c:f>
              <c:numCache>
                <c:formatCode>General</c:formatCode>
                <c:ptCount val="80"/>
                <c:pt idx="0">
                  <c:v>59.373567856186867</c:v>
                </c:pt>
                <c:pt idx="1">
                  <c:v>59.670183344838748</c:v>
                </c:pt>
                <c:pt idx="2">
                  <c:v>59.645839534523311</c:v>
                </c:pt>
                <c:pt idx="3">
                  <c:v>60.197149857003978</c:v>
                </c:pt>
                <c:pt idx="4">
                  <c:v>60.993598765866913</c:v>
                </c:pt>
                <c:pt idx="5">
                  <c:v>60.230277989884613</c:v>
                </c:pt>
                <c:pt idx="6">
                  <c:v>59.459186289288688</c:v>
                </c:pt>
                <c:pt idx="7">
                  <c:v>56.966998267141911</c:v>
                </c:pt>
                <c:pt idx="8">
                  <c:v>57.188187627674999</c:v>
                </c:pt>
                <c:pt idx="9">
                  <c:v>58.736147701497579</c:v>
                </c:pt>
                <c:pt idx="10">
                  <c:v>56.679051661712286</c:v>
                </c:pt>
                <c:pt idx="11">
                  <c:v>56.473887829137368</c:v>
                </c:pt>
                <c:pt idx="12">
                  <c:v>58.788026880432788</c:v>
                </c:pt>
                <c:pt idx="13">
                  <c:v>59.144440230484214</c:v>
                </c:pt>
                <c:pt idx="14">
                  <c:v>58.756415970470968</c:v>
                </c:pt>
                <c:pt idx="15">
                  <c:v>57.37965007537229</c:v>
                </c:pt>
                <c:pt idx="16">
                  <c:v>58.106076668404221</c:v>
                </c:pt>
                <c:pt idx="17">
                  <c:v>58.307389216832668</c:v>
                </c:pt>
                <c:pt idx="18">
                  <c:v>58.305861230470114</c:v>
                </c:pt>
                <c:pt idx="19">
                  <c:v>56.623106634169702</c:v>
                </c:pt>
                <c:pt idx="20">
                  <c:v>55.714041926712781</c:v>
                </c:pt>
                <c:pt idx="21">
                  <c:v>58.981931869091731</c:v>
                </c:pt>
                <c:pt idx="22">
                  <c:v>60.394276834645886</c:v>
                </c:pt>
                <c:pt idx="23">
                  <c:v>57.448358349417454</c:v>
                </c:pt>
                <c:pt idx="24">
                  <c:v>55.540562854848481</c:v>
                </c:pt>
                <c:pt idx="25">
                  <c:v>56.828873135064313</c:v>
                </c:pt>
                <c:pt idx="26">
                  <c:v>57.07374331159042</c:v>
                </c:pt>
                <c:pt idx="27">
                  <c:v>57.671706541187071</c:v>
                </c:pt>
                <c:pt idx="28">
                  <c:v>57.554047252081538</c:v>
                </c:pt>
                <c:pt idx="29">
                  <c:v>57.195421845282524</c:v>
                </c:pt>
                <c:pt idx="30">
                  <c:v>56.770138938589191</c:v>
                </c:pt>
                <c:pt idx="31">
                  <c:v>56.407127062171561</c:v>
                </c:pt>
                <c:pt idx="32">
                  <c:v>56.438119553119847</c:v>
                </c:pt>
                <c:pt idx="33">
                  <c:v>57.2248901537031</c:v>
                </c:pt>
                <c:pt idx="34">
                  <c:v>58.918294811287531</c:v>
                </c:pt>
                <c:pt idx="35">
                  <c:v>59.491053239599331</c:v>
                </c:pt>
                <c:pt idx="36">
                  <c:v>57.999782533353986</c:v>
                </c:pt>
                <c:pt idx="37">
                  <c:v>59.304432932756654</c:v>
                </c:pt>
                <c:pt idx="38">
                  <c:v>56.970618700779085</c:v>
                </c:pt>
                <c:pt idx="39">
                  <c:v>58.843452473197047</c:v>
                </c:pt>
                <c:pt idx="40">
                  <c:v>59.944708640340373</c:v>
                </c:pt>
                <c:pt idx="41">
                  <c:v>61.611910342204247</c:v>
                </c:pt>
                <c:pt idx="42">
                  <c:v>60.399567349008883</c:v>
                </c:pt>
                <c:pt idx="43">
                  <c:v>58.051445034586706</c:v>
                </c:pt>
                <c:pt idx="44">
                  <c:v>56.758074188867432</c:v>
                </c:pt>
                <c:pt idx="45">
                  <c:v>55.943817613164093</c:v>
                </c:pt>
                <c:pt idx="46">
                  <c:v>57.688941125089812</c:v>
                </c:pt>
                <c:pt idx="47">
                  <c:v>56.97080452515462</c:v>
                </c:pt>
                <c:pt idx="48">
                  <c:v>55.76373330891365</c:v>
                </c:pt>
                <c:pt idx="49">
                  <c:v>56.761099561854579</c:v>
                </c:pt>
                <c:pt idx="50">
                  <c:v>55.192873895831276</c:v>
                </c:pt>
                <c:pt idx="51">
                  <c:v>54.349053944013185</c:v>
                </c:pt>
                <c:pt idx="52">
                  <c:v>50.901505586001882</c:v>
                </c:pt>
                <c:pt idx="53">
                  <c:v>50.899240050154262</c:v>
                </c:pt>
                <c:pt idx="54">
                  <c:v>48.960871951649025</c:v>
                </c:pt>
                <c:pt idx="55">
                  <c:v>49.905153125484283</c:v>
                </c:pt>
                <c:pt idx="56">
                  <c:v>51.005010016765048</c:v>
                </c:pt>
                <c:pt idx="57">
                  <c:v>49.814643270734422</c:v>
                </c:pt>
                <c:pt idx="58">
                  <c:v>50.861659260928981</c:v>
                </c:pt>
                <c:pt idx="59">
                  <c:v>51.539499781631697</c:v>
                </c:pt>
                <c:pt idx="60">
                  <c:v>52.025243572223552</c:v>
                </c:pt>
                <c:pt idx="61">
                  <c:v>51.202136149110324</c:v>
                </c:pt>
                <c:pt idx="62">
                  <c:v>52.941738296163763</c:v>
                </c:pt>
                <c:pt idx="63">
                  <c:v>53.521703413589556</c:v>
                </c:pt>
                <c:pt idx="64">
                  <c:v>52.963546272946282</c:v>
                </c:pt>
                <c:pt idx="65">
                  <c:v>54.474499598484108</c:v>
                </c:pt>
                <c:pt idx="66">
                  <c:v>52.718385680675112</c:v>
                </c:pt>
                <c:pt idx="67">
                  <c:v>51.524000000000001</c:v>
                </c:pt>
                <c:pt idx="68">
                  <c:v>51.295484735351707</c:v>
                </c:pt>
                <c:pt idx="69">
                  <c:v>51.677999999999997</c:v>
                </c:pt>
                <c:pt idx="70">
                  <c:v>52.35</c:v>
                </c:pt>
                <c:pt idx="71">
                  <c:v>53.56</c:v>
                </c:pt>
                <c:pt idx="72">
                  <c:v>52.35</c:v>
                </c:pt>
                <c:pt idx="73">
                  <c:v>55.023099999999999</c:v>
                </c:pt>
                <c:pt idx="74">
                  <c:v>55.088220763302857</c:v>
                </c:pt>
                <c:pt idx="75">
                  <c:v>57.519718290810218</c:v>
                </c:pt>
                <c:pt idx="76">
                  <c:v>55.23</c:v>
                </c:pt>
                <c:pt idx="77">
                  <c:v>54.56</c:v>
                </c:pt>
                <c:pt idx="78">
                  <c:v>56.24</c:v>
                </c:pt>
                <c:pt idx="79">
                  <c:v>57.52</c:v>
                </c:pt>
              </c:numCache>
            </c:numRef>
          </c:val>
          <c:extLst>
            <c:ext xmlns:c16="http://schemas.microsoft.com/office/drawing/2014/chart" uri="{C3380CC4-5D6E-409C-BE32-E72D297353CC}">
              <c16:uniqueId val="{00000000-26B4-4AF3-9C88-FACBE759BEA7}"/>
            </c:ext>
          </c:extLst>
        </c:ser>
        <c:dLbls>
          <c:showLegendKey val="0"/>
          <c:showVal val="0"/>
          <c:showCatName val="0"/>
          <c:showSerName val="0"/>
          <c:showPercent val="0"/>
          <c:showBubbleSize val="0"/>
        </c:dLbls>
        <c:gapWidth val="150"/>
        <c:axId val="243940184"/>
        <c:axId val="243940576"/>
      </c:barChart>
      <c:dateAx>
        <c:axId val="243940184"/>
        <c:scaling>
          <c:orientation val="minMax"/>
        </c:scaling>
        <c:delete val="0"/>
        <c:axPos val="b"/>
        <c:numFmt formatCode="m/d/yyyy" sourceLinked="1"/>
        <c:majorTickMark val="out"/>
        <c:minorTickMark val="none"/>
        <c:tickLblPos val="nextTo"/>
        <c:crossAx val="243940576"/>
        <c:crosses val="autoZero"/>
        <c:auto val="1"/>
        <c:lblOffset val="100"/>
        <c:baseTimeUnit val="months"/>
      </c:dateAx>
      <c:valAx>
        <c:axId val="243940576"/>
        <c:scaling>
          <c:orientation val="minMax"/>
          <c:min val="40"/>
        </c:scaling>
        <c:delete val="0"/>
        <c:axPos val="l"/>
        <c:majorGridlines/>
        <c:numFmt formatCode="General" sourceLinked="1"/>
        <c:majorTickMark val="out"/>
        <c:minorTickMark val="none"/>
        <c:tickLblPos val="nextTo"/>
        <c:crossAx val="243940184"/>
        <c:crosses val="autoZero"/>
        <c:crossBetween val="between"/>
      </c:valAx>
    </c:plotArea>
    <c:plotVisOnly val="1"/>
    <c:dispBlanksAs val="gap"/>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EE73F-93A1-4845-AB21-793965477B0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B69F98C-74F7-4C87-BD4D-591F2502E676}">
      <dgm:prSet/>
      <dgm:spPr/>
      <dgm:t>
        <a:bodyPr/>
        <a:lstStyle/>
        <a:p>
          <a:r>
            <a:rPr lang="en-US" dirty="0">
              <a:solidFill>
                <a:schemeClr val="tx1"/>
              </a:solidFill>
            </a:rPr>
            <a:t>Verify your experience and knowledge to do an effective job</a:t>
          </a:r>
        </a:p>
      </dgm:t>
    </dgm:pt>
    <dgm:pt modelId="{0ACFED84-92C4-4DE4-81F6-1C1B50400E33}" type="parTrans" cxnId="{6AB72390-C70D-44C7-83BE-974A1F00B232}">
      <dgm:prSet/>
      <dgm:spPr/>
      <dgm:t>
        <a:bodyPr/>
        <a:lstStyle/>
        <a:p>
          <a:endParaRPr lang="en-US"/>
        </a:p>
      </dgm:t>
    </dgm:pt>
    <dgm:pt modelId="{5BFD5103-30C1-4A01-BA1E-4F491ED26F89}" type="sibTrans" cxnId="{6AB72390-C70D-44C7-83BE-974A1F00B232}">
      <dgm:prSet/>
      <dgm:spPr/>
      <dgm:t>
        <a:bodyPr/>
        <a:lstStyle/>
        <a:p>
          <a:endParaRPr lang="en-US"/>
        </a:p>
      </dgm:t>
    </dgm:pt>
    <dgm:pt modelId="{40E5D332-96CD-44C5-9F5F-8C1A19B9C60E}">
      <dgm:prSet/>
      <dgm:spPr/>
      <dgm:t>
        <a:bodyPr/>
        <a:lstStyle/>
        <a:p>
          <a:r>
            <a:rPr lang="en-US" dirty="0">
              <a:solidFill>
                <a:schemeClr val="tx1"/>
              </a:solidFill>
            </a:rPr>
            <a:t>Demonstrate commitment to professionalism</a:t>
          </a:r>
        </a:p>
      </dgm:t>
    </dgm:pt>
    <dgm:pt modelId="{E8D97B1F-D205-43F2-BAB9-3659E9DB3409}" type="parTrans" cxnId="{1423ED3C-9B78-4959-8041-21269912337E}">
      <dgm:prSet/>
      <dgm:spPr/>
      <dgm:t>
        <a:bodyPr/>
        <a:lstStyle/>
        <a:p>
          <a:endParaRPr lang="en-US"/>
        </a:p>
      </dgm:t>
    </dgm:pt>
    <dgm:pt modelId="{7D8E9C31-6044-4389-9B04-E7B39E36A77F}" type="sibTrans" cxnId="{1423ED3C-9B78-4959-8041-21269912337E}">
      <dgm:prSet/>
      <dgm:spPr/>
      <dgm:t>
        <a:bodyPr/>
        <a:lstStyle/>
        <a:p>
          <a:endParaRPr lang="en-US"/>
        </a:p>
      </dgm:t>
    </dgm:pt>
    <dgm:pt modelId="{319E37F6-A12E-4D27-BF0A-2A711FE000F6}">
      <dgm:prSet/>
      <dgm:spPr/>
      <dgm:t>
        <a:bodyPr/>
        <a:lstStyle/>
        <a:p>
          <a:r>
            <a:rPr lang="en-US" dirty="0">
              <a:solidFill>
                <a:schemeClr val="tx1"/>
              </a:solidFill>
            </a:rPr>
            <a:t>Enhance job opportunities</a:t>
          </a:r>
        </a:p>
      </dgm:t>
    </dgm:pt>
    <dgm:pt modelId="{8E4574A6-B1C1-4115-8A3B-C84F769F142A}" type="parTrans" cxnId="{D5C3C1EB-8A66-47A6-9ADB-06EF38A485E3}">
      <dgm:prSet/>
      <dgm:spPr/>
      <dgm:t>
        <a:bodyPr/>
        <a:lstStyle/>
        <a:p>
          <a:endParaRPr lang="en-US"/>
        </a:p>
      </dgm:t>
    </dgm:pt>
    <dgm:pt modelId="{D4C3D076-FA3F-4BFF-832E-7B3F6989590C}" type="sibTrans" cxnId="{D5C3C1EB-8A66-47A6-9ADB-06EF38A485E3}">
      <dgm:prSet/>
      <dgm:spPr/>
      <dgm:t>
        <a:bodyPr/>
        <a:lstStyle/>
        <a:p>
          <a:endParaRPr lang="en-US"/>
        </a:p>
      </dgm:t>
    </dgm:pt>
    <dgm:pt modelId="{9C542DB0-85F3-438E-8E21-32E66E05532C}">
      <dgm:prSet/>
      <dgm:spPr/>
      <dgm:t>
        <a:bodyPr/>
        <a:lstStyle/>
        <a:p>
          <a:r>
            <a:rPr lang="en-US" dirty="0">
              <a:solidFill>
                <a:schemeClr val="tx1"/>
              </a:solidFill>
            </a:rPr>
            <a:t>Help increase job safety</a:t>
          </a:r>
        </a:p>
      </dgm:t>
    </dgm:pt>
    <dgm:pt modelId="{4D2F3981-0F06-462E-94EB-268F1D03D69C}" type="parTrans" cxnId="{26D6CF5D-5492-4F98-B84D-C016F08C704F}">
      <dgm:prSet/>
      <dgm:spPr/>
      <dgm:t>
        <a:bodyPr/>
        <a:lstStyle/>
        <a:p>
          <a:endParaRPr lang="en-US"/>
        </a:p>
      </dgm:t>
    </dgm:pt>
    <dgm:pt modelId="{9EA1819C-874E-46BD-A2DA-66057B7FD27B}" type="sibTrans" cxnId="{26D6CF5D-5492-4F98-B84D-C016F08C704F}">
      <dgm:prSet/>
      <dgm:spPr/>
      <dgm:t>
        <a:bodyPr/>
        <a:lstStyle/>
        <a:p>
          <a:endParaRPr lang="en-US"/>
        </a:p>
      </dgm:t>
    </dgm:pt>
    <dgm:pt modelId="{721BC19F-5B25-48E5-BC86-076832230CC7}">
      <dgm:prSet/>
      <dgm:spPr/>
      <dgm:t>
        <a:bodyPr/>
        <a:lstStyle/>
        <a:p>
          <a:r>
            <a:rPr lang="en-US" dirty="0">
              <a:solidFill>
                <a:schemeClr val="tx1"/>
              </a:solidFill>
            </a:rPr>
            <a:t>Help improve job productivity and building performance</a:t>
          </a:r>
        </a:p>
      </dgm:t>
    </dgm:pt>
    <dgm:pt modelId="{22962900-B0C5-4DD7-87CA-57FB9769D151}" type="parTrans" cxnId="{0D4D1465-AF7C-4606-B0E2-48CEF3558664}">
      <dgm:prSet/>
      <dgm:spPr/>
      <dgm:t>
        <a:bodyPr/>
        <a:lstStyle/>
        <a:p>
          <a:endParaRPr lang="en-US"/>
        </a:p>
      </dgm:t>
    </dgm:pt>
    <dgm:pt modelId="{DE6FA11A-1C70-4A51-B756-F54AB36F2734}" type="sibTrans" cxnId="{0D4D1465-AF7C-4606-B0E2-48CEF3558664}">
      <dgm:prSet/>
      <dgm:spPr/>
      <dgm:t>
        <a:bodyPr/>
        <a:lstStyle/>
        <a:p>
          <a:endParaRPr lang="en-US"/>
        </a:p>
      </dgm:t>
    </dgm:pt>
    <dgm:pt modelId="{1135CD4D-7530-4A19-871D-0BC268E7F781}" type="pres">
      <dgm:prSet presAssocID="{559EE73F-93A1-4845-AB21-793965477B05}" presName="linear" presStyleCnt="0">
        <dgm:presLayoutVars>
          <dgm:animLvl val="lvl"/>
          <dgm:resizeHandles val="exact"/>
        </dgm:presLayoutVars>
      </dgm:prSet>
      <dgm:spPr/>
    </dgm:pt>
    <dgm:pt modelId="{A210A44C-CB74-4E20-9AB2-C7B6DD529EF7}" type="pres">
      <dgm:prSet presAssocID="{BB69F98C-74F7-4C87-BD4D-591F2502E676}" presName="parentText" presStyleLbl="node1" presStyleIdx="0" presStyleCnt="5">
        <dgm:presLayoutVars>
          <dgm:chMax val="0"/>
          <dgm:bulletEnabled val="1"/>
        </dgm:presLayoutVars>
      </dgm:prSet>
      <dgm:spPr/>
    </dgm:pt>
    <dgm:pt modelId="{A324DDAF-B54B-4C80-A063-95F9F96B9769}" type="pres">
      <dgm:prSet presAssocID="{5BFD5103-30C1-4A01-BA1E-4F491ED26F89}" presName="spacer" presStyleCnt="0"/>
      <dgm:spPr/>
    </dgm:pt>
    <dgm:pt modelId="{DCDA9AF9-E0F8-496E-B753-5C4FEF72BF27}" type="pres">
      <dgm:prSet presAssocID="{40E5D332-96CD-44C5-9F5F-8C1A19B9C60E}" presName="parentText" presStyleLbl="node1" presStyleIdx="1" presStyleCnt="5">
        <dgm:presLayoutVars>
          <dgm:chMax val="0"/>
          <dgm:bulletEnabled val="1"/>
        </dgm:presLayoutVars>
      </dgm:prSet>
      <dgm:spPr/>
    </dgm:pt>
    <dgm:pt modelId="{811E4878-FCF1-423E-BEBE-CD0E924276F9}" type="pres">
      <dgm:prSet presAssocID="{7D8E9C31-6044-4389-9B04-E7B39E36A77F}" presName="spacer" presStyleCnt="0"/>
      <dgm:spPr/>
    </dgm:pt>
    <dgm:pt modelId="{36BCD7FE-90C6-41F5-A974-C8FC0D3ACCEB}" type="pres">
      <dgm:prSet presAssocID="{319E37F6-A12E-4D27-BF0A-2A711FE000F6}" presName="parentText" presStyleLbl="node1" presStyleIdx="2" presStyleCnt="5">
        <dgm:presLayoutVars>
          <dgm:chMax val="0"/>
          <dgm:bulletEnabled val="1"/>
        </dgm:presLayoutVars>
      </dgm:prSet>
      <dgm:spPr/>
    </dgm:pt>
    <dgm:pt modelId="{91BC61ED-290F-4270-BDF2-3CBE72197511}" type="pres">
      <dgm:prSet presAssocID="{D4C3D076-FA3F-4BFF-832E-7B3F6989590C}" presName="spacer" presStyleCnt="0"/>
      <dgm:spPr/>
    </dgm:pt>
    <dgm:pt modelId="{65CCA5BE-4214-492C-BC01-75E8EF57E5B7}" type="pres">
      <dgm:prSet presAssocID="{9C542DB0-85F3-438E-8E21-32E66E05532C}" presName="parentText" presStyleLbl="node1" presStyleIdx="3" presStyleCnt="5">
        <dgm:presLayoutVars>
          <dgm:chMax val="0"/>
          <dgm:bulletEnabled val="1"/>
        </dgm:presLayoutVars>
      </dgm:prSet>
      <dgm:spPr/>
    </dgm:pt>
    <dgm:pt modelId="{9C6BD54D-44B8-42C2-85DD-F1EF5216FB54}" type="pres">
      <dgm:prSet presAssocID="{9EA1819C-874E-46BD-A2DA-66057B7FD27B}" presName="spacer" presStyleCnt="0"/>
      <dgm:spPr/>
    </dgm:pt>
    <dgm:pt modelId="{C5EE4E3F-CE5A-4B7B-9D30-B0FF6F9F78AF}" type="pres">
      <dgm:prSet presAssocID="{721BC19F-5B25-48E5-BC86-076832230CC7}" presName="parentText" presStyleLbl="node1" presStyleIdx="4" presStyleCnt="5">
        <dgm:presLayoutVars>
          <dgm:chMax val="0"/>
          <dgm:bulletEnabled val="1"/>
        </dgm:presLayoutVars>
      </dgm:prSet>
      <dgm:spPr/>
    </dgm:pt>
  </dgm:ptLst>
  <dgm:cxnLst>
    <dgm:cxn modelId="{66CA9D09-BDC2-4DA0-BE41-DB15BEC9F91B}" type="presOf" srcId="{40E5D332-96CD-44C5-9F5F-8C1A19B9C60E}" destId="{DCDA9AF9-E0F8-496E-B753-5C4FEF72BF27}" srcOrd="0" destOrd="0" presId="urn:microsoft.com/office/officeart/2005/8/layout/vList2"/>
    <dgm:cxn modelId="{1423ED3C-9B78-4959-8041-21269912337E}" srcId="{559EE73F-93A1-4845-AB21-793965477B05}" destId="{40E5D332-96CD-44C5-9F5F-8C1A19B9C60E}" srcOrd="1" destOrd="0" parTransId="{E8D97B1F-D205-43F2-BAB9-3659E9DB3409}" sibTransId="{7D8E9C31-6044-4389-9B04-E7B39E36A77F}"/>
    <dgm:cxn modelId="{26D6CF5D-5492-4F98-B84D-C016F08C704F}" srcId="{559EE73F-93A1-4845-AB21-793965477B05}" destId="{9C542DB0-85F3-438E-8E21-32E66E05532C}" srcOrd="3" destOrd="0" parTransId="{4D2F3981-0F06-462E-94EB-268F1D03D69C}" sibTransId="{9EA1819C-874E-46BD-A2DA-66057B7FD27B}"/>
    <dgm:cxn modelId="{0D4D1465-AF7C-4606-B0E2-48CEF3558664}" srcId="{559EE73F-93A1-4845-AB21-793965477B05}" destId="{721BC19F-5B25-48E5-BC86-076832230CC7}" srcOrd="4" destOrd="0" parTransId="{22962900-B0C5-4DD7-87CA-57FB9769D151}" sibTransId="{DE6FA11A-1C70-4A51-B756-F54AB36F2734}"/>
    <dgm:cxn modelId="{E20D1965-3488-434B-8257-299612792E48}" type="presOf" srcId="{319E37F6-A12E-4D27-BF0A-2A711FE000F6}" destId="{36BCD7FE-90C6-41F5-A974-C8FC0D3ACCEB}" srcOrd="0" destOrd="0" presId="urn:microsoft.com/office/officeart/2005/8/layout/vList2"/>
    <dgm:cxn modelId="{6AB72390-C70D-44C7-83BE-974A1F00B232}" srcId="{559EE73F-93A1-4845-AB21-793965477B05}" destId="{BB69F98C-74F7-4C87-BD4D-591F2502E676}" srcOrd="0" destOrd="0" parTransId="{0ACFED84-92C4-4DE4-81F6-1C1B50400E33}" sibTransId="{5BFD5103-30C1-4A01-BA1E-4F491ED26F89}"/>
    <dgm:cxn modelId="{EBEBCAB9-649D-40C6-A3BA-8E171A5D6013}" type="presOf" srcId="{BB69F98C-74F7-4C87-BD4D-591F2502E676}" destId="{A210A44C-CB74-4E20-9AB2-C7B6DD529EF7}" srcOrd="0" destOrd="0" presId="urn:microsoft.com/office/officeart/2005/8/layout/vList2"/>
    <dgm:cxn modelId="{66653CC4-B21F-47FD-B9F8-572E21C35149}" type="presOf" srcId="{9C542DB0-85F3-438E-8E21-32E66E05532C}" destId="{65CCA5BE-4214-492C-BC01-75E8EF57E5B7}" srcOrd="0" destOrd="0" presId="urn:microsoft.com/office/officeart/2005/8/layout/vList2"/>
    <dgm:cxn modelId="{FE3093C6-D7E6-4BC5-A2E4-8049CF6A43AD}" type="presOf" srcId="{559EE73F-93A1-4845-AB21-793965477B05}" destId="{1135CD4D-7530-4A19-871D-0BC268E7F781}" srcOrd="0" destOrd="0" presId="urn:microsoft.com/office/officeart/2005/8/layout/vList2"/>
    <dgm:cxn modelId="{4BA74AD2-F17B-4794-A52B-B3EC85E8FE6A}" type="presOf" srcId="{721BC19F-5B25-48E5-BC86-076832230CC7}" destId="{C5EE4E3F-CE5A-4B7B-9D30-B0FF6F9F78AF}" srcOrd="0" destOrd="0" presId="urn:microsoft.com/office/officeart/2005/8/layout/vList2"/>
    <dgm:cxn modelId="{D5C3C1EB-8A66-47A6-9ADB-06EF38A485E3}" srcId="{559EE73F-93A1-4845-AB21-793965477B05}" destId="{319E37F6-A12E-4D27-BF0A-2A711FE000F6}" srcOrd="2" destOrd="0" parTransId="{8E4574A6-B1C1-4115-8A3B-C84F769F142A}" sibTransId="{D4C3D076-FA3F-4BFF-832E-7B3F6989590C}"/>
    <dgm:cxn modelId="{0E8D2E4C-F1CA-4FAA-9A21-15538B1EC4BB}" type="presParOf" srcId="{1135CD4D-7530-4A19-871D-0BC268E7F781}" destId="{A210A44C-CB74-4E20-9AB2-C7B6DD529EF7}" srcOrd="0" destOrd="0" presId="urn:microsoft.com/office/officeart/2005/8/layout/vList2"/>
    <dgm:cxn modelId="{2A7D43F6-4344-40A6-A309-9671FF3CD39F}" type="presParOf" srcId="{1135CD4D-7530-4A19-871D-0BC268E7F781}" destId="{A324DDAF-B54B-4C80-A063-95F9F96B9769}" srcOrd="1" destOrd="0" presId="urn:microsoft.com/office/officeart/2005/8/layout/vList2"/>
    <dgm:cxn modelId="{9FE4B4C8-B7C9-4D98-8CE7-C52A7EFEBE3D}" type="presParOf" srcId="{1135CD4D-7530-4A19-871D-0BC268E7F781}" destId="{DCDA9AF9-E0F8-496E-B753-5C4FEF72BF27}" srcOrd="2" destOrd="0" presId="urn:microsoft.com/office/officeart/2005/8/layout/vList2"/>
    <dgm:cxn modelId="{56725ACB-1864-4F89-AB23-75C3DDE3E95A}" type="presParOf" srcId="{1135CD4D-7530-4A19-871D-0BC268E7F781}" destId="{811E4878-FCF1-423E-BEBE-CD0E924276F9}" srcOrd="3" destOrd="0" presId="urn:microsoft.com/office/officeart/2005/8/layout/vList2"/>
    <dgm:cxn modelId="{DAA41EE0-BFD1-4309-9719-0E17FEE1FB91}" type="presParOf" srcId="{1135CD4D-7530-4A19-871D-0BC268E7F781}" destId="{36BCD7FE-90C6-41F5-A974-C8FC0D3ACCEB}" srcOrd="4" destOrd="0" presId="urn:microsoft.com/office/officeart/2005/8/layout/vList2"/>
    <dgm:cxn modelId="{8C3052B9-6C18-4B31-ADD0-073F372C30AE}" type="presParOf" srcId="{1135CD4D-7530-4A19-871D-0BC268E7F781}" destId="{91BC61ED-290F-4270-BDF2-3CBE72197511}" srcOrd="5" destOrd="0" presId="urn:microsoft.com/office/officeart/2005/8/layout/vList2"/>
    <dgm:cxn modelId="{09ACC8D9-5574-4B6E-B2EC-214BA3015EAC}" type="presParOf" srcId="{1135CD4D-7530-4A19-871D-0BC268E7F781}" destId="{65CCA5BE-4214-492C-BC01-75E8EF57E5B7}" srcOrd="6" destOrd="0" presId="urn:microsoft.com/office/officeart/2005/8/layout/vList2"/>
    <dgm:cxn modelId="{6221C520-DD89-4F97-BD9E-690B4178FBF5}" type="presParOf" srcId="{1135CD4D-7530-4A19-871D-0BC268E7F781}" destId="{9C6BD54D-44B8-42C2-85DD-F1EF5216FB54}" srcOrd="7" destOrd="0" presId="urn:microsoft.com/office/officeart/2005/8/layout/vList2"/>
    <dgm:cxn modelId="{BE93DACB-7CF3-4110-B9D0-2E472C351485}" type="presParOf" srcId="{1135CD4D-7530-4A19-871D-0BC268E7F781}" destId="{C5EE4E3F-CE5A-4B7B-9D30-B0FF6F9F78A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9E06AA-D1A6-45C0-959A-1CF4528D22B5}" type="doc">
      <dgm:prSet loTypeId="urn:microsoft.com/office/officeart/2005/8/layout/gear1" loCatId="cycle" qsTypeId="urn:microsoft.com/office/officeart/2005/8/quickstyle/simple1" qsCatId="simple" csTypeId="urn:microsoft.com/office/officeart/2005/8/colors/colorful1" csCatId="colorful" phldr="1"/>
      <dgm:spPr/>
    </dgm:pt>
    <dgm:pt modelId="{EC9FF9CF-B3BD-43E1-AF0B-FF09EB58E072}">
      <dgm:prSet phldrT="[Text]" custT="1"/>
      <dgm:spPr/>
      <dgm:t>
        <a:bodyPr/>
        <a:lstStyle/>
        <a:p>
          <a:r>
            <a:rPr lang="en-US" sz="1600" dirty="0"/>
            <a:t>Continual</a:t>
          </a:r>
          <a:r>
            <a:rPr lang="en-US" sz="1300" dirty="0"/>
            <a:t> </a:t>
          </a:r>
          <a:r>
            <a:rPr lang="en-US" sz="1600" dirty="0"/>
            <a:t>Optimization</a:t>
          </a:r>
        </a:p>
      </dgm:t>
    </dgm:pt>
    <dgm:pt modelId="{0CE520D8-22EC-4CDB-91DF-D5B22D137DFF}" type="parTrans" cxnId="{19D49CDB-5782-49DC-89B5-30F4C1AE635C}">
      <dgm:prSet/>
      <dgm:spPr/>
      <dgm:t>
        <a:bodyPr/>
        <a:lstStyle/>
        <a:p>
          <a:endParaRPr lang="en-US"/>
        </a:p>
      </dgm:t>
    </dgm:pt>
    <dgm:pt modelId="{F44186AD-14E7-42D5-893E-5C5FCEC73DE4}" type="sibTrans" cxnId="{19D49CDB-5782-49DC-89B5-30F4C1AE635C}">
      <dgm:prSet/>
      <dgm:spPr/>
      <dgm:t>
        <a:bodyPr/>
        <a:lstStyle/>
        <a:p>
          <a:endParaRPr lang="en-US"/>
        </a:p>
      </dgm:t>
    </dgm:pt>
    <dgm:pt modelId="{39C3C2FD-D0A4-4F84-B0E4-779C0BFE973C}">
      <dgm:prSet phldrT="[Text]" custT="1"/>
      <dgm:spPr>
        <a:solidFill>
          <a:schemeClr val="accent1">
            <a:lumMod val="75000"/>
          </a:schemeClr>
        </a:solidFill>
      </dgm:spPr>
      <dgm:t>
        <a:bodyPr/>
        <a:lstStyle/>
        <a:p>
          <a:r>
            <a:rPr lang="en-US" sz="1600" dirty="0"/>
            <a:t>Awareness</a:t>
          </a:r>
        </a:p>
      </dgm:t>
    </dgm:pt>
    <dgm:pt modelId="{96F4A349-E0DB-496C-900C-35C12BEAC253}" type="parTrans" cxnId="{A5FAB7DA-B000-4C3D-897D-29CED943FDE3}">
      <dgm:prSet/>
      <dgm:spPr/>
      <dgm:t>
        <a:bodyPr/>
        <a:lstStyle/>
        <a:p>
          <a:endParaRPr lang="en-US"/>
        </a:p>
      </dgm:t>
    </dgm:pt>
    <dgm:pt modelId="{38FBE6A1-2CA0-4E7E-BC91-A78117313156}" type="sibTrans" cxnId="{A5FAB7DA-B000-4C3D-897D-29CED943FDE3}">
      <dgm:prSet/>
      <dgm:spPr/>
      <dgm:t>
        <a:bodyPr/>
        <a:lstStyle/>
        <a:p>
          <a:endParaRPr lang="en-US"/>
        </a:p>
      </dgm:t>
    </dgm:pt>
    <dgm:pt modelId="{2F458EB4-E233-4470-AC05-D36845292C77}">
      <dgm:prSet phldrT="[Text]"/>
      <dgm:spPr/>
      <dgm:t>
        <a:bodyPr/>
        <a:lstStyle/>
        <a:p>
          <a:r>
            <a:rPr lang="en-US" dirty="0"/>
            <a:t>Education</a:t>
          </a:r>
        </a:p>
      </dgm:t>
    </dgm:pt>
    <dgm:pt modelId="{412D509C-F04C-4EA7-8725-50570519415C}" type="parTrans" cxnId="{E134B664-F5A4-4B01-89D4-B639C4D33998}">
      <dgm:prSet/>
      <dgm:spPr/>
      <dgm:t>
        <a:bodyPr/>
        <a:lstStyle/>
        <a:p>
          <a:endParaRPr lang="en-US"/>
        </a:p>
      </dgm:t>
    </dgm:pt>
    <dgm:pt modelId="{3B79BE00-A347-4B70-934A-50271F08B171}" type="sibTrans" cxnId="{E134B664-F5A4-4B01-89D4-B639C4D33998}">
      <dgm:prSet/>
      <dgm:spPr/>
      <dgm:t>
        <a:bodyPr/>
        <a:lstStyle/>
        <a:p>
          <a:endParaRPr lang="en-US"/>
        </a:p>
      </dgm:t>
    </dgm:pt>
    <dgm:pt modelId="{B5070896-151A-4A4E-9A53-007AEEF54D29}" type="pres">
      <dgm:prSet presAssocID="{DB9E06AA-D1A6-45C0-959A-1CF4528D22B5}" presName="composite" presStyleCnt="0">
        <dgm:presLayoutVars>
          <dgm:chMax val="3"/>
          <dgm:animLvl val="lvl"/>
          <dgm:resizeHandles val="exact"/>
        </dgm:presLayoutVars>
      </dgm:prSet>
      <dgm:spPr/>
    </dgm:pt>
    <dgm:pt modelId="{098AFD6D-10F9-4C5E-9C64-082E45F422D3}" type="pres">
      <dgm:prSet presAssocID="{EC9FF9CF-B3BD-43E1-AF0B-FF09EB58E072}" presName="gear1" presStyleLbl="node1" presStyleIdx="0" presStyleCnt="3">
        <dgm:presLayoutVars>
          <dgm:chMax val="1"/>
          <dgm:bulletEnabled val="1"/>
        </dgm:presLayoutVars>
      </dgm:prSet>
      <dgm:spPr/>
    </dgm:pt>
    <dgm:pt modelId="{0606167A-FBA0-432A-AE44-B0B215CC8F84}" type="pres">
      <dgm:prSet presAssocID="{EC9FF9CF-B3BD-43E1-AF0B-FF09EB58E072}" presName="gear1srcNode" presStyleLbl="node1" presStyleIdx="0" presStyleCnt="3"/>
      <dgm:spPr/>
    </dgm:pt>
    <dgm:pt modelId="{0783F29C-38B6-4DE4-BA1B-505E385CBDC5}" type="pres">
      <dgm:prSet presAssocID="{EC9FF9CF-B3BD-43E1-AF0B-FF09EB58E072}" presName="gear1dstNode" presStyleLbl="node1" presStyleIdx="0" presStyleCnt="3"/>
      <dgm:spPr/>
    </dgm:pt>
    <dgm:pt modelId="{0C62344F-5189-4A3B-89D2-1F39B4231448}" type="pres">
      <dgm:prSet presAssocID="{39C3C2FD-D0A4-4F84-B0E4-779C0BFE973C}" presName="gear2" presStyleLbl="node1" presStyleIdx="1" presStyleCnt="3" custScaleX="140000" custScaleY="145920">
        <dgm:presLayoutVars>
          <dgm:chMax val="1"/>
          <dgm:bulletEnabled val="1"/>
        </dgm:presLayoutVars>
      </dgm:prSet>
      <dgm:spPr/>
    </dgm:pt>
    <dgm:pt modelId="{D05E1BBC-3190-4A6A-A673-D8091000A10D}" type="pres">
      <dgm:prSet presAssocID="{39C3C2FD-D0A4-4F84-B0E4-779C0BFE973C}" presName="gear2srcNode" presStyleLbl="node1" presStyleIdx="1" presStyleCnt="3"/>
      <dgm:spPr/>
    </dgm:pt>
    <dgm:pt modelId="{2D3E5A1A-103E-4C49-BC3B-38D44CC02F04}" type="pres">
      <dgm:prSet presAssocID="{39C3C2FD-D0A4-4F84-B0E4-779C0BFE973C}" presName="gear2dstNode" presStyleLbl="node1" presStyleIdx="1" presStyleCnt="3"/>
      <dgm:spPr/>
    </dgm:pt>
    <dgm:pt modelId="{8C5B5866-9E53-4796-A749-F7417F1024CD}" type="pres">
      <dgm:prSet presAssocID="{2F458EB4-E233-4470-AC05-D36845292C77}" presName="gear3" presStyleLbl="node1" presStyleIdx="2" presStyleCnt="3" custScaleX="120325" custScaleY="117803"/>
      <dgm:spPr/>
    </dgm:pt>
    <dgm:pt modelId="{26D0290D-FD19-462F-8FB8-6FDFD296795D}" type="pres">
      <dgm:prSet presAssocID="{2F458EB4-E233-4470-AC05-D36845292C77}" presName="gear3tx" presStyleLbl="node1" presStyleIdx="2" presStyleCnt="3">
        <dgm:presLayoutVars>
          <dgm:chMax val="1"/>
          <dgm:bulletEnabled val="1"/>
        </dgm:presLayoutVars>
      </dgm:prSet>
      <dgm:spPr/>
    </dgm:pt>
    <dgm:pt modelId="{3EF68C2C-F808-4766-A502-0D0FD76226F0}" type="pres">
      <dgm:prSet presAssocID="{2F458EB4-E233-4470-AC05-D36845292C77}" presName="gear3srcNode" presStyleLbl="node1" presStyleIdx="2" presStyleCnt="3"/>
      <dgm:spPr/>
    </dgm:pt>
    <dgm:pt modelId="{0CDBEDD9-2C7D-4117-8ACD-E73E94D7F6D8}" type="pres">
      <dgm:prSet presAssocID="{2F458EB4-E233-4470-AC05-D36845292C77}" presName="gear3dstNode" presStyleLbl="node1" presStyleIdx="2" presStyleCnt="3"/>
      <dgm:spPr/>
    </dgm:pt>
    <dgm:pt modelId="{7F77694A-E645-47E7-81FD-C8945F2142B3}" type="pres">
      <dgm:prSet presAssocID="{F44186AD-14E7-42D5-893E-5C5FCEC73DE4}" presName="connector1" presStyleLbl="sibTrans2D1" presStyleIdx="0" presStyleCnt="3"/>
      <dgm:spPr/>
    </dgm:pt>
    <dgm:pt modelId="{A9D602B1-9EA5-4C3B-AC25-E11BBEF16A25}" type="pres">
      <dgm:prSet presAssocID="{38FBE6A1-2CA0-4E7E-BC91-A78117313156}" presName="connector2" presStyleLbl="sibTrans2D1" presStyleIdx="1" presStyleCnt="3"/>
      <dgm:spPr/>
    </dgm:pt>
    <dgm:pt modelId="{E8F1F3FE-A1B6-4A47-AFE0-99B5C79D01BB}" type="pres">
      <dgm:prSet presAssocID="{3B79BE00-A347-4B70-934A-50271F08B171}" presName="connector3" presStyleLbl="sibTrans2D1" presStyleIdx="2" presStyleCnt="3"/>
      <dgm:spPr/>
    </dgm:pt>
  </dgm:ptLst>
  <dgm:cxnLst>
    <dgm:cxn modelId="{21D6EF04-977B-4F26-A9C0-D88DA730A0E1}" type="presOf" srcId="{38FBE6A1-2CA0-4E7E-BC91-A78117313156}" destId="{A9D602B1-9EA5-4C3B-AC25-E11BBEF16A25}" srcOrd="0" destOrd="0" presId="urn:microsoft.com/office/officeart/2005/8/layout/gear1"/>
    <dgm:cxn modelId="{1C297408-3E62-460A-8E0D-329B643DE895}" type="presOf" srcId="{39C3C2FD-D0A4-4F84-B0E4-779C0BFE973C}" destId="{0C62344F-5189-4A3B-89D2-1F39B4231448}" srcOrd="0" destOrd="0" presId="urn:microsoft.com/office/officeart/2005/8/layout/gear1"/>
    <dgm:cxn modelId="{2F94880F-4F3B-4494-9AA2-ECC52FDE9ED6}" type="presOf" srcId="{EC9FF9CF-B3BD-43E1-AF0B-FF09EB58E072}" destId="{098AFD6D-10F9-4C5E-9C64-082E45F422D3}" srcOrd="0" destOrd="0" presId="urn:microsoft.com/office/officeart/2005/8/layout/gear1"/>
    <dgm:cxn modelId="{E7B74A36-CCDF-4741-8428-CA0CFB72E734}" type="presOf" srcId="{F44186AD-14E7-42D5-893E-5C5FCEC73DE4}" destId="{7F77694A-E645-47E7-81FD-C8945F2142B3}" srcOrd="0" destOrd="0" presId="urn:microsoft.com/office/officeart/2005/8/layout/gear1"/>
    <dgm:cxn modelId="{A469F75C-0F9F-49B0-809B-4617EC183290}" type="presOf" srcId="{DB9E06AA-D1A6-45C0-959A-1CF4528D22B5}" destId="{B5070896-151A-4A4E-9A53-007AEEF54D29}" srcOrd="0" destOrd="0" presId="urn:microsoft.com/office/officeart/2005/8/layout/gear1"/>
    <dgm:cxn modelId="{15AD6E5D-4A59-4B93-9AD2-E673D33C344F}" type="presOf" srcId="{EC9FF9CF-B3BD-43E1-AF0B-FF09EB58E072}" destId="{0783F29C-38B6-4DE4-BA1B-505E385CBDC5}" srcOrd="2" destOrd="0" presId="urn:microsoft.com/office/officeart/2005/8/layout/gear1"/>
    <dgm:cxn modelId="{6E1ACE5D-2DF7-4D39-9FE7-B1311FD6E12B}" type="presOf" srcId="{2F458EB4-E233-4470-AC05-D36845292C77}" destId="{3EF68C2C-F808-4766-A502-0D0FD76226F0}" srcOrd="2" destOrd="0" presId="urn:microsoft.com/office/officeart/2005/8/layout/gear1"/>
    <dgm:cxn modelId="{7CCF2D60-1533-495E-827A-E52EA165743C}" type="presOf" srcId="{39C3C2FD-D0A4-4F84-B0E4-779C0BFE973C}" destId="{2D3E5A1A-103E-4C49-BC3B-38D44CC02F04}" srcOrd="2" destOrd="0" presId="urn:microsoft.com/office/officeart/2005/8/layout/gear1"/>
    <dgm:cxn modelId="{E134B664-F5A4-4B01-89D4-B639C4D33998}" srcId="{DB9E06AA-D1A6-45C0-959A-1CF4528D22B5}" destId="{2F458EB4-E233-4470-AC05-D36845292C77}" srcOrd="2" destOrd="0" parTransId="{412D509C-F04C-4EA7-8725-50570519415C}" sibTransId="{3B79BE00-A347-4B70-934A-50271F08B171}"/>
    <dgm:cxn modelId="{7268216D-A6A6-450B-9213-97018689DC3C}" type="presOf" srcId="{2F458EB4-E233-4470-AC05-D36845292C77}" destId="{0CDBEDD9-2C7D-4117-8ACD-E73E94D7F6D8}" srcOrd="3" destOrd="0" presId="urn:microsoft.com/office/officeart/2005/8/layout/gear1"/>
    <dgm:cxn modelId="{5D37274F-9FB6-4017-B245-66EB3DF657E0}" type="presOf" srcId="{EC9FF9CF-B3BD-43E1-AF0B-FF09EB58E072}" destId="{0606167A-FBA0-432A-AE44-B0B215CC8F84}" srcOrd="1" destOrd="0" presId="urn:microsoft.com/office/officeart/2005/8/layout/gear1"/>
    <dgm:cxn modelId="{323B05A2-992C-415C-909C-9E68728DE196}" type="presOf" srcId="{39C3C2FD-D0A4-4F84-B0E4-779C0BFE973C}" destId="{D05E1BBC-3190-4A6A-A673-D8091000A10D}" srcOrd="1" destOrd="0" presId="urn:microsoft.com/office/officeart/2005/8/layout/gear1"/>
    <dgm:cxn modelId="{A5FAB7DA-B000-4C3D-897D-29CED943FDE3}" srcId="{DB9E06AA-D1A6-45C0-959A-1CF4528D22B5}" destId="{39C3C2FD-D0A4-4F84-B0E4-779C0BFE973C}" srcOrd="1" destOrd="0" parTransId="{96F4A349-E0DB-496C-900C-35C12BEAC253}" sibTransId="{38FBE6A1-2CA0-4E7E-BC91-A78117313156}"/>
    <dgm:cxn modelId="{19D49CDB-5782-49DC-89B5-30F4C1AE635C}" srcId="{DB9E06AA-D1A6-45C0-959A-1CF4528D22B5}" destId="{EC9FF9CF-B3BD-43E1-AF0B-FF09EB58E072}" srcOrd="0" destOrd="0" parTransId="{0CE520D8-22EC-4CDB-91DF-D5B22D137DFF}" sibTransId="{F44186AD-14E7-42D5-893E-5C5FCEC73DE4}"/>
    <dgm:cxn modelId="{1844BCE0-A951-471F-A561-4FCD826BE5AB}" type="presOf" srcId="{3B79BE00-A347-4B70-934A-50271F08B171}" destId="{E8F1F3FE-A1B6-4A47-AFE0-99B5C79D01BB}" srcOrd="0" destOrd="0" presId="urn:microsoft.com/office/officeart/2005/8/layout/gear1"/>
    <dgm:cxn modelId="{A36921E1-5571-4287-8DC2-FF2935451FFB}" type="presOf" srcId="{2F458EB4-E233-4470-AC05-D36845292C77}" destId="{8C5B5866-9E53-4796-A749-F7417F1024CD}" srcOrd="0" destOrd="0" presId="urn:microsoft.com/office/officeart/2005/8/layout/gear1"/>
    <dgm:cxn modelId="{32B3F0E4-9DBF-4EFA-8A82-74655AC81E63}" type="presOf" srcId="{2F458EB4-E233-4470-AC05-D36845292C77}" destId="{26D0290D-FD19-462F-8FB8-6FDFD296795D}" srcOrd="1" destOrd="0" presId="urn:microsoft.com/office/officeart/2005/8/layout/gear1"/>
    <dgm:cxn modelId="{0AD6FB9F-4349-48D3-BADA-7E3A444A5A60}" type="presParOf" srcId="{B5070896-151A-4A4E-9A53-007AEEF54D29}" destId="{098AFD6D-10F9-4C5E-9C64-082E45F422D3}" srcOrd="0" destOrd="0" presId="urn:microsoft.com/office/officeart/2005/8/layout/gear1"/>
    <dgm:cxn modelId="{B7F8670A-6C7C-41AB-B5B1-27DC74CAC341}" type="presParOf" srcId="{B5070896-151A-4A4E-9A53-007AEEF54D29}" destId="{0606167A-FBA0-432A-AE44-B0B215CC8F84}" srcOrd="1" destOrd="0" presId="urn:microsoft.com/office/officeart/2005/8/layout/gear1"/>
    <dgm:cxn modelId="{A4AA685A-E39A-479B-9498-5079AF27FEB8}" type="presParOf" srcId="{B5070896-151A-4A4E-9A53-007AEEF54D29}" destId="{0783F29C-38B6-4DE4-BA1B-505E385CBDC5}" srcOrd="2" destOrd="0" presId="urn:microsoft.com/office/officeart/2005/8/layout/gear1"/>
    <dgm:cxn modelId="{E373E7E4-BE9A-4604-8CEE-00DF377826E3}" type="presParOf" srcId="{B5070896-151A-4A4E-9A53-007AEEF54D29}" destId="{0C62344F-5189-4A3B-89D2-1F39B4231448}" srcOrd="3" destOrd="0" presId="urn:microsoft.com/office/officeart/2005/8/layout/gear1"/>
    <dgm:cxn modelId="{B273A8A9-8DCE-4261-A028-3A92A765B357}" type="presParOf" srcId="{B5070896-151A-4A4E-9A53-007AEEF54D29}" destId="{D05E1BBC-3190-4A6A-A673-D8091000A10D}" srcOrd="4" destOrd="0" presId="urn:microsoft.com/office/officeart/2005/8/layout/gear1"/>
    <dgm:cxn modelId="{E42AF60D-DF51-47D5-9FF3-BC8844FB8E38}" type="presParOf" srcId="{B5070896-151A-4A4E-9A53-007AEEF54D29}" destId="{2D3E5A1A-103E-4C49-BC3B-38D44CC02F04}" srcOrd="5" destOrd="0" presId="urn:microsoft.com/office/officeart/2005/8/layout/gear1"/>
    <dgm:cxn modelId="{6148A5BA-C989-48E6-B581-685AAF84B8CF}" type="presParOf" srcId="{B5070896-151A-4A4E-9A53-007AEEF54D29}" destId="{8C5B5866-9E53-4796-A749-F7417F1024CD}" srcOrd="6" destOrd="0" presId="urn:microsoft.com/office/officeart/2005/8/layout/gear1"/>
    <dgm:cxn modelId="{A460E8BE-572D-4CFE-B285-B572059F00AA}" type="presParOf" srcId="{B5070896-151A-4A4E-9A53-007AEEF54D29}" destId="{26D0290D-FD19-462F-8FB8-6FDFD296795D}" srcOrd="7" destOrd="0" presId="urn:microsoft.com/office/officeart/2005/8/layout/gear1"/>
    <dgm:cxn modelId="{E9627280-D89A-4277-AF20-74B4B8A86391}" type="presParOf" srcId="{B5070896-151A-4A4E-9A53-007AEEF54D29}" destId="{3EF68C2C-F808-4766-A502-0D0FD76226F0}" srcOrd="8" destOrd="0" presId="urn:microsoft.com/office/officeart/2005/8/layout/gear1"/>
    <dgm:cxn modelId="{0E57C1D6-AC63-4E27-8E76-22B9849918B6}" type="presParOf" srcId="{B5070896-151A-4A4E-9A53-007AEEF54D29}" destId="{0CDBEDD9-2C7D-4117-8ACD-E73E94D7F6D8}" srcOrd="9" destOrd="0" presId="urn:microsoft.com/office/officeart/2005/8/layout/gear1"/>
    <dgm:cxn modelId="{370F3990-8CC8-4CBB-A8A6-A2276C74B6D6}" type="presParOf" srcId="{B5070896-151A-4A4E-9A53-007AEEF54D29}" destId="{7F77694A-E645-47E7-81FD-C8945F2142B3}" srcOrd="10" destOrd="0" presId="urn:microsoft.com/office/officeart/2005/8/layout/gear1"/>
    <dgm:cxn modelId="{B6A1C220-98E6-4D5A-A245-43D4E81D3A8A}" type="presParOf" srcId="{B5070896-151A-4A4E-9A53-007AEEF54D29}" destId="{A9D602B1-9EA5-4C3B-AC25-E11BBEF16A25}" srcOrd="11" destOrd="0" presId="urn:microsoft.com/office/officeart/2005/8/layout/gear1"/>
    <dgm:cxn modelId="{974AC24A-E492-4A58-B8A7-6EE4C927F09A}" type="presParOf" srcId="{B5070896-151A-4A4E-9A53-007AEEF54D29}" destId="{E8F1F3FE-A1B6-4A47-AFE0-99B5C79D01B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D76073-D994-42D2-8DDF-DB90101453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58ABF3E-CD81-46A7-8295-70BDBD1BAF97}">
      <dgm:prSet/>
      <dgm:spPr/>
      <dgm:t>
        <a:bodyPr/>
        <a:lstStyle/>
        <a:p>
          <a:r>
            <a:rPr lang="en-US" dirty="0">
              <a:solidFill>
                <a:schemeClr val="tx1"/>
              </a:solidFill>
            </a:rPr>
            <a:t>If you don’t need it… turn it off.</a:t>
          </a:r>
        </a:p>
      </dgm:t>
    </dgm:pt>
    <dgm:pt modelId="{E6D54BBB-8EF6-4615-B1AA-895832389821}" type="parTrans" cxnId="{7ACECEAC-B109-4C06-AE48-57F6AE88D905}">
      <dgm:prSet/>
      <dgm:spPr/>
      <dgm:t>
        <a:bodyPr/>
        <a:lstStyle/>
        <a:p>
          <a:endParaRPr lang="en-US"/>
        </a:p>
      </dgm:t>
    </dgm:pt>
    <dgm:pt modelId="{EA506504-A398-4CD3-9EB1-999FDF4E9DCD}" type="sibTrans" cxnId="{7ACECEAC-B109-4C06-AE48-57F6AE88D905}">
      <dgm:prSet/>
      <dgm:spPr/>
      <dgm:t>
        <a:bodyPr/>
        <a:lstStyle/>
        <a:p>
          <a:endParaRPr lang="en-US"/>
        </a:p>
      </dgm:t>
    </dgm:pt>
    <dgm:pt modelId="{845BC806-E3FF-40C2-8743-2531C4D4A3CF}">
      <dgm:prSet/>
      <dgm:spPr/>
      <dgm:t>
        <a:bodyPr/>
        <a:lstStyle/>
        <a:p>
          <a:r>
            <a:rPr lang="en-US" dirty="0">
              <a:solidFill>
                <a:schemeClr val="tx1"/>
              </a:solidFill>
            </a:rPr>
            <a:t>If you don’t need it at full capacity…</a:t>
          </a:r>
        </a:p>
        <a:p>
          <a:r>
            <a:rPr lang="en-US" dirty="0">
              <a:solidFill>
                <a:schemeClr val="tx1"/>
              </a:solidFill>
            </a:rPr>
            <a:t>turn it down.</a:t>
          </a:r>
        </a:p>
      </dgm:t>
    </dgm:pt>
    <dgm:pt modelId="{802E4AC0-B236-4F9C-8F9A-DD3E571B685B}" type="parTrans" cxnId="{30C447C5-C1BB-46CE-95E4-70470ECA1345}">
      <dgm:prSet/>
      <dgm:spPr/>
      <dgm:t>
        <a:bodyPr/>
        <a:lstStyle/>
        <a:p>
          <a:endParaRPr lang="en-US"/>
        </a:p>
      </dgm:t>
    </dgm:pt>
    <dgm:pt modelId="{8D065F71-A0B8-41C8-813E-2F21A0A1CE9A}" type="sibTrans" cxnId="{30C447C5-C1BB-46CE-95E4-70470ECA1345}">
      <dgm:prSet/>
      <dgm:spPr/>
      <dgm:t>
        <a:bodyPr/>
        <a:lstStyle/>
        <a:p>
          <a:endParaRPr lang="en-US"/>
        </a:p>
      </dgm:t>
    </dgm:pt>
    <dgm:pt modelId="{16AD45F4-E9BC-4D2E-A937-7440F268C290}">
      <dgm:prSet/>
      <dgm:spPr/>
      <dgm:t>
        <a:bodyPr/>
        <a:lstStyle/>
        <a:p>
          <a:r>
            <a:rPr lang="en-US" dirty="0">
              <a:solidFill>
                <a:schemeClr val="tx1"/>
              </a:solidFill>
            </a:rPr>
            <a:t>If it is status quo, ask why?</a:t>
          </a:r>
        </a:p>
      </dgm:t>
    </dgm:pt>
    <dgm:pt modelId="{984C5EA1-6E16-45E3-8D7B-8F1BD4CF5644}" type="parTrans" cxnId="{3E9E4DD4-C41C-4908-A166-18869F650D2E}">
      <dgm:prSet/>
      <dgm:spPr/>
      <dgm:t>
        <a:bodyPr/>
        <a:lstStyle/>
        <a:p>
          <a:endParaRPr lang="en-US"/>
        </a:p>
      </dgm:t>
    </dgm:pt>
    <dgm:pt modelId="{B66099C2-4F03-4CE4-89C4-E8484EAD13B0}" type="sibTrans" cxnId="{3E9E4DD4-C41C-4908-A166-18869F650D2E}">
      <dgm:prSet/>
      <dgm:spPr/>
      <dgm:t>
        <a:bodyPr/>
        <a:lstStyle/>
        <a:p>
          <a:endParaRPr lang="en-US"/>
        </a:p>
      </dgm:t>
    </dgm:pt>
    <dgm:pt modelId="{89254B78-76FE-45BE-941D-BA8A18CB2666}" type="pres">
      <dgm:prSet presAssocID="{6CD76073-D994-42D2-8DDF-DB901014535E}" presName="linear" presStyleCnt="0">
        <dgm:presLayoutVars>
          <dgm:animLvl val="lvl"/>
          <dgm:resizeHandles val="exact"/>
        </dgm:presLayoutVars>
      </dgm:prSet>
      <dgm:spPr/>
    </dgm:pt>
    <dgm:pt modelId="{DF2BB2F6-64BF-47F0-B060-D950AE2581BD}" type="pres">
      <dgm:prSet presAssocID="{258ABF3E-CD81-46A7-8295-70BDBD1BAF97}" presName="parentText" presStyleLbl="node1" presStyleIdx="0" presStyleCnt="3" custScaleY="50117">
        <dgm:presLayoutVars>
          <dgm:chMax val="0"/>
          <dgm:bulletEnabled val="1"/>
        </dgm:presLayoutVars>
      </dgm:prSet>
      <dgm:spPr/>
    </dgm:pt>
    <dgm:pt modelId="{E764FB6A-ECD7-48BC-8B58-172D19CEF475}" type="pres">
      <dgm:prSet presAssocID="{EA506504-A398-4CD3-9EB1-999FDF4E9DCD}" presName="spacer" presStyleCnt="0"/>
      <dgm:spPr/>
    </dgm:pt>
    <dgm:pt modelId="{9259BBEF-35D3-4F0D-87D6-A5042F5AD996}" type="pres">
      <dgm:prSet presAssocID="{845BC806-E3FF-40C2-8743-2531C4D4A3CF}" presName="parentText" presStyleLbl="node1" presStyleIdx="1" presStyleCnt="3">
        <dgm:presLayoutVars>
          <dgm:chMax val="0"/>
          <dgm:bulletEnabled val="1"/>
        </dgm:presLayoutVars>
      </dgm:prSet>
      <dgm:spPr/>
    </dgm:pt>
    <dgm:pt modelId="{84807B82-2C6D-486C-8B9B-B2ED1FDA1C0D}" type="pres">
      <dgm:prSet presAssocID="{8D065F71-A0B8-41C8-813E-2F21A0A1CE9A}" presName="spacer" presStyleCnt="0"/>
      <dgm:spPr/>
    </dgm:pt>
    <dgm:pt modelId="{88AD1641-522B-4708-B2E4-82A0770EE866}" type="pres">
      <dgm:prSet presAssocID="{16AD45F4-E9BC-4D2E-A937-7440F268C290}" presName="parentText" presStyleLbl="node1" presStyleIdx="2" presStyleCnt="3" custScaleY="55089">
        <dgm:presLayoutVars>
          <dgm:chMax val="0"/>
          <dgm:bulletEnabled val="1"/>
        </dgm:presLayoutVars>
      </dgm:prSet>
      <dgm:spPr/>
    </dgm:pt>
  </dgm:ptLst>
  <dgm:cxnLst>
    <dgm:cxn modelId="{2269FD09-C475-4E05-9A23-FC90D36D04BC}" type="presOf" srcId="{6CD76073-D994-42D2-8DDF-DB901014535E}" destId="{89254B78-76FE-45BE-941D-BA8A18CB2666}" srcOrd="0" destOrd="0" presId="urn:microsoft.com/office/officeart/2005/8/layout/vList2"/>
    <dgm:cxn modelId="{18A1A251-B520-4E9C-AAAE-50DA0A9B607A}" type="presOf" srcId="{16AD45F4-E9BC-4D2E-A937-7440F268C290}" destId="{88AD1641-522B-4708-B2E4-82A0770EE866}" srcOrd="0" destOrd="0" presId="urn:microsoft.com/office/officeart/2005/8/layout/vList2"/>
    <dgm:cxn modelId="{7ACECEAC-B109-4C06-AE48-57F6AE88D905}" srcId="{6CD76073-D994-42D2-8DDF-DB901014535E}" destId="{258ABF3E-CD81-46A7-8295-70BDBD1BAF97}" srcOrd="0" destOrd="0" parTransId="{E6D54BBB-8EF6-4615-B1AA-895832389821}" sibTransId="{EA506504-A398-4CD3-9EB1-999FDF4E9DCD}"/>
    <dgm:cxn modelId="{30C447C5-C1BB-46CE-95E4-70470ECA1345}" srcId="{6CD76073-D994-42D2-8DDF-DB901014535E}" destId="{845BC806-E3FF-40C2-8743-2531C4D4A3CF}" srcOrd="1" destOrd="0" parTransId="{802E4AC0-B236-4F9C-8F9A-DD3E571B685B}" sibTransId="{8D065F71-A0B8-41C8-813E-2F21A0A1CE9A}"/>
    <dgm:cxn modelId="{3E9E4DD4-C41C-4908-A166-18869F650D2E}" srcId="{6CD76073-D994-42D2-8DDF-DB901014535E}" destId="{16AD45F4-E9BC-4D2E-A937-7440F268C290}" srcOrd="2" destOrd="0" parTransId="{984C5EA1-6E16-45E3-8D7B-8F1BD4CF5644}" sibTransId="{B66099C2-4F03-4CE4-89C4-E8484EAD13B0}"/>
    <dgm:cxn modelId="{F8EC23E8-F22F-4A95-A4B2-316573FEFD35}" type="presOf" srcId="{258ABF3E-CD81-46A7-8295-70BDBD1BAF97}" destId="{DF2BB2F6-64BF-47F0-B060-D950AE2581BD}" srcOrd="0" destOrd="0" presId="urn:microsoft.com/office/officeart/2005/8/layout/vList2"/>
    <dgm:cxn modelId="{5C5201F8-47B0-4065-B329-1ED6C52C90AA}" type="presOf" srcId="{845BC806-E3FF-40C2-8743-2531C4D4A3CF}" destId="{9259BBEF-35D3-4F0D-87D6-A5042F5AD996}" srcOrd="0" destOrd="0" presId="urn:microsoft.com/office/officeart/2005/8/layout/vList2"/>
    <dgm:cxn modelId="{10E77561-54FE-4D9E-8D14-2BC67BD5B490}" type="presParOf" srcId="{89254B78-76FE-45BE-941D-BA8A18CB2666}" destId="{DF2BB2F6-64BF-47F0-B060-D950AE2581BD}" srcOrd="0" destOrd="0" presId="urn:microsoft.com/office/officeart/2005/8/layout/vList2"/>
    <dgm:cxn modelId="{DC3B9DF1-5C3C-4EEA-8DC4-DF2A4B35FACA}" type="presParOf" srcId="{89254B78-76FE-45BE-941D-BA8A18CB2666}" destId="{E764FB6A-ECD7-48BC-8B58-172D19CEF475}" srcOrd="1" destOrd="0" presId="urn:microsoft.com/office/officeart/2005/8/layout/vList2"/>
    <dgm:cxn modelId="{F910E745-F05B-48E5-9BDE-E8329E76A163}" type="presParOf" srcId="{89254B78-76FE-45BE-941D-BA8A18CB2666}" destId="{9259BBEF-35D3-4F0D-87D6-A5042F5AD996}" srcOrd="2" destOrd="0" presId="urn:microsoft.com/office/officeart/2005/8/layout/vList2"/>
    <dgm:cxn modelId="{1207FEC6-08FF-4AE2-8288-3D4842EDA4C1}" type="presParOf" srcId="{89254B78-76FE-45BE-941D-BA8A18CB2666}" destId="{84807B82-2C6D-486C-8B9B-B2ED1FDA1C0D}" srcOrd="3" destOrd="0" presId="urn:microsoft.com/office/officeart/2005/8/layout/vList2"/>
    <dgm:cxn modelId="{2CE0F621-2A2C-40D5-ABBE-F67141D3E603}" type="presParOf" srcId="{89254B78-76FE-45BE-941D-BA8A18CB2666}" destId="{88AD1641-522B-4708-B2E4-82A0770EE86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5C327F-05CF-435A-8224-4EFC60388019}"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0D9C2B43-D35F-470F-9AD6-FB7DFD7D2FC7}">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Determine baseline and set goals</a:t>
          </a:r>
        </a:p>
      </dgm:t>
    </dgm:pt>
    <dgm:pt modelId="{929B706D-9A1B-4AED-9D39-F9E156277296}" type="parTrans" cxnId="{634F09BF-BFF9-490E-A455-E327CD6996AE}">
      <dgm:prSet/>
      <dgm:spPr/>
      <dgm:t>
        <a:bodyPr/>
        <a:lstStyle/>
        <a:p>
          <a:endParaRPr lang="en-US"/>
        </a:p>
      </dgm:t>
    </dgm:pt>
    <dgm:pt modelId="{15582546-A7E8-4BE7-8A59-47AE76D5BD9F}" type="sibTrans" cxnId="{634F09BF-BFF9-490E-A455-E327CD6996AE}">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6256FD88-E143-4073-A23F-6A971D7BC5FF}">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Identify energy saving opportunities</a:t>
          </a:r>
        </a:p>
      </dgm:t>
    </dgm:pt>
    <dgm:pt modelId="{F0820B57-CEF7-4788-A7AF-8364070C18D8}" type="parTrans" cxnId="{9051DC7D-7262-48BD-B2F3-65ED5BA2A629}">
      <dgm:prSet/>
      <dgm:spPr/>
      <dgm:t>
        <a:bodyPr/>
        <a:lstStyle/>
        <a:p>
          <a:endParaRPr lang="en-US"/>
        </a:p>
      </dgm:t>
    </dgm:pt>
    <dgm:pt modelId="{42D45296-6729-4BD7-967C-D9919E07F342}" type="sibTrans" cxnId="{9051DC7D-7262-48BD-B2F3-65ED5BA2A629}">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8AD6C935-752F-45AC-8B11-EFA2F38FC9F7}">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Monitor energy consumption</a:t>
          </a:r>
        </a:p>
      </dgm:t>
    </dgm:pt>
    <dgm:pt modelId="{33EE0708-282A-485E-94E6-D5E9C401A7E8}" type="parTrans" cxnId="{DB77A474-FD47-444D-BBBB-8A8AD9D17C18}">
      <dgm:prSet/>
      <dgm:spPr/>
      <dgm:t>
        <a:bodyPr/>
        <a:lstStyle/>
        <a:p>
          <a:endParaRPr lang="en-US"/>
        </a:p>
      </dgm:t>
    </dgm:pt>
    <dgm:pt modelId="{832833D5-57FC-4CB2-A235-E561A987D70F}" type="sibTrans" cxnId="{DB77A474-FD47-444D-BBBB-8A8AD9D17C18}">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07773D6E-E111-4072-B873-00C04D5958E6}">
      <dgm:prSet/>
      <dgm:spPr>
        <a:ln w="63500">
          <a:solidFill>
            <a:schemeClr val="accent1">
              <a:lumMod val="50000"/>
            </a:schemeClr>
          </a:solidFill>
        </a:ln>
      </dgm:spPr>
      <dgm:t>
        <a:bodyPr/>
        <a:lstStyle/>
        <a:p>
          <a:r>
            <a:rPr lang="en-US" dirty="0"/>
            <a:t>Measure success</a:t>
          </a:r>
        </a:p>
      </dgm:t>
    </dgm:pt>
    <dgm:pt modelId="{56FD0B10-C8B2-4170-9ADA-D5E6F6EEAA41}" type="parTrans" cxnId="{4D432A3A-4B9A-4939-8C36-78C081893226}">
      <dgm:prSet/>
      <dgm:spPr/>
      <dgm:t>
        <a:bodyPr/>
        <a:lstStyle/>
        <a:p>
          <a:endParaRPr lang="en-US"/>
        </a:p>
      </dgm:t>
    </dgm:pt>
    <dgm:pt modelId="{5DC5EBDB-EB2C-4E7C-99EC-890971598E47}" type="sibTrans" cxnId="{4D432A3A-4B9A-4939-8C36-78C081893226}">
      <dgm:prSet/>
      <dgm:spPr/>
      <dgm:t>
        <a:bodyPr/>
        <a:lstStyle/>
        <a:p>
          <a:endParaRPr lang="en-US"/>
        </a:p>
      </dgm:t>
    </dgm:pt>
    <dgm:pt modelId="{62067EC1-10E9-4F35-BB4B-81971B1A88D0}" type="pres">
      <dgm:prSet presAssocID="{6D5C327F-05CF-435A-8224-4EFC60388019}" presName="outerComposite" presStyleCnt="0">
        <dgm:presLayoutVars>
          <dgm:chMax val="5"/>
          <dgm:dir/>
          <dgm:resizeHandles val="exact"/>
        </dgm:presLayoutVars>
      </dgm:prSet>
      <dgm:spPr/>
    </dgm:pt>
    <dgm:pt modelId="{A239CBB7-F245-447C-9E01-9E0B9194CB2F}" type="pres">
      <dgm:prSet presAssocID="{6D5C327F-05CF-435A-8224-4EFC60388019}" presName="dummyMaxCanvas" presStyleCnt="0">
        <dgm:presLayoutVars/>
      </dgm:prSet>
      <dgm:spPr/>
    </dgm:pt>
    <dgm:pt modelId="{1DC6C851-1B78-42EA-9410-823554D96CD2}" type="pres">
      <dgm:prSet presAssocID="{6D5C327F-05CF-435A-8224-4EFC60388019}" presName="FourNodes_1" presStyleLbl="node1" presStyleIdx="0" presStyleCnt="4">
        <dgm:presLayoutVars>
          <dgm:bulletEnabled val="1"/>
        </dgm:presLayoutVars>
      </dgm:prSet>
      <dgm:spPr/>
    </dgm:pt>
    <dgm:pt modelId="{5860C0EA-E94B-4997-A265-FF2CEBCEFB2D}" type="pres">
      <dgm:prSet presAssocID="{6D5C327F-05CF-435A-8224-4EFC60388019}" presName="FourNodes_2" presStyleLbl="node1" presStyleIdx="1" presStyleCnt="4">
        <dgm:presLayoutVars>
          <dgm:bulletEnabled val="1"/>
        </dgm:presLayoutVars>
      </dgm:prSet>
      <dgm:spPr/>
    </dgm:pt>
    <dgm:pt modelId="{FBE273FA-9B43-4A62-BEC5-7FC98250004A}" type="pres">
      <dgm:prSet presAssocID="{6D5C327F-05CF-435A-8224-4EFC60388019}" presName="FourNodes_3" presStyleLbl="node1" presStyleIdx="2" presStyleCnt="4">
        <dgm:presLayoutVars>
          <dgm:bulletEnabled val="1"/>
        </dgm:presLayoutVars>
      </dgm:prSet>
      <dgm:spPr/>
    </dgm:pt>
    <dgm:pt modelId="{A74CD7CB-7DBA-4845-82C9-19AA16FE50EA}" type="pres">
      <dgm:prSet presAssocID="{6D5C327F-05CF-435A-8224-4EFC60388019}" presName="FourNodes_4" presStyleLbl="node1" presStyleIdx="3" presStyleCnt="4">
        <dgm:presLayoutVars>
          <dgm:bulletEnabled val="1"/>
        </dgm:presLayoutVars>
      </dgm:prSet>
      <dgm:spPr/>
    </dgm:pt>
    <dgm:pt modelId="{E9CBDE44-29FE-4012-B7B4-7E67AC610612}" type="pres">
      <dgm:prSet presAssocID="{6D5C327F-05CF-435A-8224-4EFC60388019}" presName="FourConn_1-2" presStyleLbl="fgAccFollowNode1" presStyleIdx="0" presStyleCnt="3">
        <dgm:presLayoutVars>
          <dgm:bulletEnabled val="1"/>
        </dgm:presLayoutVars>
      </dgm:prSet>
      <dgm:spPr/>
    </dgm:pt>
    <dgm:pt modelId="{D623D57C-90E5-4853-A43C-3F16A9CBE041}" type="pres">
      <dgm:prSet presAssocID="{6D5C327F-05CF-435A-8224-4EFC60388019}" presName="FourConn_2-3" presStyleLbl="fgAccFollowNode1" presStyleIdx="1" presStyleCnt="3">
        <dgm:presLayoutVars>
          <dgm:bulletEnabled val="1"/>
        </dgm:presLayoutVars>
      </dgm:prSet>
      <dgm:spPr/>
    </dgm:pt>
    <dgm:pt modelId="{C09E62F9-76D1-4674-951A-2711797D2E14}" type="pres">
      <dgm:prSet presAssocID="{6D5C327F-05CF-435A-8224-4EFC60388019}" presName="FourConn_3-4" presStyleLbl="fgAccFollowNode1" presStyleIdx="2" presStyleCnt="3">
        <dgm:presLayoutVars>
          <dgm:bulletEnabled val="1"/>
        </dgm:presLayoutVars>
      </dgm:prSet>
      <dgm:spPr/>
    </dgm:pt>
    <dgm:pt modelId="{E8C37A5A-3D7F-4A19-A0B2-C6CCE0C20694}" type="pres">
      <dgm:prSet presAssocID="{6D5C327F-05CF-435A-8224-4EFC60388019}" presName="FourNodes_1_text" presStyleLbl="node1" presStyleIdx="3" presStyleCnt="4">
        <dgm:presLayoutVars>
          <dgm:bulletEnabled val="1"/>
        </dgm:presLayoutVars>
      </dgm:prSet>
      <dgm:spPr/>
    </dgm:pt>
    <dgm:pt modelId="{B80B414D-DDAD-4AAE-A7C2-CF72FFD1D47E}" type="pres">
      <dgm:prSet presAssocID="{6D5C327F-05CF-435A-8224-4EFC60388019}" presName="FourNodes_2_text" presStyleLbl="node1" presStyleIdx="3" presStyleCnt="4">
        <dgm:presLayoutVars>
          <dgm:bulletEnabled val="1"/>
        </dgm:presLayoutVars>
      </dgm:prSet>
      <dgm:spPr/>
    </dgm:pt>
    <dgm:pt modelId="{0FE7E417-9DC7-49EA-A9D6-10F91F28834A}" type="pres">
      <dgm:prSet presAssocID="{6D5C327F-05CF-435A-8224-4EFC60388019}" presName="FourNodes_3_text" presStyleLbl="node1" presStyleIdx="3" presStyleCnt="4">
        <dgm:presLayoutVars>
          <dgm:bulletEnabled val="1"/>
        </dgm:presLayoutVars>
      </dgm:prSet>
      <dgm:spPr/>
    </dgm:pt>
    <dgm:pt modelId="{C47CD82A-ADC9-40AA-BB8F-6742911699AD}" type="pres">
      <dgm:prSet presAssocID="{6D5C327F-05CF-435A-8224-4EFC60388019}" presName="FourNodes_4_text" presStyleLbl="node1" presStyleIdx="3" presStyleCnt="4">
        <dgm:presLayoutVars>
          <dgm:bulletEnabled val="1"/>
        </dgm:presLayoutVars>
      </dgm:prSet>
      <dgm:spPr/>
    </dgm:pt>
  </dgm:ptLst>
  <dgm:cxnLst>
    <dgm:cxn modelId="{3A3D3818-039E-4295-8F34-E678F0BBDCE5}" type="presOf" srcId="{07773D6E-E111-4072-B873-00C04D5958E6}" destId="{A74CD7CB-7DBA-4845-82C9-19AA16FE50EA}" srcOrd="0" destOrd="0" presId="urn:microsoft.com/office/officeart/2005/8/layout/vProcess5"/>
    <dgm:cxn modelId="{F5A85F30-6DB5-420A-862F-E2F9692B7326}" type="presOf" srcId="{832833D5-57FC-4CB2-A235-E561A987D70F}" destId="{C09E62F9-76D1-4674-951A-2711797D2E14}" srcOrd="0" destOrd="0" presId="urn:microsoft.com/office/officeart/2005/8/layout/vProcess5"/>
    <dgm:cxn modelId="{4D432A3A-4B9A-4939-8C36-78C081893226}" srcId="{6D5C327F-05CF-435A-8224-4EFC60388019}" destId="{07773D6E-E111-4072-B873-00C04D5958E6}" srcOrd="3" destOrd="0" parTransId="{56FD0B10-C8B2-4170-9ADA-D5E6F6EEAA41}" sibTransId="{5DC5EBDB-EB2C-4E7C-99EC-890971598E47}"/>
    <dgm:cxn modelId="{D2171E46-988C-4631-80DC-10A75D9F249A}" type="presOf" srcId="{0D9C2B43-D35F-470F-9AD6-FB7DFD7D2FC7}" destId="{1DC6C851-1B78-42EA-9410-823554D96CD2}" srcOrd="0" destOrd="0" presId="urn:microsoft.com/office/officeart/2005/8/layout/vProcess5"/>
    <dgm:cxn modelId="{9FF0B34B-4A27-4793-BADB-940F5B7DF211}" type="presOf" srcId="{6256FD88-E143-4073-A23F-6A971D7BC5FF}" destId="{5860C0EA-E94B-4997-A265-FF2CEBCEFB2D}" srcOrd="0" destOrd="0" presId="urn:microsoft.com/office/officeart/2005/8/layout/vProcess5"/>
    <dgm:cxn modelId="{D17C4B50-9B92-48C7-8270-FAF856370961}" type="presOf" srcId="{8AD6C935-752F-45AC-8B11-EFA2F38FC9F7}" destId="{FBE273FA-9B43-4A62-BEC5-7FC98250004A}" srcOrd="0" destOrd="0" presId="urn:microsoft.com/office/officeart/2005/8/layout/vProcess5"/>
    <dgm:cxn modelId="{DB77A474-FD47-444D-BBBB-8A8AD9D17C18}" srcId="{6D5C327F-05CF-435A-8224-4EFC60388019}" destId="{8AD6C935-752F-45AC-8B11-EFA2F38FC9F7}" srcOrd="2" destOrd="0" parTransId="{33EE0708-282A-485E-94E6-D5E9C401A7E8}" sibTransId="{832833D5-57FC-4CB2-A235-E561A987D70F}"/>
    <dgm:cxn modelId="{9051DC7D-7262-48BD-B2F3-65ED5BA2A629}" srcId="{6D5C327F-05CF-435A-8224-4EFC60388019}" destId="{6256FD88-E143-4073-A23F-6A971D7BC5FF}" srcOrd="1" destOrd="0" parTransId="{F0820B57-CEF7-4788-A7AF-8364070C18D8}" sibTransId="{42D45296-6729-4BD7-967C-D9919E07F342}"/>
    <dgm:cxn modelId="{B3BCD186-C59A-4605-B11B-28811C19C89E}" type="presOf" srcId="{6256FD88-E143-4073-A23F-6A971D7BC5FF}" destId="{B80B414D-DDAD-4AAE-A7C2-CF72FFD1D47E}" srcOrd="1" destOrd="0" presId="urn:microsoft.com/office/officeart/2005/8/layout/vProcess5"/>
    <dgm:cxn modelId="{23728D88-5594-4FDF-8AD0-E49717F73882}" type="presOf" srcId="{0D9C2B43-D35F-470F-9AD6-FB7DFD7D2FC7}" destId="{E8C37A5A-3D7F-4A19-A0B2-C6CCE0C20694}" srcOrd="1" destOrd="0" presId="urn:microsoft.com/office/officeart/2005/8/layout/vProcess5"/>
    <dgm:cxn modelId="{FA1B4BB7-B8E4-4265-9BCC-051B74D973E8}" type="presOf" srcId="{07773D6E-E111-4072-B873-00C04D5958E6}" destId="{C47CD82A-ADC9-40AA-BB8F-6742911699AD}" srcOrd="1" destOrd="0" presId="urn:microsoft.com/office/officeart/2005/8/layout/vProcess5"/>
    <dgm:cxn modelId="{634F09BF-BFF9-490E-A455-E327CD6996AE}" srcId="{6D5C327F-05CF-435A-8224-4EFC60388019}" destId="{0D9C2B43-D35F-470F-9AD6-FB7DFD7D2FC7}" srcOrd="0" destOrd="0" parTransId="{929B706D-9A1B-4AED-9D39-F9E156277296}" sibTransId="{15582546-A7E8-4BE7-8A59-47AE76D5BD9F}"/>
    <dgm:cxn modelId="{A211E6E2-FD8C-467F-9A1F-03FD36322EB8}" type="presOf" srcId="{15582546-A7E8-4BE7-8A59-47AE76D5BD9F}" destId="{E9CBDE44-29FE-4012-B7B4-7E67AC610612}" srcOrd="0" destOrd="0" presId="urn:microsoft.com/office/officeart/2005/8/layout/vProcess5"/>
    <dgm:cxn modelId="{5CC0C6E5-37F3-4234-8F18-D1702C5D9AA9}" type="presOf" srcId="{6D5C327F-05CF-435A-8224-4EFC60388019}" destId="{62067EC1-10E9-4F35-BB4B-81971B1A88D0}" srcOrd="0" destOrd="0" presId="urn:microsoft.com/office/officeart/2005/8/layout/vProcess5"/>
    <dgm:cxn modelId="{073686ED-7C84-4957-B9D1-F0FB47547747}" type="presOf" srcId="{8AD6C935-752F-45AC-8B11-EFA2F38FC9F7}" destId="{0FE7E417-9DC7-49EA-A9D6-10F91F28834A}" srcOrd="1" destOrd="0" presId="urn:microsoft.com/office/officeart/2005/8/layout/vProcess5"/>
    <dgm:cxn modelId="{B662F4FC-C7FC-442E-AC85-B58EC0B621B0}" type="presOf" srcId="{42D45296-6729-4BD7-967C-D9919E07F342}" destId="{D623D57C-90E5-4853-A43C-3F16A9CBE041}" srcOrd="0" destOrd="0" presId="urn:microsoft.com/office/officeart/2005/8/layout/vProcess5"/>
    <dgm:cxn modelId="{A177F98A-7690-4C67-B50C-037E1B53A0C6}" type="presParOf" srcId="{62067EC1-10E9-4F35-BB4B-81971B1A88D0}" destId="{A239CBB7-F245-447C-9E01-9E0B9194CB2F}" srcOrd="0" destOrd="0" presId="urn:microsoft.com/office/officeart/2005/8/layout/vProcess5"/>
    <dgm:cxn modelId="{CD1A42D8-73D2-4905-ADC8-1AE51C958A09}" type="presParOf" srcId="{62067EC1-10E9-4F35-BB4B-81971B1A88D0}" destId="{1DC6C851-1B78-42EA-9410-823554D96CD2}" srcOrd="1" destOrd="0" presId="urn:microsoft.com/office/officeart/2005/8/layout/vProcess5"/>
    <dgm:cxn modelId="{CC62E69B-2E04-4C02-8D78-14FE24A3357D}" type="presParOf" srcId="{62067EC1-10E9-4F35-BB4B-81971B1A88D0}" destId="{5860C0EA-E94B-4997-A265-FF2CEBCEFB2D}" srcOrd="2" destOrd="0" presId="urn:microsoft.com/office/officeart/2005/8/layout/vProcess5"/>
    <dgm:cxn modelId="{87C1211C-40B8-400D-96EC-960E979A723F}" type="presParOf" srcId="{62067EC1-10E9-4F35-BB4B-81971B1A88D0}" destId="{FBE273FA-9B43-4A62-BEC5-7FC98250004A}" srcOrd="3" destOrd="0" presId="urn:microsoft.com/office/officeart/2005/8/layout/vProcess5"/>
    <dgm:cxn modelId="{F49B5F1D-1372-489B-ADA6-44712ACC15EB}" type="presParOf" srcId="{62067EC1-10E9-4F35-BB4B-81971B1A88D0}" destId="{A74CD7CB-7DBA-4845-82C9-19AA16FE50EA}" srcOrd="4" destOrd="0" presId="urn:microsoft.com/office/officeart/2005/8/layout/vProcess5"/>
    <dgm:cxn modelId="{9DF9CD0D-48E6-4585-8591-7E59C259FE10}" type="presParOf" srcId="{62067EC1-10E9-4F35-BB4B-81971B1A88D0}" destId="{E9CBDE44-29FE-4012-B7B4-7E67AC610612}" srcOrd="5" destOrd="0" presId="urn:microsoft.com/office/officeart/2005/8/layout/vProcess5"/>
    <dgm:cxn modelId="{DDAD7050-2302-4DAD-8B10-53EF960997D0}" type="presParOf" srcId="{62067EC1-10E9-4F35-BB4B-81971B1A88D0}" destId="{D623D57C-90E5-4853-A43C-3F16A9CBE041}" srcOrd="6" destOrd="0" presId="urn:microsoft.com/office/officeart/2005/8/layout/vProcess5"/>
    <dgm:cxn modelId="{A667F083-13A2-483A-8D40-3AA363D7E15A}" type="presParOf" srcId="{62067EC1-10E9-4F35-BB4B-81971B1A88D0}" destId="{C09E62F9-76D1-4674-951A-2711797D2E14}" srcOrd="7" destOrd="0" presId="urn:microsoft.com/office/officeart/2005/8/layout/vProcess5"/>
    <dgm:cxn modelId="{EE24F695-CC10-4E2F-8B74-34FEEE2BE30C}" type="presParOf" srcId="{62067EC1-10E9-4F35-BB4B-81971B1A88D0}" destId="{E8C37A5A-3D7F-4A19-A0B2-C6CCE0C20694}" srcOrd="8" destOrd="0" presId="urn:microsoft.com/office/officeart/2005/8/layout/vProcess5"/>
    <dgm:cxn modelId="{AF54D688-33E6-4779-8C5F-5557326B1A81}" type="presParOf" srcId="{62067EC1-10E9-4F35-BB4B-81971B1A88D0}" destId="{B80B414D-DDAD-4AAE-A7C2-CF72FFD1D47E}" srcOrd="9" destOrd="0" presId="urn:microsoft.com/office/officeart/2005/8/layout/vProcess5"/>
    <dgm:cxn modelId="{84136C50-6870-42A0-A1F1-C9F64917489D}" type="presParOf" srcId="{62067EC1-10E9-4F35-BB4B-81971B1A88D0}" destId="{0FE7E417-9DC7-49EA-A9D6-10F91F28834A}" srcOrd="10" destOrd="0" presId="urn:microsoft.com/office/officeart/2005/8/layout/vProcess5"/>
    <dgm:cxn modelId="{4D577CE4-F9E5-45C8-9C3E-8AEC5359B362}" type="presParOf" srcId="{62067EC1-10E9-4F35-BB4B-81971B1A88D0}" destId="{C47CD82A-ADC9-40AA-BB8F-6742911699AD}" srcOrd="11"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8EA513C-4C25-4075-BB56-AFF50F8130BA}" type="doc">
      <dgm:prSet loTypeId="urn:microsoft.com/office/officeart/2005/8/layout/venn2" loCatId="relationship" qsTypeId="urn:microsoft.com/office/officeart/2005/8/quickstyle/3d1" qsCatId="3D" csTypeId="urn:microsoft.com/office/officeart/2005/8/colors/colorful5" csCatId="colorful" phldr="1"/>
      <dgm:spPr/>
      <dgm:t>
        <a:bodyPr/>
        <a:lstStyle/>
        <a:p>
          <a:endParaRPr lang="en-US"/>
        </a:p>
      </dgm:t>
    </dgm:pt>
    <dgm:pt modelId="{064692B5-57FB-4B41-9814-0A0418C01142}">
      <dgm:prSet phldrT="[Text]" custT="1"/>
      <dgm:spPr/>
      <dgm:t>
        <a:bodyPr/>
        <a:lstStyle/>
        <a:p>
          <a:endParaRPr lang="en-US" sz="2800" dirty="0"/>
        </a:p>
        <a:p>
          <a:endParaRPr lang="en-US" sz="2800" dirty="0"/>
        </a:p>
        <a:p>
          <a:r>
            <a:rPr lang="en-US" sz="3600" b="1" dirty="0">
              <a:solidFill>
                <a:schemeClr val="tx1"/>
              </a:solidFill>
            </a:rPr>
            <a:t>Metrics</a:t>
          </a:r>
        </a:p>
      </dgm:t>
    </dgm:pt>
    <dgm:pt modelId="{4C62564C-D002-4E8C-A7D2-F8162B655B7D}" type="parTrans" cxnId="{E3EC9388-9BC6-4989-AE54-D9FBA6204633}">
      <dgm:prSet/>
      <dgm:spPr/>
      <dgm:t>
        <a:bodyPr/>
        <a:lstStyle/>
        <a:p>
          <a:endParaRPr lang="en-US"/>
        </a:p>
      </dgm:t>
    </dgm:pt>
    <dgm:pt modelId="{758435EE-1F15-495A-BA9D-0B7F462C9517}" type="sibTrans" cxnId="{E3EC9388-9BC6-4989-AE54-D9FBA6204633}">
      <dgm:prSet/>
      <dgm:spPr/>
      <dgm:t>
        <a:bodyPr/>
        <a:lstStyle/>
        <a:p>
          <a:endParaRPr lang="en-US"/>
        </a:p>
      </dgm:t>
    </dgm:pt>
    <dgm:pt modelId="{6D561BAD-0500-4AB1-AA9E-150D732DE45A}">
      <dgm:prSet phldrT="[Text]"/>
      <dgm:spPr/>
      <dgm:t>
        <a:bodyPr/>
        <a:lstStyle/>
        <a:p>
          <a:r>
            <a:rPr lang="en-US" dirty="0"/>
            <a:t>KPIs</a:t>
          </a:r>
        </a:p>
      </dgm:t>
    </dgm:pt>
    <dgm:pt modelId="{19695718-3EDC-4D2E-91D4-32A4E7CBC3AF}" type="parTrans" cxnId="{2CA8DC76-DE45-4734-8965-49A06E46DF5B}">
      <dgm:prSet/>
      <dgm:spPr/>
      <dgm:t>
        <a:bodyPr/>
        <a:lstStyle/>
        <a:p>
          <a:endParaRPr lang="en-US"/>
        </a:p>
      </dgm:t>
    </dgm:pt>
    <dgm:pt modelId="{522DAF74-695F-4D46-8FEB-7BBD519E5F96}" type="sibTrans" cxnId="{2CA8DC76-DE45-4734-8965-49A06E46DF5B}">
      <dgm:prSet/>
      <dgm:spPr/>
      <dgm:t>
        <a:bodyPr/>
        <a:lstStyle/>
        <a:p>
          <a:endParaRPr lang="en-US"/>
        </a:p>
      </dgm:t>
    </dgm:pt>
    <dgm:pt modelId="{9569D897-0975-4A7D-9575-962E53F054A8}" type="pres">
      <dgm:prSet presAssocID="{28EA513C-4C25-4075-BB56-AFF50F8130BA}" presName="Name0" presStyleCnt="0">
        <dgm:presLayoutVars>
          <dgm:chMax val="7"/>
          <dgm:resizeHandles val="exact"/>
        </dgm:presLayoutVars>
      </dgm:prSet>
      <dgm:spPr/>
    </dgm:pt>
    <dgm:pt modelId="{A3CC4AF9-361B-4451-AAF3-2F9AB7D9FD17}" type="pres">
      <dgm:prSet presAssocID="{28EA513C-4C25-4075-BB56-AFF50F8130BA}" presName="comp1" presStyleCnt="0"/>
      <dgm:spPr/>
    </dgm:pt>
    <dgm:pt modelId="{BB4D9565-BD90-4656-9BA9-60DDDDB8B445}" type="pres">
      <dgm:prSet presAssocID="{28EA513C-4C25-4075-BB56-AFF50F8130BA}" presName="circle1" presStyleLbl="node1" presStyleIdx="0" presStyleCnt="2"/>
      <dgm:spPr/>
    </dgm:pt>
    <dgm:pt modelId="{1978A584-1A80-4862-AE5F-C779F9D4B17E}" type="pres">
      <dgm:prSet presAssocID="{28EA513C-4C25-4075-BB56-AFF50F8130BA}" presName="c1text" presStyleLbl="node1" presStyleIdx="0" presStyleCnt="2">
        <dgm:presLayoutVars>
          <dgm:bulletEnabled val="1"/>
        </dgm:presLayoutVars>
      </dgm:prSet>
      <dgm:spPr/>
    </dgm:pt>
    <dgm:pt modelId="{43D2FA2C-F19E-49BB-9735-EF7153D1F654}" type="pres">
      <dgm:prSet presAssocID="{28EA513C-4C25-4075-BB56-AFF50F8130BA}" presName="comp2" presStyleCnt="0"/>
      <dgm:spPr/>
    </dgm:pt>
    <dgm:pt modelId="{D1C40182-4E1F-410F-898C-C8C5150D2C83}" type="pres">
      <dgm:prSet presAssocID="{28EA513C-4C25-4075-BB56-AFF50F8130BA}" presName="circle2" presStyleLbl="node1" presStyleIdx="1" presStyleCnt="2" custScaleX="66115" custScaleY="66667" custLinFactNeighborY="15833"/>
      <dgm:spPr/>
    </dgm:pt>
    <dgm:pt modelId="{9A55398E-C75F-47C2-BE9F-2CB29E2F9212}" type="pres">
      <dgm:prSet presAssocID="{28EA513C-4C25-4075-BB56-AFF50F8130BA}" presName="c2text" presStyleLbl="node1" presStyleIdx="1" presStyleCnt="2">
        <dgm:presLayoutVars>
          <dgm:bulletEnabled val="1"/>
        </dgm:presLayoutVars>
      </dgm:prSet>
      <dgm:spPr/>
    </dgm:pt>
  </dgm:ptLst>
  <dgm:cxnLst>
    <dgm:cxn modelId="{F5097E05-249F-454A-B583-37388D9F5CD7}" type="presOf" srcId="{28EA513C-4C25-4075-BB56-AFF50F8130BA}" destId="{9569D897-0975-4A7D-9575-962E53F054A8}" srcOrd="0" destOrd="0" presId="urn:microsoft.com/office/officeart/2005/8/layout/venn2"/>
    <dgm:cxn modelId="{730D7C10-1252-44D7-A01D-505B908E5C38}" type="presOf" srcId="{064692B5-57FB-4B41-9814-0A0418C01142}" destId="{1978A584-1A80-4862-AE5F-C779F9D4B17E}" srcOrd="1" destOrd="0" presId="urn:microsoft.com/office/officeart/2005/8/layout/venn2"/>
    <dgm:cxn modelId="{2CD8E063-3ABC-4880-AC09-73CDD83C0CED}" type="presOf" srcId="{6D561BAD-0500-4AB1-AA9E-150D732DE45A}" destId="{D1C40182-4E1F-410F-898C-C8C5150D2C83}" srcOrd="0" destOrd="0" presId="urn:microsoft.com/office/officeart/2005/8/layout/venn2"/>
    <dgm:cxn modelId="{2CA8DC76-DE45-4734-8965-49A06E46DF5B}" srcId="{28EA513C-4C25-4075-BB56-AFF50F8130BA}" destId="{6D561BAD-0500-4AB1-AA9E-150D732DE45A}" srcOrd="1" destOrd="0" parTransId="{19695718-3EDC-4D2E-91D4-32A4E7CBC3AF}" sibTransId="{522DAF74-695F-4D46-8FEB-7BBD519E5F96}"/>
    <dgm:cxn modelId="{E3EC9388-9BC6-4989-AE54-D9FBA6204633}" srcId="{28EA513C-4C25-4075-BB56-AFF50F8130BA}" destId="{064692B5-57FB-4B41-9814-0A0418C01142}" srcOrd="0" destOrd="0" parTransId="{4C62564C-D002-4E8C-A7D2-F8162B655B7D}" sibTransId="{758435EE-1F15-495A-BA9D-0B7F462C9517}"/>
    <dgm:cxn modelId="{9FF2A39C-8EA0-4410-B01E-E39A80FA4D17}" type="presOf" srcId="{064692B5-57FB-4B41-9814-0A0418C01142}" destId="{BB4D9565-BD90-4656-9BA9-60DDDDB8B445}" srcOrd="0" destOrd="0" presId="urn:microsoft.com/office/officeart/2005/8/layout/venn2"/>
    <dgm:cxn modelId="{48BA9BD3-8ACC-4695-9B76-25425053D615}" type="presOf" srcId="{6D561BAD-0500-4AB1-AA9E-150D732DE45A}" destId="{9A55398E-C75F-47C2-BE9F-2CB29E2F9212}" srcOrd="1" destOrd="0" presId="urn:microsoft.com/office/officeart/2005/8/layout/venn2"/>
    <dgm:cxn modelId="{C26D2FE6-076B-48A0-BE5B-9596CD97FFB3}" type="presParOf" srcId="{9569D897-0975-4A7D-9575-962E53F054A8}" destId="{A3CC4AF9-361B-4451-AAF3-2F9AB7D9FD17}" srcOrd="0" destOrd="0" presId="urn:microsoft.com/office/officeart/2005/8/layout/venn2"/>
    <dgm:cxn modelId="{9562C2CA-3DB0-46EC-A418-F43706A28889}" type="presParOf" srcId="{A3CC4AF9-361B-4451-AAF3-2F9AB7D9FD17}" destId="{BB4D9565-BD90-4656-9BA9-60DDDDB8B445}" srcOrd="0" destOrd="0" presId="urn:microsoft.com/office/officeart/2005/8/layout/venn2"/>
    <dgm:cxn modelId="{81BFE18A-1441-482B-8847-476A446B0672}" type="presParOf" srcId="{A3CC4AF9-361B-4451-AAF3-2F9AB7D9FD17}" destId="{1978A584-1A80-4862-AE5F-C779F9D4B17E}" srcOrd="1" destOrd="0" presId="urn:microsoft.com/office/officeart/2005/8/layout/venn2"/>
    <dgm:cxn modelId="{BAB299EB-2219-4523-BCFB-516B242382AA}" type="presParOf" srcId="{9569D897-0975-4A7D-9575-962E53F054A8}" destId="{43D2FA2C-F19E-49BB-9735-EF7153D1F654}" srcOrd="1" destOrd="0" presId="urn:microsoft.com/office/officeart/2005/8/layout/venn2"/>
    <dgm:cxn modelId="{6F62542B-21CC-4522-8EB8-62AF19FA1CE3}" type="presParOf" srcId="{43D2FA2C-F19E-49BB-9735-EF7153D1F654}" destId="{D1C40182-4E1F-410F-898C-C8C5150D2C83}" srcOrd="0" destOrd="0" presId="urn:microsoft.com/office/officeart/2005/8/layout/venn2"/>
    <dgm:cxn modelId="{4BEB6F66-0E50-4418-B6A7-181A1705F257}" type="presParOf" srcId="{43D2FA2C-F19E-49BB-9735-EF7153D1F654}" destId="{9A55398E-C75F-47C2-BE9F-2CB29E2F921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5C327F-05CF-435A-8224-4EFC60388019}"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0D9C2B43-D35F-470F-9AD6-FB7DFD7D2FC7}">
      <dgm:prSet phldrT="[Text]"/>
      <dgm:spPr>
        <a:solidFill>
          <a:schemeClr val="accent1">
            <a:lumMod val="50000"/>
          </a:schemeClr>
        </a:solidFill>
        <a:ln w="63500">
          <a:solidFill>
            <a:schemeClr val="accent1">
              <a:lumMod val="50000"/>
            </a:schemeClr>
          </a:solidFill>
        </a:ln>
      </dgm:spPr>
      <dgm:t>
        <a:bodyPr/>
        <a:lstStyle/>
        <a:p>
          <a:pPr>
            <a:buSzPct val="100000"/>
            <a:buFont typeface="Wingdings" panose="05000000000000000000" pitchFamily="2" charset="2"/>
            <a:buChar char="§"/>
          </a:pPr>
          <a:r>
            <a:rPr lang="en-US" i="1" dirty="0">
              <a:solidFill>
                <a:schemeClr val="bg1"/>
              </a:solidFill>
            </a:rPr>
            <a:t>Determine baseline and set goals</a:t>
          </a:r>
        </a:p>
      </dgm:t>
    </dgm:pt>
    <dgm:pt modelId="{929B706D-9A1B-4AED-9D39-F9E156277296}" type="parTrans" cxnId="{634F09BF-BFF9-490E-A455-E327CD6996AE}">
      <dgm:prSet/>
      <dgm:spPr/>
      <dgm:t>
        <a:bodyPr/>
        <a:lstStyle/>
        <a:p>
          <a:endParaRPr lang="en-US"/>
        </a:p>
      </dgm:t>
    </dgm:pt>
    <dgm:pt modelId="{15582546-A7E8-4BE7-8A59-47AE76D5BD9F}" type="sibTrans" cxnId="{634F09BF-BFF9-490E-A455-E327CD6996AE}">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6256FD88-E143-4073-A23F-6A971D7BC5FF}">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Identify energy saving opportunities</a:t>
          </a:r>
        </a:p>
      </dgm:t>
    </dgm:pt>
    <dgm:pt modelId="{F0820B57-CEF7-4788-A7AF-8364070C18D8}" type="parTrans" cxnId="{9051DC7D-7262-48BD-B2F3-65ED5BA2A629}">
      <dgm:prSet/>
      <dgm:spPr/>
      <dgm:t>
        <a:bodyPr/>
        <a:lstStyle/>
        <a:p>
          <a:endParaRPr lang="en-US"/>
        </a:p>
      </dgm:t>
    </dgm:pt>
    <dgm:pt modelId="{42D45296-6729-4BD7-967C-D9919E07F342}" type="sibTrans" cxnId="{9051DC7D-7262-48BD-B2F3-65ED5BA2A629}">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8AD6C935-752F-45AC-8B11-EFA2F38FC9F7}">
      <dgm:prSet phldrT="[Text]"/>
      <dgm:spPr>
        <a:ln w="63500">
          <a:solidFill>
            <a:schemeClr val="accent1">
              <a:lumMod val="50000"/>
            </a:schemeClr>
          </a:solidFill>
        </a:ln>
      </dgm:spPr>
      <dgm:t>
        <a:bodyPr/>
        <a:lstStyle/>
        <a:p>
          <a:pPr>
            <a:buSzPct val="100000"/>
            <a:buFont typeface="Wingdings" panose="05000000000000000000" pitchFamily="2" charset="2"/>
            <a:buChar char="§"/>
          </a:pPr>
          <a:r>
            <a:rPr lang="en-US" dirty="0"/>
            <a:t>Monitor energy consumption</a:t>
          </a:r>
        </a:p>
      </dgm:t>
    </dgm:pt>
    <dgm:pt modelId="{33EE0708-282A-485E-94E6-D5E9C401A7E8}" type="parTrans" cxnId="{DB77A474-FD47-444D-BBBB-8A8AD9D17C18}">
      <dgm:prSet/>
      <dgm:spPr/>
      <dgm:t>
        <a:bodyPr/>
        <a:lstStyle/>
        <a:p>
          <a:endParaRPr lang="en-US"/>
        </a:p>
      </dgm:t>
    </dgm:pt>
    <dgm:pt modelId="{832833D5-57FC-4CB2-A235-E561A987D70F}" type="sibTrans" cxnId="{DB77A474-FD47-444D-BBBB-8A8AD9D17C18}">
      <dgm:prSet/>
      <dgm:spPr>
        <a:solidFill>
          <a:schemeClr val="accent1">
            <a:lumMod val="50000"/>
            <a:alpha val="90000"/>
          </a:schemeClr>
        </a:solidFill>
        <a:ln>
          <a:solidFill>
            <a:schemeClr val="accent1">
              <a:lumMod val="50000"/>
              <a:alpha val="90000"/>
            </a:schemeClr>
          </a:solidFill>
        </a:ln>
      </dgm:spPr>
      <dgm:t>
        <a:bodyPr/>
        <a:lstStyle/>
        <a:p>
          <a:endParaRPr lang="en-US" dirty="0"/>
        </a:p>
      </dgm:t>
    </dgm:pt>
    <dgm:pt modelId="{07773D6E-E111-4072-B873-00C04D5958E6}">
      <dgm:prSet/>
      <dgm:spPr>
        <a:ln w="63500">
          <a:solidFill>
            <a:schemeClr val="accent1">
              <a:lumMod val="50000"/>
            </a:schemeClr>
          </a:solidFill>
        </a:ln>
      </dgm:spPr>
      <dgm:t>
        <a:bodyPr/>
        <a:lstStyle/>
        <a:p>
          <a:r>
            <a:rPr lang="en-US" dirty="0"/>
            <a:t>Measure success</a:t>
          </a:r>
        </a:p>
      </dgm:t>
    </dgm:pt>
    <dgm:pt modelId="{56FD0B10-C8B2-4170-9ADA-D5E6F6EEAA41}" type="parTrans" cxnId="{4D432A3A-4B9A-4939-8C36-78C081893226}">
      <dgm:prSet/>
      <dgm:spPr/>
      <dgm:t>
        <a:bodyPr/>
        <a:lstStyle/>
        <a:p>
          <a:endParaRPr lang="en-US"/>
        </a:p>
      </dgm:t>
    </dgm:pt>
    <dgm:pt modelId="{5DC5EBDB-EB2C-4E7C-99EC-890971598E47}" type="sibTrans" cxnId="{4D432A3A-4B9A-4939-8C36-78C081893226}">
      <dgm:prSet/>
      <dgm:spPr/>
      <dgm:t>
        <a:bodyPr/>
        <a:lstStyle/>
        <a:p>
          <a:endParaRPr lang="en-US"/>
        </a:p>
      </dgm:t>
    </dgm:pt>
    <dgm:pt modelId="{62067EC1-10E9-4F35-BB4B-81971B1A88D0}" type="pres">
      <dgm:prSet presAssocID="{6D5C327F-05CF-435A-8224-4EFC60388019}" presName="outerComposite" presStyleCnt="0">
        <dgm:presLayoutVars>
          <dgm:chMax val="5"/>
          <dgm:dir/>
          <dgm:resizeHandles val="exact"/>
        </dgm:presLayoutVars>
      </dgm:prSet>
      <dgm:spPr/>
    </dgm:pt>
    <dgm:pt modelId="{A239CBB7-F245-447C-9E01-9E0B9194CB2F}" type="pres">
      <dgm:prSet presAssocID="{6D5C327F-05CF-435A-8224-4EFC60388019}" presName="dummyMaxCanvas" presStyleCnt="0">
        <dgm:presLayoutVars/>
      </dgm:prSet>
      <dgm:spPr/>
    </dgm:pt>
    <dgm:pt modelId="{1DC6C851-1B78-42EA-9410-823554D96CD2}" type="pres">
      <dgm:prSet presAssocID="{6D5C327F-05CF-435A-8224-4EFC60388019}" presName="FourNodes_1" presStyleLbl="node1" presStyleIdx="0" presStyleCnt="4">
        <dgm:presLayoutVars>
          <dgm:bulletEnabled val="1"/>
        </dgm:presLayoutVars>
      </dgm:prSet>
      <dgm:spPr/>
    </dgm:pt>
    <dgm:pt modelId="{5860C0EA-E94B-4997-A265-FF2CEBCEFB2D}" type="pres">
      <dgm:prSet presAssocID="{6D5C327F-05CF-435A-8224-4EFC60388019}" presName="FourNodes_2" presStyleLbl="node1" presStyleIdx="1" presStyleCnt="4">
        <dgm:presLayoutVars>
          <dgm:bulletEnabled val="1"/>
        </dgm:presLayoutVars>
      </dgm:prSet>
      <dgm:spPr/>
    </dgm:pt>
    <dgm:pt modelId="{FBE273FA-9B43-4A62-BEC5-7FC98250004A}" type="pres">
      <dgm:prSet presAssocID="{6D5C327F-05CF-435A-8224-4EFC60388019}" presName="FourNodes_3" presStyleLbl="node1" presStyleIdx="2" presStyleCnt="4">
        <dgm:presLayoutVars>
          <dgm:bulletEnabled val="1"/>
        </dgm:presLayoutVars>
      </dgm:prSet>
      <dgm:spPr/>
    </dgm:pt>
    <dgm:pt modelId="{A74CD7CB-7DBA-4845-82C9-19AA16FE50EA}" type="pres">
      <dgm:prSet presAssocID="{6D5C327F-05CF-435A-8224-4EFC60388019}" presName="FourNodes_4" presStyleLbl="node1" presStyleIdx="3" presStyleCnt="4">
        <dgm:presLayoutVars>
          <dgm:bulletEnabled val="1"/>
        </dgm:presLayoutVars>
      </dgm:prSet>
      <dgm:spPr/>
    </dgm:pt>
    <dgm:pt modelId="{E9CBDE44-29FE-4012-B7B4-7E67AC610612}" type="pres">
      <dgm:prSet presAssocID="{6D5C327F-05CF-435A-8224-4EFC60388019}" presName="FourConn_1-2" presStyleLbl="fgAccFollowNode1" presStyleIdx="0" presStyleCnt="3">
        <dgm:presLayoutVars>
          <dgm:bulletEnabled val="1"/>
        </dgm:presLayoutVars>
      </dgm:prSet>
      <dgm:spPr/>
    </dgm:pt>
    <dgm:pt modelId="{D623D57C-90E5-4853-A43C-3F16A9CBE041}" type="pres">
      <dgm:prSet presAssocID="{6D5C327F-05CF-435A-8224-4EFC60388019}" presName="FourConn_2-3" presStyleLbl="fgAccFollowNode1" presStyleIdx="1" presStyleCnt="3">
        <dgm:presLayoutVars>
          <dgm:bulletEnabled val="1"/>
        </dgm:presLayoutVars>
      </dgm:prSet>
      <dgm:spPr/>
    </dgm:pt>
    <dgm:pt modelId="{C09E62F9-76D1-4674-951A-2711797D2E14}" type="pres">
      <dgm:prSet presAssocID="{6D5C327F-05CF-435A-8224-4EFC60388019}" presName="FourConn_3-4" presStyleLbl="fgAccFollowNode1" presStyleIdx="2" presStyleCnt="3">
        <dgm:presLayoutVars>
          <dgm:bulletEnabled val="1"/>
        </dgm:presLayoutVars>
      </dgm:prSet>
      <dgm:spPr/>
    </dgm:pt>
    <dgm:pt modelId="{E8C37A5A-3D7F-4A19-A0B2-C6CCE0C20694}" type="pres">
      <dgm:prSet presAssocID="{6D5C327F-05CF-435A-8224-4EFC60388019}" presName="FourNodes_1_text" presStyleLbl="node1" presStyleIdx="3" presStyleCnt="4">
        <dgm:presLayoutVars>
          <dgm:bulletEnabled val="1"/>
        </dgm:presLayoutVars>
      </dgm:prSet>
      <dgm:spPr/>
    </dgm:pt>
    <dgm:pt modelId="{B80B414D-DDAD-4AAE-A7C2-CF72FFD1D47E}" type="pres">
      <dgm:prSet presAssocID="{6D5C327F-05CF-435A-8224-4EFC60388019}" presName="FourNodes_2_text" presStyleLbl="node1" presStyleIdx="3" presStyleCnt="4">
        <dgm:presLayoutVars>
          <dgm:bulletEnabled val="1"/>
        </dgm:presLayoutVars>
      </dgm:prSet>
      <dgm:spPr/>
    </dgm:pt>
    <dgm:pt modelId="{0FE7E417-9DC7-49EA-A9D6-10F91F28834A}" type="pres">
      <dgm:prSet presAssocID="{6D5C327F-05CF-435A-8224-4EFC60388019}" presName="FourNodes_3_text" presStyleLbl="node1" presStyleIdx="3" presStyleCnt="4">
        <dgm:presLayoutVars>
          <dgm:bulletEnabled val="1"/>
        </dgm:presLayoutVars>
      </dgm:prSet>
      <dgm:spPr/>
    </dgm:pt>
    <dgm:pt modelId="{C47CD82A-ADC9-40AA-BB8F-6742911699AD}" type="pres">
      <dgm:prSet presAssocID="{6D5C327F-05CF-435A-8224-4EFC60388019}" presName="FourNodes_4_text" presStyleLbl="node1" presStyleIdx="3" presStyleCnt="4">
        <dgm:presLayoutVars>
          <dgm:bulletEnabled val="1"/>
        </dgm:presLayoutVars>
      </dgm:prSet>
      <dgm:spPr/>
    </dgm:pt>
  </dgm:ptLst>
  <dgm:cxnLst>
    <dgm:cxn modelId="{3A3D3818-039E-4295-8F34-E678F0BBDCE5}" type="presOf" srcId="{07773D6E-E111-4072-B873-00C04D5958E6}" destId="{A74CD7CB-7DBA-4845-82C9-19AA16FE50EA}" srcOrd="0" destOrd="0" presId="urn:microsoft.com/office/officeart/2005/8/layout/vProcess5"/>
    <dgm:cxn modelId="{F5A85F30-6DB5-420A-862F-E2F9692B7326}" type="presOf" srcId="{832833D5-57FC-4CB2-A235-E561A987D70F}" destId="{C09E62F9-76D1-4674-951A-2711797D2E14}" srcOrd="0" destOrd="0" presId="urn:microsoft.com/office/officeart/2005/8/layout/vProcess5"/>
    <dgm:cxn modelId="{4D432A3A-4B9A-4939-8C36-78C081893226}" srcId="{6D5C327F-05CF-435A-8224-4EFC60388019}" destId="{07773D6E-E111-4072-B873-00C04D5958E6}" srcOrd="3" destOrd="0" parTransId="{56FD0B10-C8B2-4170-9ADA-D5E6F6EEAA41}" sibTransId="{5DC5EBDB-EB2C-4E7C-99EC-890971598E47}"/>
    <dgm:cxn modelId="{D2171E46-988C-4631-80DC-10A75D9F249A}" type="presOf" srcId="{0D9C2B43-D35F-470F-9AD6-FB7DFD7D2FC7}" destId="{1DC6C851-1B78-42EA-9410-823554D96CD2}" srcOrd="0" destOrd="0" presId="urn:microsoft.com/office/officeart/2005/8/layout/vProcess5"/>
    <dgm:cxn modelId="{9FF0B34B-4A27-4793-BADB-940F5B7DF211}" type="presOf" srcId="{6256FD88-E143-4073-A23F-6A971D7BC5FF}" destId="{5860C0EA-E94B-4997-A265-FF2CEBCEFB2D}" srcOrd="0" destOrd="0" presId="urn:microsoft.com/office/officeart/2005/8/layout/vProcess5"/>
    <dgm:cxn modelId="{D17C4B50-9B92-48C7-8270-FAF856370961}" type="presOf" srcId="{8AD6C935-752F-45AC-8B11-EFA2F38FC9F7}" destId="{FBE273FA-9B43-4A62-BEC5-7FC98250004A}" srcOrd="0" destOrd="0" presId="urn:microsoft.com/office/officeart/2005/8/layout/vProcess5"/>
    <dgm:cxn modelId="{DB77A474-FD47-444D-BBBB-8A8AD9D17C18}" srcId="{6D5C327F-05CF-435A-8224-4EFC60388019}" destId="{8AD6C935-752F-45AC-8B11-EFA2F38FC9F7}" srcOrd="2" destOrd="0" parTransId="{33EE0708-282A-485E-94E6-D5E9C401A7E8}" sibTransId="{832833D5-57FC-4CB2-A235-E561A987D70F}"/>
    <dgm:cxn modelId="{9051DC7D-7262-48BD-B2F3-65ED5BA2A629}" srcId="{6D5C327F-05CF-435A-8224-4EFC60388019}" destId="{6256FD88-E143-4073-A23F-6A971D7BC5FF}" srcOrd="1" destOrd="0" parTransId="{F0820B57-CEF7-4788-A7AF-8364070C18D8}" sibTransId="{42D45296-6729-4BD7-967C-D9919E07F342}"/>
    <dgm:cxn modelId="{B3BCD186-C59A-4605-B11B-28811C19C89E}" type="presOf" srcId="{6256FD88-E143-4073-A23F-6A971D7BC5FF}" destId="{B80B414D-DDAD-4AAE-A7C2-CF72FFD1D47E}" srcOrd="1" destOrd="0" presId="urn:microsoft.com/office/officeart/2005/8/layout/vProcess5"/>
    <dgm:cxn modelId="{23728D88-5594-4FDF-8AD0-E49717F73882}" type="presOf" srcId="{0D9C2B43-D35F-470F-9AD6-FB7DFD7D2FC7}" destId="{E8C37A5A-3D7F-4A19-A0B2-C6CCE0C20694}" srcOrd="1" destOrd="0" presId="urn:microsoft.com/office/officeart/2005/8/layout/vProcess5"/>
    <dgm:cxn modelId="{FA1B4BB7-B8E4-4265-9BCC-051B74D973E8}" type="presOf" srcId="{07773D6E-E111-4072-B873-00C04D5958E6}" destId="{C47CD82A-ADC9-40AA-BB8F-6742911699AD}" srcOrd="1" destOrd="0" presId="urn:microsoft.com/office/officeart/2005/8/layout/vProcess5"/>
    <dgm:cxn modelId="{634F09BF-BFF9-490E-A455-E327CD6996AE}" srcId="{6D5C327F-05CF-435A-8224-4EFC60388019}" destId="{0D9C2B43-D35F-470F-9AD6-FB7DFD7D2FC7}" srcOrd="0" destOrd="0" parTransId="{929B706D-9A1B-4AED-9D39-F9E156277296}" sibTransId="{15582546-A7E8-4BE7-8A59-47AE76D5BD9F}"/>
    <dgm:cxn modelId="{A211E6E2-FD8C-467F-9A1F-03FD36322EB8}" type="presOf" srcId="{15582546-A7E8-4BE7-8A59-47AE76D5BD9F}" destId="{E9CBDE44-29FE-4012-B7B4-7E67AC610612}" srcOrd="0" destOrd="0" presId="urn:microsoft.com/office/officeart/2005/8/layout/vProcess5"/>
    <dgm:cxn modelId="{5CC0C6E5-37F3-4234-8F18-D1702C5D9AA9}" type="presOf" srcId="{6D5C327F-05CF-435A-8224-4EFC60388019}" destId="{62067EC1-10E9-4F35-BB4B-81971B1A88D0}" srcOrd="0" destOrd="0" presId="urn:microsoft.com/office/officeart/2005/8/layout/vProcess5"/>
    <dgm:cxn modelId="{073686ED-7C84-4957-B9D1-F0FB47547747}" type="presOf" srcId="{8AD6C935-752F-45AC-8B11-EFA2F38FC9F7}" destId="{0FE7E417-9DC7-49EA-A9D6-10F91F28834A}" srcOrd="1" destOrd="0" presId="urn:microsoft.com/office/officeart/2005/8/layout/vProcess5"/>
    <dgm:cxn modelId="{B662F4FC-C7FC-442E-AC85-B58EC0B621B0}" type="presOf" srcId="{42D45296-6729-4BD7-967C-D9919E07F342}" destId="{D623D57C-90E5-4853-A43C-3F16A9CBE041}" srcOrd="0" destOrd="0" presId="urn:microsoft.com/office/officeart/2005/8/layout/vProcess5"/>
    <dgm:cxn modelId="{A177F98A-7690-4C67-B50C-037E1B53A0C6}" type="presParOf" srcId="{62067EC1-10E9-4F35-BB4B-81971B1A88D0}" destId="{A239CBB7-F245-447C-9E01-9E0B9194CB2F}" srcOrd="0" destOrd="0" presId="urn:microsoft.com/office/officeart/2005/8/layout/vProcess5"/>
    <dgm:cxn modelId="{CD1A42D8-73D2-4905-ADC8-1AE51C958A09}" type="presParOf" srcId="{62067EC1-10E9-4F35-BB4B-81971B1A88D0}" destId="{1DC6C851-1B78-42EA-9410-823554D96CD2}" srcOrd="1" destOrd="0" presId="urn:microsoft.com/office/officeart/2005/8/layout/vProcess5"/>
    <dgm:cxn modelId="{CC62E69B-2E04-4C02-8D78-14FE24A3357D}" type="presParOf" srcId="{62067EC1-10E9-4F35-BB4B-81971B1A88D0}" destId="{5860C0EA-E94B-4997-A265-FF2CEBCEFB2D}" srcOrd="2" destOrd="0" presId="urn:microsoft.com/office/officeart/2005/8/layout/vProcess5"/>
    <dgm:cxn modelId="{87C1211C-40B8-400D-96EC-960E979A723F}" type="presParOf" srcId="{62067EC1-10E9-4F35-BB4B-81971B1A88D0}" destId="{FBE273FA-9B43-4A62-BEC5-7FC98250004A}" srcOrd="3" destOrd="0" presId="urn:microsoft.com/office/officeart/2005/8/layout/vProcess5"/>
    <dgm:cxn modelId="{F49B5F1D-1372-489B-ADA6-44712ACC15EB}" type="presParOf" srcId="{62067EC1-10E9-4F35-BB4B-81971B1A88D0}" destId="{A74CD7CB-7DBA-4845-82C9-19AA16FE50EA}" srcOrd="4" destOrd="0" presId="urn:microsoft.com/office/officeart/2005/8/layout/vProcess5"/>
    <dgm:cxn modelId="{9DF9CD0D-48E6-4585-8591-7E59C259FE10}" type="presParOf" srcId="{62067EC1-10E9-4F35-BB4B-81971B1A88D0}" destId="{E9CBDE44-29FE-4012-B7B4-7E67AC610612}" srcOrd="5" destOrd="0" presId="urn:microsoft.com/office/officeart/2005/8/layout/vProcess5"/>
    <dgm:cxn modelId="{DDAD7050-2302-4DAD-8B10-53EF960997D0}" type="presParOf" srcId="{62067EC1-10E9-4F35-BB4B-81971B1A88D0}" destId="{D623D57C-90E5-4853-A43C-3F16A9CBE041}" srcOrd="6" destOrd="0" presId="urn:microsoft.com/office/officeart/2005/8/layout/vProcess5"/>
    <dgm:cxn modelId="{A667F083-13A2-483A-8D40-3AA363D7E15A}" type="presParOf" srcId="{62067EC1-10E9-4F35-BB4B-81971B1A88D0}" destId="{C09E62F9-76D1-4674-951A-2711797D2E14}" srcOrd="7" destOrd="0" presId="urn:microsoft.com/office/officeart/2005/8/layout/vProcess5"/>
    <dgm:cxn modelId="{EE24F695-CC10-4E2F-8B74-34FEEE2BE30C}" type="presParOf" srcId="{62067EC1-10E9-4F35-BB4B-81971B1A88D0}" destId="{E8C37A5A-3D7F-4A19-A0B2-C6CCE0C20694}" srcOrd="8" destOrd="0" presId="urn:microsoft.com/office/officeart/2005/8/layout/vProcess5"/>
    <dgm:cxn modelId="{AF54D688-33E6-4779-8C5F-5557326B1A81}" type="presParOf" srcId="{62067EC1-10E9-4F35-BB4B-81971B1A88D0}" destId="{B80B414D-DDAD-4AAE-A7C2-CF72FFD1D47E}" srcOrd="9" destOrd="0" presId="urn:microsoft.com/office/officeart/2005/8/layout/vProcess5"/>
    <dgm:cxn modelId="{84136C50-6870-42A0-A1F1-C9F64917489D}" type="presParOf" srcId="{62067EC1-10E9-4F35-BB4B-81971B1A88D0}" destId="{0FE7E417-9DC7-49EA-A9D6-10F91F28834A}" srcOrd="10" destOrd="0" presId="urn:microsoft.com/office/officeart/2005/8/layout/vProcess5"/>
    <dgm:cxn modelId="{4D577CE4-F9E5-45C8-9C3E-8AEC5359B362}" type="presParOf" srcId="{62067EC1-10E9-4F35-BB4B-81971B1A88D0}" destId="{C47CD82A-ADC9-40AA-BB8F-6742911699AD}" srcOrd="11" destOrd="0" presId="urn:microsoft.com/office/officeart/2005/8/layout/vProcess5"/>
  </dgm:cxnLst>
  <dgm:bg>
    <a:solidFill>
      <a:schemeClr val="lt1">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A8C98D-AED9-4A48-AEAF-E006C7AA784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B5A835-77AB-4776-A604-1CD2D1F6275E}">
      <dgm:prSet/>
      <dgm:spPr/>
      <dgm:t>
        <a:bodyPr/>
        <a:lstStyle/>
        <a:p>
          <a:r>
            <a:rPr lang="en-US" dirty="0">
              <a:solidFill>
                <a:schemeClr val="tx1"/>
              </a:solidFill>
            </a:rPr>
            <a:t>BOC offers four credentials: three certificates and one certification</a:t>
          </a:r>
        </a:p>
      </dgm:t>
    </dgm:pt>
    <dgm:pt modelId="{DC85938E-F02D-4827-9C64-2575077A5076}" type="parTrans" cxnId="{1D95F852-7F82-4145-AAFC-BEC852723805}">
      <dgm:prSet/>
      <dgm:spPr/>
      <dgm:t>
        <a:bodyPr/>
        <a:lstStyle/>
        <a:p>
          <a:endParaRPr lang="en-US"/>
        </a:p>
      </dgm:t>
    </dgm:pt>
    <dgm:pt modelId="{2CC603D3-35C5-4037-BD56-D1904B672071}" type="sibTrans" cxnId="{1D95F852-7F82-4145-AAFC-BEC852723805}">
      <dgm:prSet/>
      <dgm:spPr/>
      <dgm:t>
        <a:bodyPr/>
        <a:lstStyle/>
        <a:p>
          <a:endParaRPr lang="en-US"/>
        </a:p>
      </dgm:t>
    </dgm:pt>
    <dgm:pt modelId="{C2462A4F-08F0-4C91-BE21-9C01B3D068D3}">
      <dgm:prSet/>
      <dgm:spPr/>
      <dgm:t>
        <a:bodyPr/>
        <a:lstStyle/>
        <a:p>
          <a:r>
            <a:rPr lang="en-US" dirty="0">
              <a:solidFill>
                <a:schemeClr val="tx1"/>
              </a:solidFill>
            </a:rPr>
            <a:t>Each credential has a designation:</a:t>
          </a:r>
        </a:p>
      </dgm:t>
    </dgm:pt>
    <dgm:pt modelId="{B9E414CA-9D16-469A-AC59-9588056E7890}" type="parTrans" cxnId="{8EAA1CAD-8956-4518-825A-CCB4FB5E8A69}">
      <dgm:prSet/>
      <dgm:spPr/>
      <dgm:t>
        <a:bodyPr/>
        <a:lstStyle/>
        <a:p>
          <a:endParaRPr lang="en-US"/>
        </a:p>
      </dgm:t>
    </dgm:pt>
    <dgm:pt modelId="{32B26F3F-FAEB-4930-9597-91A9F0C2A197}" type="sibTrans" cxnId="{8EAA1CAD-8956-4518-825A-CCB4FB5E8A69}">
      <dgm:prSet/>
      <dgm:spPr/>
      <dgm:t>
        <a:bodyPr/>
        <a:lstStyle/>
        <a:p>
          <a:endParaRPr lang="en-US"/>
        </a:p>
      </dgm:t>
    </dgm:pt>
    <dgm:pt modelId="{75B5E354-EC50-48D7-B7B0-C9037259034E}">
      <dgm:prSet/>
      <dgm:spPr/>
      <dgm:t>
        <a:bodyPr/>
        <a:lstStyle/>
        <a:p>
          <a:r>
            <a:rPr lang="en-US" dirty="0">
              <a:solidFill>
                <a:schemeClr val="tx1"/>
              </a:solidFill>
            </a:rPr>
            <a:t>Fundamentals of Energy Efficient Building Operations Certificate</a:t>
          </a:r>
        </a:p>
      </dgm:t>
    </dgm:pt>
    <dgm:pt modelId="{33ACCD00-7C36-4355-83FD-8ECA1841CB6B}" type="parTrans" cxnId="{3C63C6CB-AB94-4B9B-95DF-077DD8226866}">
      <dgm:prSet/>
      <dgm:spPr/>
      <dgm:t>
        <a:bodyPr/>
        <a:lstStyle/>
        <a:p>
          <a:endParaRPr lang="en-US"/>
        </a:p>
      </dgm:t>
    </dgm:pt>
    <dgm:pt modelId="{27816340-C98F-47EA-976D-4F2A7692E57C}" type="sibTrans" cxnId="{3C63C6CB-AB94-4B9B-95DF-077DD8226866}">
      <dgm:prSet/>
      <dgm:spPr/>
      <dgm:t>
        <a:bodyPr/>
        <a:lstStyle/>
        <a:p>
          <a:endParaRPr lang="en-US"/>
        </a:p>
      </dgm:t>
    </dgm:pt>
    <dgm:pt modelId="{3034C300-8033-475C-BC17-EE90DA01A953}">
      <dgm:prSet/>
      <dgm:spPr/>
      <dgm:t>
        <a:bodyPr/>
        <a:lstStyle/>
        <a:p>
          <a:r>
            <a:rPr lang="en-US" dirty="0">
              <a:solidFill>
                <a:schemeClr val="tx1"/>
              </a:solidFill>
            </a:rPr>
            <a:t>BOC Level I Training Certificate of Completion</a:t>
          </a:r>
        </a:p>
      </dgm:t>
    </dgm:pt>
    <dgm:pt modelId="{77427E3E-97B1-486B-A00B-22C1804E8804}" type="parTrans" cxnId="{FE22B256-0DB2-4301-A280-D1E2AA2841EE}">
      <dgm:prSet/>
      <dgm:spPr/>
      <dgm:t>
        <a:bodyPr/>
        <a:lstStyle/>
        <a:p>
          <a:endParaRPr lang="en-US"/>
        </a:p>
      </dgm:t>
    </dgm:pt>
    <dgm:pt modelId="{50C39B9D-D7BE-4913-BBF5-4B92005F96BF}" type="sibTrans" cxnId="{FE22B256-0DB2-4301-A280-D1E2AA2841EE}">
      <dgm:prSet/>
      <dgm:spPr/>
      <dgm:t>
        <a:bodyPr/>
        <a:lstStyle/>
        <a:p>
          <a:endParaRPr lang="en-US"/>
        </a:p>
      </dgm:t>
    </dgm:pt>
    <dgm:pt modelId="{324976D4-C856-477C-A0E0-25B1DF458F2F}">
      <dgm:prSet/>
      <dgm:spPr/>
      <dgm:t>
        <a:bodyPr/>
        <a:lstStyle/>
        <a:p>
          <a:r>
            <a:rPr lang="en-US" dirty="0">
              <a:solidFill>
                <a:schemeClr val="tx1"/>
              </a:solidFill>
            </a:rPr>
            <a:t>BOC Level II Training Certificate of Completion</a:t>
          </a:r>
        </a:p>
      </dgm:t>
    </dgm:pt>
    <dgm:pt modelId="{DF840B84-2540-40A6-AF39-3337A301E018}" type="parTrans" cxnId="{3B2D9BDE-A0C4-4B02-A278-090480C859AA}">
      <dgm:prSet/>
      <dgm:spPr/>
      <dgm:t>
        <a:bodyPr/>
        <a:lstStyle/>
        <a:p>
          <a:endParaRPr lang="en-US"/>
        </a:p>
      </dgm:t>
    </dgm:pt>
    <dgm:pt modelId="{6C3610DA-C2D8-4E04-8DD9-B4A3FE7E9C2D}" type="sibTrans" cxnId="{3B2D9BDE-A0C4-4B02-A278-090480C859AA}">
      <dgm:prSet/>
      <dgm:spPr/>
      <dgm:t>
        <a:bodyPr/>
        <a:lstStyle/>
        <a:p>
          <a:endParaRPr lang="en-US"/>
        </a:p>
      </dgm:t>
    </dgm:pt>
    <dgm:pt modelId="{FC0589A7-FF03-4D91-84DD-FA703A963FCF}">
      <dgm:prSet/>
      <dgm:spPr/>
      <dgm:t>
        <a:bodyPr/>
        <a:lstStyle/>
        <a:p>
          <a:r>
            <a:rPr lang="en-US" dirty="0">
              <a:solidFill>
                <a:schemeClr val="tx1"/>
              </a:solidFill>
            </a:rPr>
            <a:t>Certified Building Operator</a:t>
          </a:r>
        </a:p>
      </dgm:t>
    </dgm:pt>
    <dgm:pt modelId="{A1202C44-F06E-4957-AB75-4C1DF9142440}" type="parTrans" cxnId="{BAAC9C16-1370-4487-A9C1-4BFF637EA7A7}">
      <dgm:prSet/>
      <dgm:spPr/>
      <dgm:t>
        <a:bodyPr/>
        <a:lstStyle/>
        <a:p>
          <a:endParaRPr lang="en-US"/>
        </a:p>
      </dgm:t>
    </dgm:pt>
    <dgm:pt modelId="{30FFBCCD-44C7-4FBC-83CC-560F9C83DF34}" type="sibTrans" cxnId="{BAAC9C16-1370-4487-A9C1-4BFF637EA7A7}">
      <dgm:prSet/>
      <dgm:spPr/>
      <dgm:t>
        <a:bodyPr/>
        <a:lstStyle/>
        <a:p>
          <a:endParaRPr lang="en-US"/>
        </a:p>
      </dgm:t>
    </dgm:pt>
    <dgm:pt modelId="{63F7F84C-903C-4B0C-8236-CB9A02EF86A4}" type="pres">
      <dgm:prSet presAssocID="{ADA8C98D-AED9-4A48-AEAF-E006C7AA7847}" presName="linear" presStyleCnt="0">
        <dgm:presLayoutVars>
          <dgm:animLvl val="lvl"/>
          <dgm:resizeHandles val="exact"/>
        </dgm:presLayoutVars>
      </dgm:prSet>
      <dgm:spPr/>
    </dgm:pt>
    <dgm:pt modelId="{AE3BD447-3DD7-4F7B-A6BF-D4A25CDDB1FC}" type="pres">
      <dgm:prSet presAssocID="{ECB5A835-77AB-4776-A604-1CD2D1F6275E}" presName="parentText" presStyleLbl="node1" presStyleIdx="0" presStyleCnt="2">
        <dgm:presLayoutVars>
          <dgm:chMax val="0"/>
          <dgm:bulletEnabled val="1"/>
        </dgm:presLayoutVars>
      </dgm:prSet>
      <dgm:spPr/>
    </dgm:pt>
    <dgm:pt modelId="{CE74B2C1-3872-4993-A08C-07FDE079F4A3}" type="pres">
      <dgm:prSet presAssocID="{2CC603D3-35C5-4037-BD56-D1904B672071}" presName="spacer" presStyleCnt="0"/>
      <dgm:spPr/>
    </dgm:pt>
    <dgm:pt modelId="{285F04C5-0066-425C-AA0E-D00F25C36B30}" type="pres">
      <dgm:prSet presAssocID="{C2462A4F-08F0-4C91-BE21-9C01B3D068D3}" presName="parentText" presStyleLbl="node1" presStyleIdx="1" presStyleCnt="2" custScaleY="77302">
        <dgm:presLayoutVars>
          <dgm:chMax val="0"/>
          <dgm:bulletEnabled val="1"/>
        </dgm:presLayoutVars>
      </dgm:prSet>
      <dgm:spPr/>
    </dgm:pt>
    <dgm:pt modelId="{3561A7AB-2D16-4D49-8269-C5A2C38D71D5}" type="pres">
      <dgm:prSet presAssocID="{C2462A4F-08F0-4C91-BE21-9C01B3D068D3}" presName="childText" presStyleLbl="revTx" presStyleIdx="0" presStyleCnt="1">
        <dgm:presLayoutVars>
          <dgm:bulletEnabled val="1"/>
        </dgm:presLayoutVars>
      </dgm:prSet>
      <dgm:spPr/>
    </dgm:pt>
  </dgm:ptLst>
  <dgm:cxnLst>
    <dgm:cxn modelId="{BAAC9C16-1370-4487-A9C1-4BFF637EA7A7}" srcId="{C2462A4F-08F0-4C91-BE21-9C01B3D068D3}" destId="{FC0589A7-FF03-4D91-84DD-FA703A963FCF}" srcOrd="3" destOrd="0" parTransId="{A1202C44-F06E-4957-AB75-4C1DF9142440}" sibTransId="{30FFBCCD-44C7-4FBC-83CC-560F9C83DF34}"/>
    <dgm:cxn modelId="{FF0EE92A-5B38-46B6-99D2-BC19515D6B08}" type="presOf" srcId="{324976D4-C856-477C-A0E0-25B1DF458F2F}" destId="{3561A7AB-2D16-4D49-8269-C5A2C38D71D5}" srcOrd="0" destOrd="2" presId="urn:microsoft.com/office/officeart/2005/8/layout/vList2"/>
    <dgm:cxn modelId="{DD703B33-1E40-4C1A-BBCC-584CD280D054}" type="presOf" srcId="{75B5E354-EC50-48D7-B7B0-C9037259034E}" destId="{3561A7AB-2D16-4D49-8269-C5A2C38D71D5}" srcOrd="0" destOrd="0" presId="urn:microsoft.com/office/officeart/2005/8/layout/vList2"/>
    <dgm:cxn modelId="{C297C362-92BD-4961-B589-F369AF6C698A}" type="presOf" srcId="{ECB5A835-77AB-4776-A604-1CD2D1F6275E}" destId="{AE3BD447-3DD7-4F7B-A6BF-D4A25CDDB1FC}" srcOrd="0" destOrd="0" presId="urn:microsoft.com/office/officeart/2005/8/layout/vList2"/>
    <dgm:cxn modelId="{5F7FDB67-8F07-4946-A78F-50A862209141}" type="presOf" srcId="{FC0589A7-FF03-4D91-84DD-FA703A963FCF}" destId="{3561A7AB-2D16-4D49-8269-C5A2C38D71D5}" srcOrd="0" destOrd="3" presId="urn:microsoft.com/office/officeart/2005/8/layout/vList2"/>
    <dgm:cxn modelId="{1D95F852-7F82-4145-AAFC-BEC852723805}" srcId="{ADA8C98D-AED9-4A48-AEAF-E006C7AA7847}" destId="{ECB5A835-77AB-4776-A604-1CD2D1F6275E}" srcOrd="0" destOrd="0" parTransId="{DC85938E-F02D-4827-9C64-2575077A5076}" sibTransId="{2CC603D3-35C5-4037-BD56-D1904B672071}"/>
    <dgm:cxn modelId="{FE22B256-0DB2-4301-A280-D1E2AA2841EE}" srcId="{C2462A4F-08F0-4C91-BE21-9C01B3D068D3}" destId="{3034C300-8033-475C-BC17-EE90DA01A953}" srcOrd="1" destOrd="0" parTransId="{77427E3E-97B1-486B-A00B-22C1804E8804}" sibTransId="{50C39B9D-D7BE-4913-BBF5-4B92005F96BF}"/>
    <dgm:cxn modelId="{4AF06E87-650E-4756-A9CA-130F4EB64372}" type="presOf" srcId="{C2462A4F-08F0-4C91-BE21-9C01B3D068D3}" destId="{285F04C5-0066-425C-AA0E-D00F25C36B30}" srcOrd="0" destOrd="0" presId="urn:microsoft.com/office/officeart/2005/8/layout/vList2"/>
    <dgm:cxn modelId="{8EAA1CAD-8956-4518-825A-CCB4FB5E8A69}" srcId="{ADA8C98D-AED9-4A48-AEAF-E006C7AA7847}" destId="{C2462A4F-08F0-4C91-BE21-9C01B3D068D3}" srcOrd="1" destOrd="0" parTransId="{B9E414CA-9D16-469A-AC59-9588056E7890}" sibTransId="{32B26F3F-FAEB-4930-9597-91A9F0C2A197}"/>
    <dgm:cxn modelId="{E4957FB2-F7E7-4FE8-8BEB-1D636F409F44}" type="presOf" srcId="{ADA8C98D-AED9-4A48-AEAF-E006C7AA7847}" destId="{63F7F84C-903C-4B0C-8236-CB9A02EF86A4}" srcOrd="0" destOrd="0" presId="urn:microsoft.com/office/officeart/2005/8/layout/vList2"/>
    <dgm:cxn modelId="{3C63C6CB-AB94-4B9B-95DF-077DD8226866}" srcId="{C2462A4F-08F0-4C91-BE21-9C01B3D068D3}" destId="{75B5E354-EC50-48D7-B7B0-C9037259034E}" srcOrd="0" destOrd="0" parTransId="{33ACCD00-7C36-4355-83FD-8ECA1841CB6B}" sibTransId="{27816340-C98F-47EA-976D-4F2A7692E57C}"/>
    <dgm:cxn modelId="{A892FFD8-F2D8-4DA8-AFE2-A7E39FDC1256}" type="presOf" srcId="{3034C300-8033-475C-BC17-EE90DA01A953}" destId="{3561A7AB-2D16-4D49-8269-C5A2C38D71D5}" srcOrd="0" destOrd="1" presId="urn:microsoft.com/office/officeart/2005/8/layout/vList2"/>
    <dgm:cxn modelId="{3B2D9BDE-A0C4-4B02-A278-090480C859AA}" srcId="{C2462A4F-08F0-4C91-BE21-9C01B3D068D3}" destId="{324976D4-C856-477C-A0E0-25B1DF458F2F}" srcOrd="2" destOrd="0" parTransId="{DF840B84-2540-40A6-AF39-3337A301E018}" sibTransId="{6C3610DA-C2D8-4E04-8DD9-B4A3FE7E9C2D}"/>
    <dgm:cxn modelId="{C97463E6-A046-417F-978E-90A8A9764902}" type="presParOf" srcId="{63F7F84C-903C-4B0C-8236-CB9A02EF86A4}" destId="{AE3BD447-3DD7-4F7B-A6BF-D4A25CDDB1FC}" srcOrd="0" destOrd="0" presId="urn:microsoft.com/office/officeart/2005/8/layout/vList2"/>
    <dgm:cxn modelId="{9119D04E-8205-4972-8B06-50B8732D1B25}" type="presParOf" srcId="{63F7F84C-903C-4B0C-8236-CB9A02EF86A4}" destId="{CE74B2C1-3872-4993-A08C-07FDE079F4A3}" srcOrd="1" destOrd="0" presId="urn:microsoft.com/office/officeart/2005/8/layout/vList2"/>
    <dgm:cxn modelId="{72C19CEB-A528-48B5-B32F-B12D8132657D}" type="presParOf" srcId="{63F7F84C-903C-4B0C-8236-CB9A02EF86A4}" destId="{285F04C5-0066-425C-AA0E-D00F25C36B30}" srcOrd="2" destOrd="0" presId="urn:microsoft.com/office/officeart/2005/8/layout/vList2"/>
    <dgm:cxn modelId="{0F541599-95EF-4B53-8DA8-64C73ED8CFB5}" type="presParOf" srcId="{63F7F84C-903C-4B0C-8236-CB9A02EF86A4}" destId="{3561A7AB-2D16-4D49-8269-C5A2C38D71D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C20A65-4F65-45C1-9D28-7D223E1D9AA9}" type="doc">
      <dgm:prSet loTypeId="urn:microsoft.com/office/officeart/2005/8/layout/bList2" loCatId="list" qsTypeId="urn:microsoft.com/office/officeart/2005/8/quickstyle/simple1" qsCatId="simple" csTypeId="urn:microsoft.com/office/officeart/2005/8/colors/accent1_2" csCatId="accent1" phldr="1"/>
      <dgm:spPr/>
    </dgm:pt>
    <dgm:pt modelId="{4AA40CC4-EBBC-4B97-A71E-63983ED7912F}">
      <dgm:prSet phldrT="[Text]"/>
      <dgm:spPr/>
      <dgm:t>
        <a:bodyPr/>
        <a:lstStyle/>
        <a:p>
          <a:r>
            <a:rPr lang="en-US" b="1" dirty="0"/>
            <a:t>Energy Use</a:t>
          </a:r>
        </a:p>
      </dgm:t>
    </dgm:pt>
    <dgm:pt modelId="{12F59142-CE21-477E-8E01-120D602740B1}" type="parTrans" cxnId="{6CE27401-4F94-47D9-9C17-DD2D5DC62B15}">
      <dgm:prSet/>
      <dgm:spPr/>
      <dgm:t>
        <a:bodyPr/>
        <a:lstStyle/>
        <a:p>
          <a:endParaRPr lang="en-US" b="1"/>
        </a:p>
      </dgm:t>
    </dgm:pt>
    <dgm:pt modelId="{AE598428-6E0C-4C8C-A80D-F7C5F9D733AC}" type="sibTrans" cxnId="{6CE27401-4F94-47D9-9C17-DD2D5DC62B15}">
      <dgm:prSet/>
      <dgm:spPr/>
      <dgm:t>
        <a:bodyPr/>
        <a:lstStyle/>
        <a:p>
          <a:endParaRPr lang="en-US" b="1"/>
        </a:p>
      </dgm:t>
    </dgm:pt>
    <dgm:pt modelId="{CEB35E7B-7C83-4802-9EEA-773355EDEEE9}">
      <dgm:prSet phldrT="[Text]"/>
      <dgm:spPr/>
      <dgm:t>
        <a:bodyPr/>
        <a:lstStyle/>
        <a:p>
          <a:r>
            <a:rPr lang="en-US" b="1" dirty="0"/>
            <a:t>Water Use</a:t>
          </a:r>
        </a:p>
      </dgm:t>
    </dgm:pt>
    <dgm:pt modelId="{552A9DDE-2FB6-4599-96B5-FE07691847A5}" type="parTrans" cxnId="{88E75F11-41CC-47DF-AF95-B4E430CCE284}">
      <dgm:prSet/>
      <dgm:spPr/>
      <dgm:t>
        <a:bodyPr/>
        <a:lstStyle/>
        <a:p>
          <a:endParaRPr lang="en-US" b="1"/>
        </a:p>
      </dgm:t>
    </dgm:pt>
    <dgm:pt modelId="{747012E8-35D3-44E0-BA97-9334F9F481BA}" type="sibTrans" cxnId="{88E75F11-41CC-47DF-AF95-B4E430CCE284}">
      <dgm:prSet/>
      <dgm:spPr/>
      <dgm:t>
        <a:bodyPr/>
        <a:lstStyle/>
        <a:p>
          <a:endParaRPr lang="en-US" b="1"/>
        </a:p>
      </dgm:t>
    </dgm:pt>
    <dgm:pt modelId="{5D0F1F33-389A-498F-B0D2-AE074EA9A33B}">
      <dgm:prSet phldrT="[Text]"/>
      <dgm:spPr/>
      <dgm:t>
        <a:bodyPr/>
        <a:lstStyle/>
        <a:p>
          <a:r>
            <a:rPr lang="en-US" b="1" dirty="0"/>
            <a:t>Indoor Environment</a:t>
          </a:r>
        </a:p>
      </dgm:t>
    </dgm:pt>
    <dgm:pt modelId="{83132551-5A04-457B-8BAE-86C4BB11D166}" type="parTrans" cxnId="{9773194C-546E-4022-ACD2-840276FA3141}">
      <dgm:prSet/>
      <dgm:spPr/>
      <dgm:t>
        <a:bodyPr/>
        <a:lstStyle/>
        <a:p>
          <a:endParaRPr lang="en-US" b="1"/>
        </a:p>
      </dgm:t>
    </dgm:pt>
    <dgm:pt modelId="{30372E43-36F7-4465-91C7-2A5EBCEA07C3}" type="sibTrans" cxnId="{9773194C-546E-4022-ACD2-840276FA3141}">
      <dgm:prSet/>
      <dgm:spPr/>
      <dgm:t>
        <a:bodyPr/>
        <a:lstStyle/>
        <a:p>
          <a:endParaRPr lang="en-US" b="1"/>
        </a:p>
      </dgm:t>
    </dgm:pt>
    <dgm:pt modelId="{A8D6DC17-BA2F-4617-9CA6-1B2F40C60FE9}">
      <dgm:prSet phldrT="[Text]"/>
      <dgm:spPr/>
      <dgm:t>
        <a:bodyPr/>
        <a:lstStyle/>
        <a:p>
          <a:r>
            <a:rPr lang="en-US" b="1" dirty="0"/>
            <a:t>Waste Production</a:t>
          </a:r>
        </a:p>
      </dgm:t>
    </dgm:pt>
    <dgm:pt modelId="{FE2DF17D-34DF-4152-A81E-91661AE8DD3C}" type="parTrans" cxnId="{8485EEF1-8E42-4C76-94C9-F4973280C049}">
      <dgm:prSet/>
      <dgm:spPr/>
      <dgm:t>
        <a:bodyPr/>
        <a:lstStyle/>
        <a:p>
          <a:endParaRPr lang="en-US" b="1"/>
        </a:p>
      </dgm:t>
    </dgm:pt>
    <dgm:pt modelId="{A539A550-090D-414D-BEAD-B3BE9B199A87}" type="sibTrans" cxnId="{8485EEF1-8E42-4C76-94C9-F4973280C049}">
      <dgm:prSet/>
      <dgm:spPr/>
      <dgm:t>
        <a:bodyPr/>
        <a:lstStyle/>
        <a:p>
          <a:endParaRPr lang="en-US" b="1"/>
        </a:p>
      </dgm:t>
    </dgm:pt>
    <dgm:pt modelId="{60E0E356-9ED0-488A-92E9-7F1658A02F18}">
      <dgm:prSet phldrT="[Text]"/>
      <dgm:spPr/>
      <dgm:t>
        <a:bodyPr/>
        <a:lstStyle/>
        <a:p>
          <a:r>
            <a:rPr lang="en-US" b="1" dirty="0"/>
            <a:t>Material Use</a:t>
          </a:r>
        </a:p>
      </dgm:t>
    </dgm:pt>
    <dgm:pt modelId="{BC75174C-7C82-4377-8AD0-1CD82968D2B6}" type="parTrans" cxnId="{8DD1FAE5-15F8-432D-A566-CE5887FE4D67}">
      <dgm:prSet/>
      <dgm:spPr/>
      <dgm:t>
        <a:bodyPr/>
        <a:lstStyle/>
        <a:p>
          <a:endParaRPr lang="en-US" b="1"/>
        </a:p>
      </dgm:t>
    </dgm:pt>
    <dgm:pt modelId="{49F81B24-8C58-42B1-A7F3-28FE55731E70}" type="sibTrans" cxnId="{8DD1FAE5-15F8-432D-A566-CE5887FE4D67}">
      <dgm:prSet/>
      <dgm:spPr/>
      <dgm:t>
        <a:bodyPr/>
        <a:lstStyle/>
        <a:p>
          <a:endParaRPr lang="en-US" b="1"/>
        </a:p>
      </dgm:t>
    </dgm:pt>
    <dgm:pt modelId="{9EBE2CFA-CFDB-4F0A-A53E-3B5B69BFD381}" type="pres">
      <dgm:prSet presAssocID="{7FC20A65-4F65-45C1-9D28-7D223E1D9AA9}" presName="diagram" presStyleCnt="0">
        <dgm:presLayoutVars>
          <dgm:dir/>
          <dgm:animLvl val="lvl"/>
          <dgm:resizeHandles val="exact"/>
        </dgm:presLayoutVars>
      </dgm:prSet>
      <dgm:spPr/>
    </dgm:pt>
    <dgm:pt modelId="{F88CD8D2-CBFA-4951-AAFF-AC791126CD9E}" type="pres">
      <dgm:prSet presAssocID="{4AA40CC4-EBBC-4B97-A71E-63983ED7912F}" presName="compNode" presStyleCnt="0"/>
      <dgm:spPr/>
    </dgm:pt>
    <dgm:pt modelId="{4014B5FF-240D-4DB7-8D08-C93DE4B948F7}" type="pres">
      <dgm:prSet presAssocID="{4AA40CC4-EBBC-4B97-A71E-63983ED7912F}" presName="childRect" presStyleLbl="bgAcc1" presStyleIdx="0" presStyleCnt="5">
        <dgm:presLayoutVars>
          <dgm:bulletEnabled val="1"/>
        </dgm:presLayoutVars>
      </dgm:prSet>
      <dgm:spPr/>
    </dgm:pt>
    <dgm:pt modelId="{D89D3797-8E6C-4BBA-BA97-34268339FC0F}" type="pres">
      <dgm:prSet presAssocID="{4AA40CC4-EBBC-4B97-A71E-63983ED7912F}" presName="parentText" presStyleLbl="node1" presStyleIdx="0" presStyleCnt="0">
        <dgm:presLayoutVars>
          <dgm:chMax val="0"/>
          <dgm:bulletEnabled val="1"/>
        </dgm:presLayoutVars>
      </dgm:prSet>
      <dgm:spPr/>
    </dgm:pt>
    <dgm:pt modelId="{83AA2795-2951-45D9-B7D7-E426991684FF}" type="pres">
      <dgm:prSet presAssocID="{4AA40CC4-EBBC-4B97-A71E-63983ED7912F}" presName="parentRect" presStyleLbl="alignNode1" presStyleIdx="0" presStyleCnt="5"/>
      <dgm:spPr/>
    </dgm:pt>
    <dgm:pt modelId="{55DB3E3D-682D-4D8B-ADEB-690A49319EBB}" type="pres">
      <dgm:prSet presAssocID="{4AA40CC4-EBBC-4B97-A71E-63983ED7912F}" presName="adorn" presStyleLbl="fgAccFollowNode1" presStyleIdx="0" presStyleCnt="5"/>
      <dgm:spPr/>
    </dgm:pt>
    <dgm:pt modelId="{5D60FC51-E22E-439C-B895-B5DE6EC7D351}" type="pres">
      <dgm:prSet presAssocID="{AE598428-6E0C-4C8C-A80D-F7C5F9D733AC}" presName="sibTrans" presStyleLbl="sibTrans2D1" presStyleIdx="0" presStyleCnt="0"/>
      <dgm:spPr/>
    </dgm:pt>
    <dgm:pt modelId="{E6D0BFA8-6320-4D02-ABA2-AA8A51461A56}" type="pres">
      <dgm:prSet presAssocID="{CEB35E7B-7C83-4802-9EEA-773355EDEEE9}" presName="compNode" presStyleCnt="0"/>
      <dgm:spPr/>
    </dgm:pt>
    <dgm:pt modelId="{8113AA09-44F4-4447-9234-627AA7541D2C}" type="pres">
      <dgm:prSet presAssocID="{CEB35E7B-7C83-4802-9EEA-773355EDEEE9}" presName="childRect" presStyleLbl="bgAcc1" presStyleIdx="1" presStyleCnt="5">
        <dgm:presLayoutVars>
          <dgm:bulletEnabled val="1"/>
        </dgm:presLayoutVars>
      </dgm:prSet>
      <dgm:spPr/>
    </dgm:pt>
    <dgm:pt modelId="{2073C237-B919-4A29-8D22-6890CF386B7B}" type="pres">
      <dgm:prSet presAssocID="{CEB35E7B-7C83-4802-9EEA-773355EDEEE9}" presName="parentText" presStyleLbl="node1" presStyleIdx="0" presStyleCnt="0">
        <dgm:presLayoutVars>
          <dgm:chMax val="0"/>
          <dgm:bulletEnabled val="1"/>
        </dgm:presLayoutVars>
      </dgm:prSet>
      <dgm:spPr/>
    </dgm:pt>
    <dgm:pt modelId="{6640637C-1CDB-42B0-BD87-50866F5B0532}" type="pres">
      <dgm:prSet presAssocID="{CEB35E7B-7C83-4802-9EEA-773355EDEEE9}" presName="parentRect" presStyleLbl="alignNode1" presStyleIdx="1" presStyleCnt="5"/>
      <dgm:spPr/>
    </dgm:pt>
    <dgm:pt modelId="{47A12174-6950-4081-8617-A565AC8362E3}" type="pres">
      <dgm:prSet presAssocID="{CEB35E7B-7C83-4802-9EEA-773355EDEEE9}" presName="adorn" presStyleLbl="fgAccFollowNode1" presStyleIdx="1" presStyleCnt="5"/>
      <dgm:spPr/>
    </dgm:pt>
    <dgm:pt modelId="{DD99410E-F08E-4370-BA47-02A12ACECF3C}" type="pres">
      <dgm:prSet presAssocID="{747012E8-35D3-44E0-BA97-9334F9F481BA}" presName="sibTrans" presStyleLbl="sibTrans2D1" presStyleIdx="0" presStyleCnt="0"/>
      <dgm:spPr/>
    </dgm:pt>
    <dgm:pt modelId="{10010EBB-B9DC-45A4-A008-62AABDCCD8CD}" type="pres">
      <dgm:prSet presAssocID="{5D0F1F33-389A-498F-B0D2-AE074EA9A33B}" presName="compNode" presStyleCnt="0"/>
      <dgm:spPr/>
    </dgm:pt>
    <dgm:pt modelId="{1CE02E51-2E5C-40E6-9BCE-2345E1133E90}" type="pres">
      <dgm:prSet presAssocID="{5D0F1F33-389A-498F-B0D2-AE074EA9A33B}" presName="childRect" presStyleLbl="bgAcc1" presStyleIdx="2" presStyleCnt="5">
        <dgm:presLayoutVars>
          <dgm:bulletEnabled val="1"/>
        </dgm:presLayoutVars>
      </dgm:prSet>
      <dgm:spPr/>
    </dgm:pt>
    <dgm:pt modelId="{29ADC995-3647-424D-B00E-DEE1C60C0172}" type="pres">
      <dgm:prSet presAssocID="{5D0F1F33-389A-498F-B0D2-AE074EA9A33B}" presName="parentText" presStyleLbl="node1" presStyleIdx="0" presStyleCnt="0">
        <dgm:presLayoutVars>
          <dgm:chMax val="0"/>
          <dgm:bulletEnabled val="1"/>
        </dgm:presLayoutVars>
      </dgm:prSet>
      <dgm:spPr/>
    </dgm:pt>
    <dgm:pt modelId="{9D88C1D0-75C7-4EC3-9B2C-AFC4DF179840}" type="pres">
      <dgm:prSet presAssocID="{5D0F1F33-389A-498F-B0D2-AE074EA9A33B}" presName="parentRect" presStyleLbl="alignNode1" presStyleIdx="2" presStyleCnt="5"/>
      <dgm:spPr/>
    </dgm:pt>
    <dgm:pt modelId="{0929A725-33E1-402A-BB40-77404AC057EA}" type="pres">
      <dgm:prSet presAssocID="{5D0F1F33-389A-498F-B0D2-AE074EA9A33B}" presName="adorn" presStyleLbl="fgAccFollowNode1" presStyleIdx="2" presStyleCnt="5"/>
      <dgm:spPr/>
    </dgm:pt>
    <dgm:pt modelId="{265528B4-04D8-45D1-91A7-C89AE6E39D1F}" type="pres">
      <dgm:prSet presAssocID="{30372E43-36F7-4465-91C7-2A5EBCEA07C3}" presName="sibTrans" presStyleLbl="sibTrans2D1" presStyleIdx="0" presStyleCnt="0"/>
      <dgm:spPr/>
    </dgm:pt>
    <dgm:pt modelId="{93FA4EFE-C2D0-4430-9BB5-0ABFB9C5B8DC}" type="pres">
      <dgm:prSet presAssocID="{60E0E356-9ED0-488A-92E9-7F1658A02F18}" presName="compNode" presStyleCnt="0"/>
      <dgm:spPr/>
    </dgm:pt>
    <dgm:pt modelId="{D4E617C4-0A47-470A-BF78-02302068A985}" type="pres">
      <dgm:prSet presAssocID="{60E0E356-9ED0-488A-92E9-7F1658A02F18}" presName="childRect" presStyleLbl="bgAcc1" presStyleIdx="3" presStyleCnt="5">
        <dgm:presLayoutVars>
          <dgm:bulletEnabled val="1"/>
        </dgm:presLayoutVars>
      </dgm:prSet>
      <dgm:spPr/>
    </dgm:pt>
    <dgm:pt modelId="{DC04FABF-899A-4ACD-9118-2063E56719BD}" type="pres">
      <dgm:prSet presAssocID="{60E0E356-9ED0-488A-92E9-7F1658A02F18}" presName="parentText" presStyleLbl="node1" presStyleIdx="0" presStyleCnt="0">
        <dgm:presLayoutVars>
          <dgm:chMax val="0"/>
          <dgm:bulletEnabled val="1"/>
        </dgm:presLayoutVars>
      </dgm:prSet>
      <dgm:spPr/>
    </dgm:pt>
    <dgm:pt modelId="{9472F84F-477F-41BA-9C93-EBFB2839148D}" type="pres">
      <dgm:prSet presAssocID="{60E0E356-9ED0-488A-92E9-7F1658A02F18}" presName="parentRect" presStyleLbl="alignNode1" presStyleIdx="3" presStyleCnt="5"/>
      <dgm:spPr/>
    </dgm:pt>
    <dgm:pt modelId="{C7E475B6-9CBF-4549-8CAD-0A3488CD23AA}" type="pres">
      <dgm:prSet presAssocID="{60E0E356-9ED0-488A-92E9-7F1658A02F18}" presName="adorn" presStyleLbl="fgAccFollowNode1" presStyleIdx="3" presStyleCnt="5"/>
      <dgm:spPr/>
    </dgm:pt>
    <dgm:pt modelId="{283AB704-4205-4756-B45B-6DE754F45962}" type="pres">
      <dgm:prSet presAssocID="{49F81B24-8C58-42B1-A7F3-28FE55731E70}" presName="sibTrans" presStyleLbl="sibTrans2D1" presStyleIdx="0" presStyleCnt="0"/>
      <dgm:spPr/>
    </dgm:pt>
    <dgm:pt modelId="{F8AF17E2-06B0-4FC0-9CF7-AAE8D180EE24}" type="pres">
      <dgm:prSet presAssocID="{A8D6DC17-BA2F-4617-9CA6-1B2F40C60FE9}" presName="compNode" presStyleCnt="0"/>
      <dgm:spPr/>
    </dgm:pt>
    <dgm:pt modelId="{2B89CF68-14CC-41C4-A2F0-26B765A3695C}" type="pres">
      <dgm:prSet presAssocID="{A8D6DC17-BA2F-4617-9CA6-1B2F40C60FE9}" presName="childRect" presStyleLbl="bgAcc1" presStyleIdx="4" presStyleCnt="5">
        <dgm:presLayoutVars>
          <dgm:bulletEnabled val="1"/>
        </dgm:presLayoutVars>
      </dgm:prSet>
      <dgm:spPr/>
    </dgm:pt>
    <dgm:pt modelId="{2A5988DB-B4C1-4B41-AB8C-5BB8859CB6E1}" type="pres">
      <dgm:prSet presAssocID="{A8D6DC17-BA2F-4617-9CA6-1B2F40C60FE9}" presName="parentText" presStyleLbl="node1" presStyleIdx="0" presStyleCnt="0">
        <dgm:presLayoutVars>
          <dgm:chMax val="0"/>
          <dgm:bulletEnabled val="1"/>
        </dgm:presLayoutVars>
      </dgm:prSet>
      <dgm:spPr/>
    </dgm:pt>
    <dgm:pt modelId="{1D334F42-974C-4FF6-BAD9-27244B11E83C}" type="pres">
      <dgm:prSet presAssocID="{A8D6DC17-BA2F-4617-9CA6-1B2F40C60FE9}" presName="parentRect" presStyleLbl="alignNode1" presStyleIdx="4" presStyleCnt="5"/>
      <dgm:spPr/>
    </dgm:pt>
    <dgm:pt modelId="{39508F30-B70E-4801-95C3-8F3CAEFEC559}" type="pres">
      <dgm:prSet presAssocID="{A8D6DC17-BA2F-4617-9CA6-1B2F40C60FE9}" presName="adorn" presStyleLbl="fgAccFollowNode1" presStyleIdx="4" presStyleCnt="5"/>
      <dgm:spPr/>
    </dgm:pt>
  </dgm:ptLst>
  <dgm:cxnLst>
    <dgm:cxn modelId="{6CE27401-4F94-47D9-9C17-DD2D5DC62B15}" srcId="{7FC20A65-4F65-45C1-9D28-7D223E1D9AA9}" destId="{4AA40CC4-EBBC-4B97-A71E-63983ED7912F}" srcOrd="0" destOrd="0" parTransId="{12F59142-CE21-477E-8E01-120D602740B1}" sibTransId="{AE598428-6E0C-4C8C-A80D-F7C5F9D733AC}"/>
    <dgm:cxn modelId="{AA38D506-A23C-46D3-945F-432A0B0F953C}" type="presOf" srcId="{AE598428-6E0C-4C8C-A80D-F7C5F9D733AC}" destId="{5D60FC51-E22E-439C-B895-B5DE6EC7D351}" srcOrd="0" destOrd="0" presId="urn:microsoft.com/office/officeart/2005/8/layout/bList2"/>
    <dgm:cxn modelId="{DB0A0C11-1970-4713-8243-B6048245F3AE}" type="presOf" srcId="{7FC20A65-4F65-45C1-9D28-7D223E1D9AA9}" destId="{9EBE2CFA-CFDB-4F0A-A53E-3B5B69BFD381}" srcOrd="0" destOrd="0" presId="urn:microsoft.com/office/officeart/2005/8/layout/bList2"/>
    <dgm:cxn modelId="{88E75F11-41CC-47DF-AF95-B4E430CCE284}" srcId="{7FC20A65-4F65-45C1-9D28-7D223E1D9AA9}" destId="{CEB35E7B-7C83-4802-9EEA-773355EDEEE9}" srcOrd="1" destOrd="0" parTransId="{552A9DDE-2FB6-4599-96B5-FE07691847A5}" sibTransId="{747012E8-35D3-44E0-BA97-9334F9F481BA}"/>
    <dgm:cxn modelId="{7264BB12-4ED6-437D-9EFA-B27103342D58}" type="presOf" srcId="{CEB35E7B-7C83-4802-9EEA-773355EDEEE9}" destId="{6640637C-1CDB-42B0-BD87-50866F5B0532}" srcOrd="1" destOrd="0" presId="urn:microsoft.com/office/officeart/2005/8/layout/bList2"/>
    <dgm:cxn modelId="{8994CE1B-7506-4777-88D3-07D03F347F8A}" type="presOf" srcId="{4AA40CC4-EBBC-4B97-A71E-63983ED7912F}" destId="{83AA2795-2951-45D9-B7D7-E426991684FF}" srcOrd="1" destOrd="0" presId="urn:microsoft.com/office/officeart/2005/8/layout/bList2"/>
    <dgm:cxn modelId="{3F5CEE1E-ADB1-436D-8624-5C0E9FFCC78D}" type="presOf" srcId="{60E0E356-9ED0-488A-92E9-7F1658A02F18}" destId="{9472F84F-477F-41BA-9C93-EBFB2839148D}" srcOrd="1" destOrd="0" presId="urn:microsoft.com/office/officeart/2005/8/layout/bList2"/>
    <dgm:cxn modelId="{AFDB5630-38A9-4D55-B467-6DF54603A80C}" type="presOf" srcId="{A8D6DC17-BA2F-4617-9CA6-1B2F40C60FE9}" destId="{1D334F42-974C-4FF6-BAD9-27244B11E83C}" srcOrd="1" destOrd="0" presId="urn:microsoft.com/office/officeart/2005/8/layout/bList2"/>
    <dgm:cxn modelId="{5F85AE32-75BE-436C-91F0-05B30D302F28}" type="presOf" srcId="{60E0E356-9ED0-488A-92E9-7F1658A02F18}" destId="{DC04FABF-899A-4ACD-9118-2063E56719BD}" srcOrd="0" destOrd="0" presId="urn:microsoft.com/office/officeart/2005/8/layout/bList2"/>
    <dgm:cxn modelId="{F972E660-DA9E-4242-A7A4-E7A27FBFF4E1}" type="presOf" srcId="{A8D6DC17-BA2F-4617-9CA6-1B2F40C60FE9}" destId="{2A5988DB-B4C1-4B41-AB8C-5BB8859CB6E1}" srcOrd="0" destOrd="0" presId="urn:microsoft.com/office/officeart/2005/8/layout/bList2"/>
    <dgm:cxn modelId="{9773194C-546E-4022-ACD2-840276FA3141}" srcId="{7FC20A65-4F65-45C1-9D28-7D223E1D9AA9}" destId="{5D0F1F33-389A-498F-B0D2-AE074EA9A33B}" srcOrd="2" destOrd="0" parTransId="{83132551-5A04-457B-8BAE-86C4BB11D166}" sibTransId="{30372E43-36F7-4465-91C7-2A5EBCEA07C3}"/>
    <dgm:cxn modelId="{8BEEA950-03A3-45F7-9FDE-94578DFC0DBE}" type="presOf" srcId="{4AA40CC4-EBBC-4B97-A71E-63983ED7912F}" destId="{D89D3797-8E6C-4BBA-BA97-34268339FC0F}" srcOrd="0" destOrd="0" presId="urn:microsoft.com/office/officeart/2005/8/layout/bList2"/>
    <dgm:cxn modelId="{1E916E82-05F6-4821-A92D-6F4CE22A3C9A}" type="presOf" srcId="{CEB35E7B-7C83-4802-9EEA-773355EDEEE9}" destId="{2073C237-B919-4A29-8D22-6890CF386B7B}" srcOrd="0" destOrd="0" presId="urn:microsoft.com/office/officeart/2005/8/layout/bList2"/>
    <dgm:cxn modelId="{D114B686-6991-4974-8E29-2CF3ED9E1033}" type="presOf" srcId="{747012E8-35D3-44E0-BA97-9334F9F481BA}" destId="{DD99410E-F08E-4370-BA47-02A12ACECF3C}" srcOrd="0" destOrd="0" presId="urn:microsoft.com/office/officeart/2005/8/layout/bList2"/>
    <dgm:cxn modelId="{34196A8E-A4D6-4BB7-9687-F97AB591948E}" type="presOf" srcId="{30372E43-36F7-4465-91C7-2A5EBCEA07C3}" destId="{265528B4-04D8-45D1-91A7-C89AE6E39D1F}" srcOrd="0" destOrd="0" presId="urn:microsoft.com/office/officeart/2005/8/layout/bList2"/>
    <dgm:cxn modelId="{8D4F67BA-4DF2-4229-89FF-00E8FBCD9D0B}" type="presOf" srcId="{5D0F1F33-389A-498F-B0D2-AE074EA9A33B}" destId="{29ADC995-3647-424D-B00E-DEE1C60C0172}" srcOrd="0" destOrd="0" presId="urn:microsoft.com/office/officeart/2005/8/layout/bList2"/>
    <dgm:cxn modelId="{8DD1FAE5-15F8-432D-A566-CE5887FE4D67}" srcId="{7FC20A65-4F65-45C1-9D28-7D223E1D9AA9}" destId="{60E0E356-9ED0-488A-92E9-7F1658A02F18}" srcOrd="3" destOrd="0" parTransId="{BC75174C-7C82-4377-8AD0-1CD82968D2B6}" sibTransId="{49F81B24-8C58-42B1-A7F3-28FE55731E70}"/>
    <dgm:cxn modelId="{8485EEF1-8E42-4C76-94C9-F4973280C049}" srcId="{7FC20A65-4F65-45C1-9D28-7D223E1D9AA9}" destId="{A8D6DC17-BA2F-4617-9CA6-1B2F40C60FE9}" srcOrd="4" destOrd="0" parTransId="{FE2DF17D-34DF-4152-A81E-91661AE8DD3C}" sibTransId="{A539A550-090D-414D-BEAD-B3BE9B199A87}"/>
    <dgm:cxn modelId="{FD9D27F4-F6EA-446C-B631-9476BA42724E}" type="presOf" srcId="{5D0F1F33-389A-498F-B0D2-AE074EA9A33B}" destId="{9D88C1D0-75C7-4EC3-9B2C-AFC4DF179840}" srcOrd="1" destOrd="0" presId="urn:microsoft.com/office/officeart/2005/8/layout/bList2"/>
    <dgm:cxn modelId="{EE09FCF4-9CBA-4DD3-A534-9712AA112819}" type="presOf" srcId="{49F81B24-8C58-42B1-A7F3-28FE55731E70}" destId="{283AB704-4205-4756-B45B-6DE754F45962}" srcOrd="0" destOrd="0" presId="urn:microsoft.com/office/officeart/2005/8/layout/bList2"/>
    <dgm:cxn modelId="{CDD81DF5-3C89-443E-B346-1470B48C44C5}" type="presParOf" srcId="{9EBE2CFA-CFDB-4F0A-A53E-3B5B69BFD381}" destId="{F88CD8D2-CBFA-4951-AAFF-AC791126CD9E}" srcOrd="0" destOrd="0" presId="urn:microsoft.com/office/officeart/2005/8/layout/bList2"/>
    <dgm:cxn modelId="{79CDCA91-BD79-47E8-B31B-825DF05EF0C2}" type="presParOf" srcId="{F88CD8D2-CBFA-4951-AAFF-AC791126CD9E}" destId="{4014B5FF-240D-4DB7-8D08-C93DE4B948F7}" srcOrd="0" destOrd="0" presId="urn:microsoft.com/office/officeart/2005/8/layout/bList2"/>
    <dgm:cxn modelId="{1BDE9273-77A6-43CD-ABED-CEB4D0D81CA4}" type="presParOf" srcId="{F88CD8D2-CBFA-4951-AAFF-AC791126CD9E}" destId="{D89D3797-8E6C-4BBA-BA97-34268339FC0F}" srcOrd="1" destOrd="0" presId="urn:microsoft.com/office/officeart/2005/8/layout/bList2"/>
    <dgm:cxn modelId="{9EF94C61-ACAA-44FC-B38A-E43EB2CE09B9}" type="presParOf" srcId="{F88CD8D2-CBFA-4951-AAFF-AC791126CD9E}" destId="{83AA2795-2951-45D9-B7D7-E426991684FF}" srcOrd="2" destOrd="0" presId="urn:microsoft.com/office/officeart/2005/8/layout/bList2"/>
    <dgm:cxn modelId="{1B129B5B-AD95-49B9-8E4B-4944221C29C1}" type="presParOf" srcId="{F88CD8D2-CBFA-4951-AAFF-AC791126CD9E}" destId="{55DB3E3D-682D-4D8B-ADEB-690A49319EBB}" srcOrd="3" destOrd="0" presId="urn:microsoft.com/office/officeart/2005/8/layout/bList2"/>
    <dgm:cxn modelId="{B65CCD65-7274-473A-927B-F73AD4A54D6D}" type="presParOf" srcId="{9EBE2CFA-CFDB-4F0A-A53E-3B5B69BFD381}" destId="{5D60FC51-E22E-439C-B895-B5DE6EC7D351}" srcOrd="1" destOrd="0" presId="urn:microsoft.com/office/officeart/2005/8/layout/bList2"/>
    <dgm:cxn modelId="{E3A5A265-68C6-43E2-B610-5C33A821D010}" type="presParOf" srcId="{9EBE2CFA-CFDB-4F0A-A53E-3B5B69BFD381}" destId="{E6D0BFA8-6320-4D02-ABA2-AA8A51461A56}" srcOrd="2" destOrd="0" presId="urn:microsoft.com/office/officeart/2005/8/layout/bList2"/>
    <dgm:cxn modelId="{99A7F123-CBB6-48E9-A733-AA6E5E05F116}" type="presParOf" srcId="{E6D0BFA8-6320-4D02-ABA2-AA8A51461A56}" destId="{8113AA09-44F4-4447-9234-627AA7541D2C}" srcOrd="0" destOrd="0" presId="urn:microsoft.com/office/officeart/2005/8/layout/bList2"/>
    <dgm:cxn modelId="{E4AC30BE-17FC-4503-BD8E-EA2A39673EE5}" type="presParOf" srcId="{E6D0BFA8-6320-4D02-ABA2-AA8A51461A56}" destId="{2073C237-B919-4A29-8D22-6890CF386B7B}" srcOrd="1" destOrd="0" presId="urn:microsoft.com/office/officeart/2005/8/layout/bList2"/>
    <dgm:cxn modelId="{94AEC554-4B02-4407-BBD3-6930219A141E}" type="presParOf" srcId="{E6D0BFA8-6320-4D02-ABA2-AA8A51461A56}" destId="{6640637C-1CDB-42B0-BD87-50866F5B0532}" srcOrd="2" destOrd="0" presId="urn:microsoft.com/office/officeart/2005/8/layout/bList2"/>
    <dgm:cxn modelId="{CB328F7D-ABC1-4D4A-9B4E-DDE3D1825E65}" type="presParOf" srcId="{E6D0BFA8-6320-4D02-ABA2-AA8A51461A56}" destId="{47A12174-6950-4081-8617-A565AC8362E3}" srcOrd="3" destOrd="0" presId="urn:microsoft.com/office/officeart/2005/8/layout/bList2"/>
    <dgm:cxn modelId="{2C278F57-411A-495E-84E5-3F5AC0C07C82}" type="presParOf" srcId="{9EBE2CFA-CFDB-4F0A-A53E-3B5B69BFD381}" destId="{DD99410E-F08E-4370-BA47-02A12ACECF3C}" srcOrd="3" destOrd="0" presId="urn:microsoft.com/office/officeart/2005/8/layout/bList2"/>
    <dgm:cxn modelId="{6DFA0690-E9DF-4666-850A-D0845304111B}" type="presParOf" srcId="{9EBE2CFA-CFDB-4F0A-A53E-3B5B69BFD381}" destId="{10010EBB-B9DC-45A4-A008-62AABDCCD8CD}" srcOrd="4" destOrd="0" presId="urn:microsoft.com/office/officeart/2005/8/layout/bList2"/>
    <dgm:cxn modelId="{476493A9-FB06-4C8E-9CB0-760A2045E3F2}" type="presParOf" srcId="{10010EBB-B9DC-45A4-A008-62AABDCCD8CD}" destId="{1CE02E51-2E5C-40E6-9BCE-2345E1133E90}" srcOrd="0" destOrd="0" presId="urn:microsoft.com/office/officeart/2005/8/layout/bList2"/>
    <dgm:cxn modelId="{05B8F584-F705-49E5-A72A-323B96866A1F}" type="presParOf" srcId="{10010EBB-B9DC-45A4-A008-62AABDCCD8CD}" destId="{29ADC995-3647-424D-B00E-DEE1C60C0172}" srcOrd="1" destOrd="0" presId="urn:microsoft.com/office/officeart/2005/8/layout/bList2"/>
    <dgm:cxn modelId="{611C9EB0-2F82-4963-9E2E-1028EF1A00D9}" type="presParOf" srcId="{10010EBB-B9DC-45A4-A008-62AABDCCD8CD}" destId="{9D88C1D0-75C7-4EC3-9B2C-AFC4DF179840}" srcOrd="2" destOrd="0" presId="urn:microsoft.com/office/officeart/2005/8/layout/bList2"/>
    <dgm:cxn modelId="{4C3AD910-6C24-4A2E-9F20-B49C0112DE3C}" type="presParOf" srcId="{10010EBB-B9DC-45A4-A008-62AABDCCD8CD}" destId="{0929A725-33E1-402A-BB40-77404AC057EA}" srcOrd="3" destOrd="0" presId="urn:microsoft.com/office/officeart/2005/8/layout/bList2"/>
    <dgm:cxn modelId="{68573682-55F7-4AB4-B177-474906F395DF}" type="presParOf" srcId="{9EBE2CFA-CFDB-4F0A-A53E-3B5B69BFD381}" destId="{265528B4-04D8-45D1-91A7-C89AE6E39D1F}" srcOrd="5" destOrd="0" presId="urn:microsoft.com/office/officeart/2005/8/layout/bList2"/>
    <dgm:cxn modelId="{C8A79F77-D108-4BC1-9B8C-9CA4B4CD55C6}" type="presParOf" srcId="{9EBE2CFA-CFDB-4F0A-A53E-3B5B69BFD381}" destId="{93FA4EFE-C2D0-4430-9BB5-0ABFB9C5B8DC}" srcOrd="6" destOrd="0" presId="urn:microsoft.com/office/officeart/2005/8/layout/bList2"/>
    <dgm:cxn modelId="{4C0A6CC6-34AD-424C-8D14-EBD10CEE230C}" type="presParOf" srcId="{93FA4EFE-C2D0-4430-9BB5-0ABFB9C5B8DC}" destId="{D4E617C4-0A47-470A-BF78-02302068A985}" srcOrd="0" destOrd="0" presId="urn:microsoft.com/office/officeart/2005/8/layout/bList2"/>
    <dgm:cxn modelId="{47E08052-73DA-48DD-A99D-BCCACC1E087B}" type="presParOf" srcId="{93FA4EFE-C2D0-4430-9BB5-0ABFB9C5B8DC}" destId="{DC04FABF-899A-4ACD-9118-2063E56719BD}" srcOrd="1" destOrd="0" presId="urn:microsoft.com/office/officeart/2005/8/layout/bList2"/>
    <dgm:cxn modelId="{4C3E2438-9D6D-45E1-A97C-5A7C132E4F84}" type="presParOf" srcId="{93FA4EFE-C2D0-4430-9BB5-0ABFB9C5B8DC}" destId="{9472F84F-477F-41BA-9C93-EBFB2839148D}" srcOrd="2" destOrd="0" presId="urn:microsoft.com/office/officeart/2005/8/layout/bList2"/>
    <dgm:cxn modelId="{A7688979-3B35-4442-9E35-1CDFAA73D7DC}" type="presParOf" srcId="{93FA4EFE-C2D0-4430-9BB5-0ABFB9C5B8DC}" destId="{C7E475B6-9CBF-4549-8CAD-0A3488CD23AA}" srcOrd="3" destOrd="0" presId="urn:microsoft.com/office/officeart/2005/8/layout/bList2"/>
    <dgm:cxn modelId="{93A2DBE4-FBF7-4A09-BDEF-D5E19D8AFBCD}" type="presParOf" srcId="{9EBE2CFA-CFDB-4F0A-A53E-3B5B69BFD381}" destId="{283AB704-4205-4756-B45B-6DE754F45962}" srcOrd="7" destOrd="0" presId="urn:microsoft.com/office/officeart/2005/8/layout/bList2"/>
    <dgm:cxn modelId="{8645C300-9527-4854-9526-C927CB4422F6}" type="presParOf" srcId="{9EBE2CFA-CFDB-4F0A-A53E-3B5B69BFD381}" destId="{F8AF17E2-06B0-4FC0-9CF7-AAE8D180EE24}" srcOrd="8" destOrd="0" presId="urn:microsoft.com/office/officeart/2005/8/layout/bList2"/>
    <dgm:cxn modelId="{8AC51410-0D13-421B-B4FA-49D095665DB0}" type="presParOf" srcId="{F8AF17E2-06B0-4FC0-9CF7-AAE8D180EE24}" destId="{2B89CF68-14CC-41C4-A2F0-26B765A3695C}" srcOrd="0" destOrd="0" presId="urn:microsoft.com/office/officeart/2005/8/layout/bList2"/>
    <dgm:cxn modelId="{07C9035B-C8F4-410D-8EEE-A43E4C8E6D92}" type="presParOf" srcId="{F8AF17E2-06B0-4FC0-9CF7-AAE8D180EE24}" destId="{2A5988DB-B4C1-4B41-AB8C-5BB8859CB6E1}" srcOrd="1" destOrd="0" presId="urn:microsoft.com/office/officeart/2005/8/layout/bList2"/>
    <dgm:cxn modelId="{FD363F75-0CA8-476A-9236-011EEB9D9EFA}" type="presParOf" srcId="{F8AF17E2-06B0-4FC0-9CF7-AAE8D180EE24}" destId="{1D334F42-974C-4FF6-BAD9-27244B11E83C}" srcOrd="2" destOrd="0" presId="urn:microsoft.com/office/officeart/2005/8/layout/bList2"/>
    <dgm:cxn modelId="{85791800-51AB-46DE-8A55-29DC994D63E0}" type="presParOf" srcId="{F8AF17E2-06B0-4FC0-9CF7-AAE8D180EE24}" destId="{39508F30-B70E-4801-95C3-8F3CAEFEC55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7DFE40-E48A-4DA2-8F9C-F98EB00337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4F83FB-BAEF-4A6B-8067-FA8131429B91}">
      <dgm:prSet/>
      <dgm:spPr/>
      <dgm:t>
        <a:bodyPr/>
        <a:lstStyle/>
        <a:p>
          <a:r>
            <a:rPr lang="en-US" b="1" i="0" baseline="0" dirty="0">
              <a:solidFill>
                <a:schemeClr val="tx1"/>
              </a:solidFill>
            </a:rPr>
            <a:t>Think about the overall sustainability of your own company or organization. </a:t>
          </a:r>
          <a:endParaRPr lang="en-US" dirty="0">
            <a:solidFill>
              <a:schemeClr val="tx1"/>
            </a:solidFill>
          </a:endParaRPr>
        </a:p>
      </dgm:t>
    </dgm:pt>
    <dgm:pt modelId="{650D943A-A32D-4BE9-B550-0F9CB0EA2076}" type="parTrans" cxnId="{1B36C43C-CA91-4DA2-96B9-5087AEF33ABE}">
      <dgm:prSet/>
      <dgm:spPr/>
      <dgm:t>
        <a:bodyPr/>
        <a:lstStyle/>
        <a:p>
          <a:endParaRPr lang="en-US"/>
        </a:p>
      </dgm:t>
    </dgm:pt>
    <dgm:pt modelId="{25F858CB-756C-46D8-86F3-88DEEF39F265}" type="sibTrans" cxnId="{1B36C43C-CA91-4DA2-96B9-5087AEF33ABE}">
      <dgm:prSet/>
      <dgm:spPr/>
      <dgm:t>
        <a:bodyPr/>
        <a:lstStyle/>
        <a:p>
          <a:endParaRPr lang="en-US"/>
        </a:p>
      </dgm:t>
    </dgm:pt>
    <dgm:pt modelId="{4C37E276-F4FB-4873-83CC-265EB0D268FA}">
      <dgm:prSet/>
      <dgm:spPr/>
      <dgm:t>
        <a:bodyPr/>
        <a:lstStyle/>
        <a:p>
          <a:r>
            <a:rPr lang="en-US" b="1" i="0" baseline="0" dirty="0">
              <a:solidFill>
                <a:schemeClr val="tx1"/>
              </a:solidFill>
            </a:rPr>
            <a:t>What are the advantages and obstacles to making your building operations more sustainable?</a:t>
          </a:r>
          <a:endParaRPr lang="en-US" dirty="0">
            <a:solidFill>
              <a:schemeClr val="tx1"/>
            </a:solidFill>
          </a:endParaRPr>
        </a:p>
      </dgm:t>
    </dgm:pt>
    <dgm:pt modelId="{45454141-22AE-40DA-B5B8-6D0D60D1BBAB}" type="parTrans" cxnId="{C2258172-BE82-451D-A86E-44E957EBAB84}">
      <dgm:prSet/>
      <dgm:spPr/>
      <dgm:t>
        <a:bodyPr/>
        <a:lstStyle/>
        <a:p>
          <a:endParaRPr lang="en-US"/>
        </a:p>
      </dgm:t>
    </dgm:pt>
    <dgm:pt modelId="{C4EFF851-2539-45DE-913C-F72D8392140C}" type="sibTrans" cxnId="{C2258172-BE82-451D-A86E-44E957EBAB84}">
      <dgm:prSet/>
      <dgm:spPr/>
      <dgm:t>
        <a:bodyPr/>
        <a:lstStyle/>
        <a:p>
          <a:endParaRPr lang="en-US"/>
        </a:p>
      </dgm:t>
    </dgm:pt>
    <dgm:pt modelId="{729CA02C-6B22-4D00-9695-C9350A228BCE}" type="pres">
      <dgm:prSet presAssocID="{C97DFE40-E48A-4DA2-8F9C-F98EB00337A7}" presName="linear" presStyleCnt="0">
        <dgm:presLayoutVars>
          <dgm:animLvl val="lvl"/>
          <dgm:resizeHandles val="exact"/>
        </dgm:presLayoutVars>
      </dgm:prSet>
      <dgm:spPr/>
    </dgm:pt>
    <dgm:pt modelId="{0C3D97F6-046B-45A9-ACE5-8B6A97D99693}" type="pres">
      <dgm:prSet presAssocID="{954F83FB-BAEF-4A6B-8067-FA8131429B91}" presName="parentText" presStyleLbl="node1" presStyleIdx="0" presStyleCnt="2" custScaleY="70595">
        <dgm:presLayoutVars>
          <dgm:chMax val="0"/>
          <dgm:bulletEnabled val="1"/>
        </dgm:presLayoutVars>
      </dgm:prSet>
      <dgm:spPr/>
    </dgm:pt>
    <dgm:pt modelId="{EDF1C4AA-BCC3-4C97-B586-C1C8054C83EF}" type="pres">
      <dgm:prSet presAssocID="{25F858CB-756C-46D8-86F3-88DEEF39F265}" presName="spacer" presStyleCnt="0"/>
      <dgm:spPr/>
    </dgm:pt>
    <dgm:pt modelId="{4CE0E8CA-F662-4989-81BD-60E084E0851B}" type="pres">
      <dgm:prSet presAssocID="{4C37E276-F4FB-4873-83CC-265EB0D268FA}" presName="parentText" presStyleLbl="node1" presStyleIdx="1" presStyleCnt="2">
        <dgm:presLayoutVars>
          <dgm:chMax val="0"/>
          <dgm:bulletEnabled val="1"/>
        </dgm:presLayoutVars>
      </dgm:prSet>
      <dgm:spPr/>
    </dgm:pt>
  </dgm:ptLst>
  <dgm:cxnLst>
    <dgm:cxn modelId="{704C9617-0BED-4BF0-8050-55D0FA3ECEA7}" type="presOf" srcId="{C97DFE40-E48A-4DA2-8F9C-F98EB00337A7}" destId="{729CA02C-6B22-4D00-9695-C9350A228BCE}" srcOrd="0" destOrd="0" presId="urn:microsoft.com/office/officeart/2005/8/layout/vList2"/>
    <dgm:cxn modelId="{1B36C43C-CA91-4DA2-96B9-5087AEF33ABE}" srcId="{C97DFE40-E48A-4DA2-8F9C-F98EB00337A7}" destId="{954F83FB-BAEF-4A6B-8067-FA8131429B91}" srcOrd="0" destOrd="0" parTransId="{650D943A-A32D-4BE9-B550-0F9CB0EA2076}" sibTransId="{25F858CB-756C-46D8-86F3-88DEEF39F265}"/>
    <dgm:cxn modelId="{E9FEB148-1DD0-4377-94EC-6C879EA6C186}" type="presOf" srcId="{954F83FB-BAEF-4A6B-8067-FA8131429B91}" destId="{0C3D97F6-046B-45A9-ACE5-8B6A97D99693}" srcOrd="0" destOrd="0" presId="urn:microsoft.com/office/officeart/2005/8/layout/vList2"/>
    <dgm:cxn modelId="{8C57516E-7B14-460B-938C-38695DF403AB}" type="presOf" srcId="{4C37E276-F4FB-4873-83CC-265EB0D268FA}" destId="{4CE0E8CA-F662-4989-81BD-60E084E0851B}" srcOrd="0" destOrd="0" presId="urn:microsoft.com/office/officeart/2005/8/layout/vList2"/>
    <dgm:cxn modelId="{C2258172-BE82-451D-A86E-44E957EBAB84}" srcId="{C97DFE40-E48A-4DA2-8F9C-F98EB00337A7}" destId="{4C37E276-F4FB-4873-83CC-265EB0D268FA}" srcOrd="1" destOrd="0" parTransId="{45454141-22AE-40DA-B5B8-6D0D60D1BBAB}" sibTransId="{C4EFF851-2539-45DE-913C-F72D8392140C}"/>
    <dgm:cxn modelId="{62520DCF-00B6-4634-806E-74352B8F70A0}" type="presParOf" srcId="{729CA02C-6B22-4D00-9695-C9350A228BCE}" destId="{0C3D97F6-046B-45A9-ACE5-8B6A97D99693}" srcOrd="0" destOrd="0" presId="urn:microsoft.com/office/officeart/2005/8/layout/vList2"/>
    <dgm:cxn modelId="{35E0BFB3-EB79-433A-B76F-D31EF123BE70}" type="presParOf" srcId="{729CA02C-6B22-4D00-9695-C9350A228BCE}" destId="{EDF1C4AA-BCC3-4C97-B586-C1C8054C83EF}" srcOrd="1" destOrd="0" presId="urn:microsoft.com/office/officeart/2005/8/layout/vList2"/>
    <dgm:cxn modelId="{479F6E70-A966-4AA7-A8BB-8DDC2474A7CD}" type="presParOf" srcId="{729CA02C-6B22-4D00-9695-C9350A228BCE}" destId="{4CE0E8CA-F662-4989-81BD-60E084E0851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031C53-93CF-48BB-B5AB-4A5BD0347CA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021CABC3-4A48-498E-8A20-F1C37C9F08C2}">
      <dgm:prSet phldrT="[Text]"/>
      <dgm:spPr/>
      <dgm:t>
        <a:bodyPr/>
        <a:lstStyle/>
        <a:p>
          <a:r>
            <a:rPr lang="en-US" dirty="0">
              <a:solidFill>
                <a:schemeClr val="tx1"/>
              </a:solidFill>
            </a:rPr>
            <a:t>Energy Use</a:t>
          </a:r>
        </a:p>
      </dgm:t>
    </dgm:pt>
    <dgm:pt modelId="{7D383FA0-1C18-4D0D-AB93-A4D86769E741}" type="parTrans" cxnId="{F3DC09FA-4133-4FDA-8380-65BDD110E0D1}">
      <dgm:prSet/>
      <dgm:spPr/>
      <dgm:t>
        <a:bodyPr/>
        <a:lstStyle/>
        <a:p>
          <a:endParaRPr lang="en-US"/>
        </a:p>
      </dgm:t>
    </dgm:pt>
    <dgm:pt modelId="{5B738DE8-807E-4FD9-AB8F-AEA869563EA6}" type="sibTrans" cxnId="{F3DC09FA-4133-4FDA-8380-65BDD110E0D1}">
      <dgm:prSet/>
      <dgm:spPr/>
      <dgm:t>
        <a:bodyPr/>
        <a:lstStyle/>
        <a:p>
          <a:endParaRPr lang="en-US" dirty="0"/>
        </a:p>
      </dgm:t>
    </dgm:pt>
    <dgm:pt modelId="{20AC3458-CEB5-4CED-A7AA-68CC68B91B82}">
      <dgm:prSet phldrT="[Text]"/>
      <dgm:spPr>
        <a:solidFill>
          <a:schemeClr val="accent1">
            <a:lumMod val="50000"/>
          </a:schemeClr>
        </a:solidFill>
      </dgm:spPr>
      <dgm:t>
        <a:bodyPr/>
        <a:lstStyle/>
        <a:p>
          <a:r>
            <a:rPr lang="en-US" dirty="0"/>
            <a:t>Comfort</a:t>
          </a:r>
        </a:p>
      </dgm:t>
    </dgm:pt>
    <dgm:pt modelId="{80D31C2F-BD52-438C-96F5-E0B24899CADB}" type="parTrans" cxnId="{57D48B55-55C7-4CCD-B6E2-738020206443}">
      <dgm:prSet/>
      <dgm:spPr/>
      <dgm:t>
        <a:bodyPr/>
        <a:lstStyle/>
        <a:p>
          <a:endParaRPr lang="en-US"/>
        </a:p>
      </dgm:t>
    </dgm:pt>
    <dgm:pt modelId="{D48FC16D-475C-48C9-9497-E0A53B1CF4AD}" type="sibTrans" cxnId="{57D48B55-55C7-4CCD-B6E2-738020206443}">
      <dgm:prSet/>
      <dgm:spPr/>
      <dgm:t>
        <a:bodyPr/>
        <a:lstStyle/>
        <a:p>
          <a:endParaRPr lang="en-US" dirty="0"/>
        </a:p>
      </dgm:t>
    </dgm:pt>
    <dgm:pt modelId="{273F63AF-5714-4EA5-AFEB-FF337179A8A1}">
      <dgm:prSet phldrT="[Text]"/>
      <dgm:spPr>
        <a:solidFill>
          <a:schemeClr val="accent1">
            <a:lumMod val="50000"/>
          </a:schemeClr>
        </a:solidFill>
      </dgm:spPr>
      <dgm:t>
        <a:bodyPr/>
        <a:lstStyle/>
        <a:p>
          <a:r>
            <a:rPr lang="en-US" dirty="0"/>
            <a:t>Health</a:t>
          </a:r>
        </a:p>
      </dgm:t>
    </dgm:pt>
    <dgm:pt modelId="{64D778E5-A57F-4287-8BEC-CF8BD4C14C05}" type="parTrans" cxnId="{8F2DBF4E-3AC8-4441-A2AD-7DBBE618120B}">
      <dgm:prSet/>
      <dgm:spPr/>
      <dgm:t>
        <a:bodyPr/>
        <a:lstStyle/>
        <a:p>
          <a:endParaRPr lang="en-US"/>
        </a:p>
      </dgm:t>
    </dgm:pt>
    <dgm:pt modelId="{0EC9FD0A-542D-46F7-8F8B-EF8B68B45923}" type="sibTrans" cxnId="{8F2DBF4E-3AC8-4441-A2AD-7DBBE618120B}">
      <dgm:prSet/>
      <dgm:spPr/>
      <dgm:t>
        <a:bodyPr/>
        <a:lstStyle/>
        <a:p>
          <a:endParaRPr lang="en-US" dirty="0"/>
        </a:p>
      </dgm:t>
    </dgm:pt>
    <dgm:pt modelId="{F44774FA-3493-4DAE-9981-012025852B6D}" type="pres">
      <dgm:prSet presAssocID="{1C031C53-93CF-48BB-B5AB-4A5BD0347CA5}" presName="Name0" presStyleCnt="0">
        <dgm:presLayoutVars>
          <dgm:dir/>
          <dgm:resizeHandles val="exact"/>
        </dgm:presLayoutVars>
      </dgm:prSet>
      <dgm:spPr/>
    </dgm:pt>
    <dgm:pt modelId="{4BBCFC0D-AD51-4DF5-A19F-568A89D2D789}" type="pres">
      <dgm:prSet presAssocID="{021CABC3-4A48-498E-8A20-F1C37C9F08C2}" presName="node" presStyleLbl="node1" presStyleIdx="0" presStyleCnt="3" custRadScaleRad="93166">
        <dgm:presLayoutVars>
          <dgm:bulletEnabled val="1"/>
        </dgm:presLayoutVars>
      </dgm:prSet>
      <dgm:spPr/>
    </dgm:pt>
    <dgm:pt modelId="{04066DCF-C865-41A8-94B7-9B866D5E842F}" type="pres">
      <dgm:prSet presAssocID="{5B738DE8-807E-4FD9-AB8F-AEA869563EA6}" presName="sibTrans" presStyleLbl="sibTrans2D1" presStyleIdx="0" presStyleCnt="3" custLinFactY="-1355" custLinFactNeighborX="-5414" custLinFactNeighborY="-100000"/>
      <dgm:spPr/>
    </dgm:pt>
    <dgm:pt modelId="{FCD7394C-4E06-4356-8310-01CAE8665DB6}" type="pres">
      <dgm:prSet presAssocID="{5B738DE8-807E-4FD9-AB8F-AEA869563EA6}" presName="connectorText" presStyleLbl="sibTrans2D1" presStyleIdx="0" presStyleCnt="3"/>
      <dgm:spPr/>
    </dgm:pt>
    <dgm:pt modelId="{8FFED744-6F05-4C2A-8983-D986FDE4197C}" type="pres">
      <dgm:prSet presAssocID="{20AC3458-CEB5-4CED-A7AA-68CC68B91B82}" presName="node" presStyleLbl="node1" presStyleIdx="1" presStyleCnt="3">
        <dgm:presLayoutVars>
          <dgm:bulletEnabled val="1"/>
        </dgm:presLayoutVars>
      </dgm:prSet>
      <dgm:spPr/>
    </dgm:pt>
    <dgm:pt modelId="{5797A0A0-87AB-4EC0-845F-4FB7780CB114}" type="pres">
      <dgm:prSet presAssocID="{D48FC16D-475C-48C9-9497-E0A53B1CF4AD}" presName="sibTrans" presStyleLbl="sibTrans2D1" presStyleIdx="1" presStyleCnt="3" custFlipHor="0" custScaleX="44329" custScaleY="81544" custLinFactX="-62376" custLinFactNeighborX="-100000" custLinFactNeighborY="-6409"/>
      <dgm:spPr/>
    </dgm:pt>
    <dgm:pt modelId="{F9F69CDE-9086-4126-B7C5-66DE85E05192}" type="pres">
      <dgm:prSet presAssocID="{D48FC16D-475C-48C9-9497-E0A53B1CF4AD}" presName="connectorText" presStyleLbl="sibTrans2D1" presStyleIdx="1" presStyleCnt="3"/>
      <dgm:spPr/>
    </dgm:pt>
    <dgm:pt modelId="{854B1165-70B9-42D6-B0F9-F6A46DC89552}" type="pres">
      <dgm:prSet presAssocID="{273F63AF-5714-4EA5-AFEB-FF337179A8A1}" presName="node" presStyleLbl="node1" presStyleIdx="2" presStyleCnt="3">
        <dgm:presLayoutVars>
          <dgm:bulletEnabled val="1"/>
        </dgm:presLayoutVars>
      </dgm:prSet>
      <dgm:spPr/>
    </dgm:pt>
    <dgm:pt modelId="{C9E21CAA-74AD-43BC-857C-803EC11DA148}" type="pres">
      <dgm:prSet presAssocID="{0EC9FD0A-542D-46F7-8F8B-EF8B68B45923}" presName="sibTrans" presStyleLbl="sibTrans2D1" presStyleIdx="2" presStyleCnt="3" custLinFactY="-1355" custLinFactNeighborX="-1354" custLinFactNeighborY="-100000"/>
      <dgm:spPr/>
    </dgm:pt>
    <dgm:pt modelId="{1214C0DC-4A75-44AD-B2A8-CB851B393693}" type="pres">
      <dgm:prSet presAssocID="{0EC9FD0A-542D-46F7-8F8B-EF8B68B45923}" presName="connectorText" presStyleLbl="sibTrans2D1" presStyleIdx="2" presStyleCnt="3"/>
      <dgm:spPr/>
    </dgm:pt>
  </dgm:ptLst>
  <dgm:cxnLst>
    <dgm:cxn modelId="{6970810D-3F98-4987-9329-87DC7B7DBBA1}" type="presOf" srcId="{20AC3458-CEB5-4CED-A7AA-68CC68B91B82}" destId="{8FFED744-6F05-4C2A-8983-D986FDE4197C}" srcOrd="0" destOrd="0" presId="urn:microsoft.com/office/officeart/2005/8/layout/cycle7"/>
    <dgm:cxn modelId="{17AD0E0E-1F3D-4CFD-AA56-70A835B50E5F}" type="presOf" srcId="{5B738DE8-807E-4FD9-AB8F-AEA869563EA6}" destId="{FCD7394C-4E06-4356-8310-01CAE8665DB6}" srcOrd="1" destOrd="0" presId="urn:microsoft.com/office/officeart/2005/8/layout/cycle7"/>
    <dgm:cxn modelId="{A5D0012A-BA73-4B8D-B70C-C12595242E1C}" type="presOf" srcId="{5B738DE8-807E-4FD9-AB8F-AEA869563EA6}" destId="{04066DCF-C865-41A8-94B7-9B866D5E842F}" srcOrd="0" destOrd="0" presId="urn:microsoft.com/office/officeart/2005/8/layout/cycle7"/>
    <dgm:cxn modelId="{F07F7430-5C95-47E7-9964-848D13C927A3}" type="presOf" srcId="{273F63AF-5714-4EA5-AFEB-FF337179A8A1}" destId="{854B1165-70B9-42D6-B0F9-F6A46DC89552}" srcOrd="0" destOrd="0" presId="urn:microsoft.com/office/officeart/2005/8/layout/cycle7"/>
    <dgm:cxn modelId="{AB862932-89DC-4298-817C-F0B68807ADAC}" type="presOf" srcId="{D48FC16D-475C-48C9-9497-E0A53B1CF4AD}" destId="{5797A0A0-87AB-4EC0-845F-4FB7780CB114}" srcOrd="0" destOrd="0" presId="urn:microsoft.com/office/officeart/2005/8/layout/cycle7"/>
    <dgm:cxn modelId="{8F2DBF4E-3AC8-4441-A2AD-7DBBE618120B}" srcId="{1C031C53-93CF-48BB-B5AB-4A5BD0347CA5}" destId="{273F63AF-5714-4EA5-AFEB-FF337179A8A1}" srcOrd="2" destOrd="0" parTransId="{64D778E5-A57F-4287-8BEC-CF8BD4C14C05}" sibTransId="{0EC9FD0A-542D-46F7-8F8B-EF8B68B45923}"/>
    <dgm:cxn modelId="{57D48B55-55C7-4CCD-B6E2-738020206443}" srcId="{1C031C53-93CF-48BB-B5AB-4A5BD0347CA5}" destId="{20AC3458-CEB5-4CED-A7AA-68CC68B91B82}" srcOrd="1" destOrd="0" parTransId="{80D31C2F-BD52-438C-96F5-E0B24899CADB}" sibTransId="{D48FC16D-475C-48C9-9497-E0A53B1CF4AD}"/>
    <dgm:cxn modelId="{0EC6F055-6B50-483E-8CA9-25B50A475C6F}" type="presOf" srcId="{0EC9FD0A-542D-46F7-8F8B-EF8B68B45923}" destId="{1214C0DC-4A75-44AD-B2A8-CB851B393693}" srcOrd="1" destOrd="0" presId="urn:microsoft.com/office/officeart/2005/8/layout/cycle7"/>
    <dgm:cxn modelId="{8FFC1F7A-7518-46A2-8286-2E3157EBE124}" type="presOf" srcId="{021CABC3-4A48-498E-8A20-F1C37C9F08C2}" destId="{4BBCFC0D-AD51-4DF5-A19F-568A89D2D789}" srcOrd="0" destOrd="0" presId="urn:microsoft.com/office/officeart/2005/8/layout/cycle7"/>
    <dgm:cxn modelId="{04F33580-49E2-411E-9C45-4DC7BDA67FAF}" type="presOf" srcId="{D48FC16D-475C-48C9-9497-E0A53B1CF4AD}" destId="{F9F69CDE-9086-4126-B7C5-66DE85E05192}" srcOrd="1" destOrd="0" presId="urn:microsoft.com/office/officeart/2005/8/layout/cycle7"/>
    <dgm:cxn modelId="{F9773E9E-A997-4C8B-B5C5-48679B4CFF35}" type="presOf" srcId="{1C031C53-93CF-48BB-B5AB-4A5BD0347CA5}" destId="{F44774FA-3493-4DAE-9981-012025852B6D}" srcOrd="0" destOrd="0" presId="urn:microsoft.com/office/officeart/2005/8/layout/cycle7"/>
    <dgm:cxn modelId="{6BD685E5-30E3-4496-81D3-D199DD874158}" type="presOf" srcId="{0EC9FD0A-542D-46F7-8F8B-EF8B68B45923}" destId="{C9E21CAA-74AD-43BC-857C-803EC11DA148}" srcOrd="0" destOrd="0" presId="urn:microsoft.com/office/officeart/2005/8/layout/cycle7"/>
    <dgm:cxn modelId="{F3DC09FA-4133-4FDA-8380-65BDD110E0D1}" srcId="{1C031C53-93CF-48BB-B5AB-4A5BD0347CA5}" destId="{021CABC3-4A48-498E-8A20-F1C37C9F08C2}" srcOrd="0" destOrd="0" parTransId="{7D383FA0-1C18-4D0D-AB93-A4D86769E741}" sibTransId="{5B738DE8-807E-4FD9-AB8F-AEA869563EA6}"/>
    <dgm:cxn modelId="{1C7C22D6-2267-477C-9463-5C3678D8E28F}" type="presParOf" srcId="{F44774FA-3493-4DAE-9981-012025852B6D}" destId="{4BBCFC0D-AD51-4DF5-A19F-568A89D2D789}" srcOrd="0" destOrd="0" presId="urn:microsoft.com/office/officeart/2005/8/layout/cycle7"/>
    <dgm:cxn modelId="{7DF0EE65-6055-4394-A8C2-65751F02FD2C}" type="presParOf" srcId="{F44774FA-3493-4DAE-9981-012025852B6D}" destId="{04066DCF-C865-41A8-94B7-9B866D5E842F}" srcOrd="1" destOrd="0" presId="urn:microsoft.com/office/officeart/2005/8/layout/cycle7"/>
    <dgm:cxn modelId="{0A6799B2-6B47-4287-ADEF-C894F0253D27}" type="presParOf" srcId="{04066DCF-C865-41A8-94B7-9B866D5E842F}" destId="{FCD7394C-4E06-4356-8310-01CAE8665DB6}" srcOrd="0" destOrd="0" presId="urn:microsoft.com/office/officeart/2005/8/layout/cycle7"/>
    <dgm:cxn modelId="{0B96DDD8-2C00-4F13-9791-059C4D255230}" type="presParOf" srcId="{F44774FA-3493-4DAE-9981-012025852B6D}" destId="{8FFED744-6F05-4C2A-8983-D986FDE4197C}" srcOrd="2" destOrd="0" presId="urn:microsoft.com/office/officeart/2005/8/layout/cycle7"/>
    <dgm:cxn modelId="{156164D6-BE98-4060-A6CD-DA446ED3D817}" type="presParOf" srcId="{F44774FA-3493-4DAE-9981-012025852B6D}" destId="{5797A0A0-87AB-4EC0-845F-4FB7780CB114}" srcOrd="3" destOrd="0" presId="urn:microsoft.com/office/officeart/2005/8/layout/cycle7"/>
    <dgm:cxn modelId="{D3103C09-3C9A-4F64-9290-0A33E1805659}" type="presParOf" srcId="{5797A0A0-87AB-4EC0-845F-4FB7780CB114}" destId="{F9F69CDE-9086-4126-B7C5-66DE85E05192}" srcOrd="0" destOrd="0" presId="urn:microsoft.com/office/officeart/2005/8/layout/cycle7"/>
    <dgm:cxn modelId="{782781E0-5764-46CE-B4A6-5CC5D0133CAA}" type="presParOf" srcId="{F44774FA-3493-4DAE-9981-012025852B6D}" destId="{854B1165-70B9-42D6-B0F9-F6A46DC89552}" srcOrd="4" destOrd="0" presId="urn:microsoft.com/office/officeart/2005/8/layout/cycle7"/>
    <dgm:cxn modelId="{385A324A-19A7-4854-A122-81E6A60D7C3E}" type="presParOf" srcId="{F44774FA-3493-4DAE-9981-012025852B6D}" destId="{C9E21CAA-74AD-43BC-857C-803EC11DA148}" srcOrd="5" destOrd="0" presId="urn:microsoft.com/office/officeart/2005/8/layout/cycle7"/>
    <dgm:cxn modelId="{9C26008D-10A1-4A57-94DF-14E136FA3EF0}" type="presParOf" srcId="{C9E21CAA-74AD-43BC-857C-803EC11DA148}" destId="{1214C0DC-4A75-44AD-B2A8-CB851B39369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486A4E-E60A-4B1F-8FF9-1BF3ED884D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D7090D1-91A0-45F7-A568-42E68A7413F4}">
      <dgm:prSet custT="1"/>
      <dgm:spPr/>
      <dgm:t>
        <a:bodyPr/>
        <a:lstStyle/>
        <a:p>
          <a:r>
            <a:rPr lang="en-US" sz="2000" dirty="0">
              <a:solidFill>
                <a:schemeClr val="tx1"/>
              </a:solidFill>
            </a:rPr>
            <a:t>Indoor air contaminants</a:t>
          </a:r>
        </a:p>
      </dgm:t>
    </dgm:pt>
    <dgm:pt modelId="{8C5AB125-0D00-4C3A-A365-15446E797CE4}" type="parTrans" cxnId="{ADE97859-216F-4BB2-A955-5E6B53E1A405}">
      <dgm:prSet/>
      <dgm:spPr/>
      <dgm:t>
        <a:bodyPr/>
        <a:lstStyle/>
        <a:p>
          <a:endParaRPr lang="en-US"/>
        </a:p>
      </dgm:t>
    </dgm:pt>
    <dgm:pt modelId="{5E5D191C-A955-4386-937C-727FA7583277}" type="sibTrans" cxnId="{ADE97859-216F-4BB2-A955-5E6B53E1A405}">
      <dgm:prSet/>
      <dgm:spPr/>
      <dgm:t>
        <a:bodyPr/>
        <a:lstStyle/>
        <a:p>
          <a:endParaRPr lang="en-US"/>
        </a:p>
      </dgm:t>
    </dgm:pt>
    <dgm:pt modelId="{413B60AA-FDBD-4E4F-9C06-1DE087C6D2EC}">
      <dgm:prSet custT="1"/>
      <dgm:spPr/>
      <dgm:t>
        <a:bodyPr/>
        <a:lstStyle/>
        <a:p>
          <a:r>
            <a:rPr lang="en-US" sz="2000" dirty="0">
              <a:solidFill>
                <a:schemeClr val="tx1"/>
              </a:solidFill>
            </a:rPr>
            <a:t>Volatile organic compounds (VOC)</a:t>
          </a:r>
        </a:p>
      </dgm:t>
    </dgm:pt>
    <dgm:pt modelId="{F17E2E5A-C69E-4A4C-9320-D006CD84929D}" type="parTrans" cxnId="{934FA2B6-C89A-4BBC-97CF-886F4B343F88}">
      <dgm:prSet/>
      <dgm:spPr/>
      <dgm:t>
        <a:bodyPr/>
        <a:lstStyle/>
        <a:p>
          <a:endParaRPr lang="en-US"/>
        </a:p>
      </dgm:t>
    </dgm:pt>
    <dgm:pt modelId="{5157CB5F-5C48-4FD6-8DA2-D2A9FB507F9E}" type="sibTrans" cxnId="{934FA2B6-C89A-4BBC-97CF-886F4B343F88}">
      <dgm:prSet/>
      <dgm:spPr/>
      <dgm:t>
        <a:bodyPr/>
        <a:lstStyle/>
        <a:p>
          <a:endParaRPr lang="en-US"/>
        </a:p>
      </dgm:t>
    </dgm:pt>
    <dgm:pt modelId="{2A65EB3E-9414-41E1-8442-1C128B99C2B1}">
      <dgm:prSet custT="1"/>
      <dgm:spPr/>
      <dgm:t>
        <a:bodyPr/>
        <a:lstStyle/>
        <a:p>
          <a:r>
            <a:rPr lang="en-US" sz="2000" dirty="0">
              <a:solidFill>
                <a:schemeClr val="tx1"/>
              </a:solidFill>
            </a:rPr>
            <a:t>Particulate matter (PM)</a:t>
          </a:r>
        </a:p>
      </dgm:t>
    </dgm:pt>
    <dgm:pt modelId="{939C7E99-8BB6-4714-9A8A-26BF6C35500D}" type="parTrans" cxnId="{E8A21638-636D-48D0-9589-3086255E497B}">
      <dgm:prSet/>
      <dgm:spPr/>
      <dgm:t>
        <a:bodyPr/>
        <a:lstStyle/>
        <a:p>
          <a:endParaRPr lang="en-US"/>
        </a:p>
      </dgm:t>
    </dgm:pt>
    <dgm:pt modelId="{B935B2B0-9C62-47FE-923D-5A41BCF7143B}" type="sibTrans" cxnId="{E8A21638-636D-48D0-9589-3086255E497B}">
      <dgm:prSet/>
      <dgm:spPr/>
      <dgm:t>
        <a:bodyPr/>
        <a:lstStyle/>
        <a:p>
          <a:endParaRPr lang="en-US"/>
        </a:p>
      </dgm:t>
    </dgm:pt>
    <dgm:pt modelId="{BB582335-A367-49EF-9D00-72AF8ECDB6B2}">
      <dgm:prSet custT="1"/>
      <dgm:spPr/>
      <dgm:t>
        <a:bodyPr/>
        <a:lstStyle/>
        <a:p>
          <a:r>
            <a:rPr lang="en-US" sz="2000" dirty="0">
              <a:solidFill>
                <a:schemeClr val="tx1"/>
              </a:solidFill>
            </a:rPr>
            <a:t>Sick building syndrome</a:t>
          </a:r>
        </a:p>
      </dgm:t>
    </dgm:pt>
    <dgm:pt modelId="{C56E6DAC-2BEC-471C-836A-C4EAF0FCF808}" type="parTrans" cxnId="{0ED8C539-2A4C-4C4D-80A6-044F03B889ED}">
      <dgm:prSet/>
      <dgm:spPr/>
      <dgm:t>
        <a:bodyPr/>
        <a:lstStyle/>
        <a:p>
          <a:endParaRPr lang="en-US"/>
        </a:p>
      </dgm:t>
    </dgm:pt>
    <dgm:pt modelId="{D8B64BA3-7A4B-46FC-980C-FB3FAA4AF418}" type="sibTrans" cxnId="{0ED8C539-2A4C-4C4D-80A6-044F03B889ED}">
      <dgm:prSet/>
      <dgm:spPr/>
      <dgm:t>
        <a:bodyPr/>
        <a:lstStyle/>
        <a:p>
          <a:endParaRPr lang="en-US"/>
        </a:p>
      </dgm:t>
    </dgm:pt>
    <dgm:pt modelId="{FD7AC082-A83D-42C0-A68C-DB8170B6A8E6}" type="pres">
      <dgm:prSet presAssocID="{43486A4E-E60A-4B1F-8FF9-1BF3ED884D36}" presName="linear" presStyleCnt="0">
        <dgm:presLayoutVars>
          <dgm:dir/>
          <dgm:animLvl val="lvl"/>
          <dgm:resizeHandles val="exact"/>
        </dgm:presLayoutVars>
      </dgm:prSet>
      <dgm:spPr/>
    </dgm:pt>
    <dgm:pt modelId="{9EF04046-B1E4-49AC-B44A-C06FB4E69F31}" type="pres">
      <dgm:prSet presAssocID="{1D7090D1-91A0-45F7-A568-42E68A7413F4}" presName="parentLin" presStyleCnt="0"/>
      <dgm:spPr/>
    </dgm:pt>
    <dgm:pt modelId="{8752B5FE-681E-4480-B970-79901B6385EB}" type="pres">
      <dgm:prSet presAssocID="{1D7090D1-91A0-45F7-A568-42E68A7413F4}" presName="parentLeftMargin" presStyleLbl="node1" presStyleIdx="0" presStyleCnt="2"/>
      <dgm:spPr/>
    </dgm:pt>
    <dgm:pt modelId="{1EAC8D2C-9D14-46E1-B17B-F37F0BF25DDB}" type="pres">
      <dgm:prSet presAssocID="{1D7090D1-91A0-45F7-A568-42E68A7413F4}" presName="parentText" presStyleLbl="node1" presStyleIdx="0" presStyleCnt="2" custScaleX="117873" custScaleY="61348">
        <dgm:presLayoutVars>
          <dgm:chMax val="0"/>
          <dgm:bulletEnabled val="1"/>
        </dgm:presLayoutVars>
      </dgm:prSet>
      <dgm:spPr/>
    </dgm:pt>
    <dgm:pt modelId="{594E21AD-88B0-4980-AD62-49F1F4D129B7}" type="pres">
      <dgm:prSet presAssocID="{1D7090D1-91A0-45F7-A568-42E68A7413F4}" presName="negativeSpace" presStyleCnt="0"/>
      <dgm:spPr/>
    </dgm:pt>
    <dgm:pt modelId="{FDFF8EF8-1AC9-4D96-B3B3-F80B50B07516}" type="pres">
      <dgm:prSet presAssocID="{1D7090D1-91A0-45F7-A568-42E68A7413F4}" presName="childText" presStyleLbl="conFgAcc1" presStyleIdx="0" presStyleCnt="2">
        <dgm:presLayoutVars>
          <dgm:bulletEnabled val="1"/>
        </dgm:presLayoutVars>
      </dgm:prSet>
      <dgm:spPr/>
    </dgm:pt>
    <dgm:pt modelId="{360CC28B-C252-44FD-9119-0C877BF1D206}" type="pres">
      <dgm:prSet presAssocID="{5E5D191C-A955-4386-937C-727FA7583277}" presName="spaceBetweenRectangles" presStyleCnt="0"/>
      <dgm:spPr/>
    </dgm:pt>
    <dgm:pt modelId="{C76F7700-E96A-4B04-957A-7E3EC3512AA5}" type="pres">
      <dgm:prSet presAssocID="{BB582335-A367-49EF-9D00-72AF8ECDB6B2}" presName="parentLin" presStyleCnt="0"/>
      <dgm:spPr/>
    </dgm:pt>
    <dgm:pt modelId="{109FC17A-C54F-4A30-A3D1-BCDAA0CA6A8D}" type="pres">
      <dgm:prSet presAssocID="{BB582335-A367-49EF-9D00-72AF8ECDB6B2}" presName="parentLeftMargin" presStyleLbl="node1" presStyleIdx="0" presStyleCnt="2"/>
      <dgm:spPr/>
    </dgm:pt>
    <dgm:pt modelId="{87B77BC9-113C-4042-A60B-908B1C632952}" type="pres">
      <dgm:prSet presAssocID="{BB582335-A367-49EF-9D00-72AF8ECDB6B2}" presName="parentText" presStyleLbl="node1" presStyleIdx="1" presStyleCnt="2" custScaleX="117811" custScaleY="58105">
        <dgm:presLayoutVars>
          <dgm:chMax val="0"/>
          <dgm:bulletEnabled val="1"/>
        </dgm:presLayoutVars>
      </dgm:prSet>
      <dgm:spPr/>
    </dgm:pt>
    <dgm:pt modelId="{9593ACF0-48BB-4E19-AFEA-918A96409D83}" type="pres">
      <dgm:prSet presAssocID="{BB582335-A367-49EF-9D00-72AF8ECDB6B2}" presName="negativeSpace" presStyleCnt="0"/>
      <dgm:spPr/>
    </dgm:pt>
    <dgm:pt modelId="{E1D5EDDF-07F7-4D3A-B650-1FEC11C365E7}" type="pres">
      <dgm:prSet presAssocID="{BB582335-A367-49EF-9D00-72AF8ECDB6B2}" presName="childText" presStyleLbl="conFgAcc1" presStyleIdx="1" presStyleCnt="2">
        <dgm:presLayoutVars>
          <dgm:bulletEnabled val="1"/>
        </dgm:presLayoutVars>
      </dgm:prSet>
      <dgm:spPr/>
    </dgm:pt>
  </dgm:ptLst>
  <dgm:cxnLst>
    <dgm:cxn modelId="{4030BD0E-4783-477C-B8CE-459B2FAC75DA}" type="presOf" srcId="{BB582335-A367-49EF-9D00-72AF8ECDB6B2}" destId="{87B77BC9-113C-4042-A60B-908B1C632952}" srcOrd="1" destOrd="0" presId="urn:microsoft.com/office/officeart/2005/8/layout/list1"/>
    <dgm:cxn modelId="{7B2B3835-6D23-44F8-8FA1-A3A2ADD0F940}" type="presOf" srcId="{2A65EB3E-9414-41E1-8442-1C128B99C2B1}" destId="{FDFF8EF8-1AC9-4D96-B3B3-F80B50B07516}" srcOrd="0" destOrd="1" presId="urn:microsoft.com/office/officeart/2005/8/layout/list1"/>
    <dgm:cxn modelId="{E8A21638-636D-48D0-9589-3086255E497B}" srcId="{1D7090D1-91A0-45F7-A568-42E68A7413F4}" destId="{2A65EB3E-9414-41E1-8442-1C128B99C2B1}" srcOrd="1" destOrd="0" parTransId="{939C7E99-8BB6-4714-9A8A-26BF6C35500D}" sibTransId="{B935B2B0-9C62-47FE-923D-5A41BCF7143B}"/>
    <dgm:cxn modelId="{0ED8C539-2A4C-4C4D-80A6-044F03B889ED}" srcId="{43486A4E-E60A-4B1F-8FF9-1BF3ED884D36}" destId="{BB582335-A367-49EF-9D00-72AF8ECDB6B2}" srcOrd="1" destOrd="0" parTransId="{C56E6DAC-2BEC-471C-836A-C4EAF0FCF808}" sibTransId="{D8B64BA3-7A4B-46FC-980C-FB3FAA4AF418}"/>
    <dgm:cxn modelId="{4845CE42-5CA2-4826-9DFF-82A584DCC596}" type="presOf" srcId="{1D7090D1-91A0-45F7-A568-42E68A7413F4}" destId="{8752B5FE-681E-4480-B970-79901B6385EB}" srcOrd="0" destOrd="0" presId="urn:microsoft.com/office/officeart/2005/8/layout/list1"/>
    <dgm:cxn modelId="{ADE97859-216F-4BB2-A955-5E6B53E1A405}" srcId="{43486A4E-E60A-4B1F-8FF9-1BF3ED884D36}" destId="{1D7090D1-91A0-45F7-A568-42E68A7413F4}" srcOrd="0" destOrd="0" parTransId="{8C5AB125-0D00-4C3A-A365-15446E797CE4}" sibTransId="{5E5D191C-A955-4386-937C-727FA7583277}"/>
    <dgm:cxn modelId="{A9A78B86-CB17-4B5B-9BEE-74D7A3E94616}" type="presOf" srcId="{1D7090D1-91A0-45F7-A568-42E68A7413F4}" destId="{1EAC8D2C-9D14-46E1-B17B-F37F0BF25DDB}" srcOrd="1" destOrd="0" presId="urn:microsoft.com/office/officeart/2005/8/layout/list1"/>
    <dgm:cxn modelId="{934FA2B6-C89A-4BBC-97CF-886F4B343F88}" srcId="{1D7090D1-91A0-45F7-A568-42E68A7413F4}" destId="{413B60AA-FDBD-4E4F-9C06-1DE087C6D2EC}" srcOrd="0" destOrd="0" parTransId="{F17E2E5A-C69E-4A4C-9320-D006CD84929D}" sibTransId="{5157CB5F-5C48-4FD6-8DA2-D2A9FB507F9E}"/>
    <dgm:cxn modelId="{55A476BB-6CC8-4498-AAFF-6ADF8D162DD0}" type="presOf" srcId="{413B60AA-FDBD-4E4F-9C06-1DE087C6D2EC}" destId="{FDFF8EF8-1AC9-4D96-B3B3-F80B50B07516}" srcOrd="0" destOrd="0" presId="urn:microsoft.com/office/officeart/2005/8/layout/list1"/>
    <dgm:cxn modelId="{6A1AADE3-EB0E-46B8-A1CB-8CFDEAD23A7F}" type="presOf" srcId="{43486A4E-E60A-4B1F-8FF9-1BF3ED884D36}" destId="{FD7AC082-A83D-42C0-A68C-DB8170B6A8E6}" srcOrd="0" destOrd="0" presId="urn:microsoft.com/office/officeart/2005/8/layout/list1"/>
    <dgm:cxn modelId="{40CFEEFA-D196-42D9-85AE-95738D5F8B99}" type="presOf" srcId="{BB582335-A367-49EF-9D00-72AF8ECDB6B2}" destId="{109FC17A-C54F-4A30-A3D1-BCDAA0CA6A8D}" srcOrd="0" destOrd="0" presId="urn:microsoft.com/office/officeart/2005/8/layout/list1"/>
    <dgm:cxn modelId="{D85281AB-EC2A-4E61-B931-6429CDC1B804}" type="presParOf" srcId="{FD7AC082-A83D-42C0-A68C-DB8170B6A8E6}" destId="{9EF04046-B1E4-49AC-B44A-C06FB4E69F31}" srcOrd="0" destOrd="0" presId="urn:microsoft.com/office/officeart/2005/8/layout/list1"/>
    <dgm:cxn modelId="{99F9B5AF-8D5C-4AB0-8327-3ADECD5135BF}" type="presParOf" srcId="{9EF04046-B1E4-49AC-B44A-C06FB4E69F31}" destId="{8752B5FE-681E-4480-B970-79901B6385EB}" srcOrd="0" destOrd="0" presId="urn:microsoft.com/office/officeart/2005/8/layout/list1"/>
    <dgm:cxn modelId="{CAC7F546-5CB9-4B1B-B0C5-743B9A11C877}" type="presParOf" srcId="{9EF04046-B1E4-49AC-B44A-C06FB4E69F31}" destId="{1EAC8D2C-9D14-46E1-B17B-F37F0BF25DDB}" srcOrd="1" destOrd="0" presId="urn:microsoft.com/office/officeart/2005/8/layout/list1"/>
    <dgm:cxn modelId="{F519ADB5-9B47-4018-B2B7-86DB1FC6E606}" type="presParOf" srcId="{FD7AC082-A83D-42C0-A68C-DB8170B6A8E6}" destId="{594E21AD-88B0-4980-AD62-49F1F4D129B7}" srcOrd="1" destOrd="0" presId="urn:microsoft.com/office/officeart/2005/8/layout/list1"/>
    <dgm:cxn modelId="{8B883BC9-793B-45F4-93A6-356C23076E98}" type="presParOf" srcId="{FD7AC082-A83D-42C0-A68C-DB8170B6A8E6}" destId="{FDFF8EF8-1AC9-4D96-B3B3-F80B50B07516}" srcOrd="2" destOrd="0" presId="urn:microsoft.com/office/officeart/2005/8/layout/list1"/>
    <dgm:cxn modelId="{08E3C548-E987-4E12-8BB6-481235942BF9}" type="presParOf" srcId="{FD7AC082-A83D-42C0-A68C-DB8170B6A8E6}" destId="{360CC28B-C252-44FD-9119-0C877BF1D206}" srcOrd="3" destOrd="0" presId="urn:microsoft.com/office/officeart/2005/8/layout/list1"/>
    <dgm:cxn modelId="{8B895529-C1D6-4308-855D-AC847887F1E2}" type="presParOf" srcId="{FD7AC082-A83D-42C0-A68C-DB8170B6A8E6}" destId="{C76F7700-E96A-4B04-957A-7E3EC3512AA5}" srcOrd="4" destOrd="0" presId="urn:microsoft.com/office/officeart/2005/8/layout/list1"/>
    <dgm:cxn modelId="{A3416792-98E9-44F5-A602-BA2453EDE2DB}" type="presParOf" srcId="{C76F7700-E96A-4B04-957A-7E3EC3512AA5}" destId="{109FC17A-C54F-4A30-A3D1-BCDAA0CA6A8D}" srcOrd="0" destOrd="0" presId="urn:microsoft.com/office/officeart/2005/8/layout/list1"/>
    <dgm:cxn modelId="{B68F6471-5428-4E0F-A230-EAD5D83A8B69}" type="presParOf" srcId="{C76F7700-E96A-4B04-957A-7E3EC3512AA5}" destId="{87B77BC9-113C-4042-A60B-908B1C632952}" srcOrd="1" destOrd="0" presId="urn:microsoft.com/office/officeart/2005/8/layout/list1"/>
    <dgm:cxn modelId="{3820A8F5-B196-4D83-A13A-6017E068FA46}" type="presParOf" srcId="{FD7AC082-A83D-42C0-A68C-DB8170B6A8E6}" destId="{9593ACF0-48BB-4E19-AFEA-918A96409D83}" srcOrd="5" destOrd="0" presId="urn:microsoft.com/office/officeart/2005/8/layout/list1"/>
    <dgm:cxn modelId="{B1F203FE-7A22-494F-A78D-4CD98171DD51}" type="presParOf" srcId="{FD7AC082-A83D-42C0-A68C-DB8170B6A8E6}" destId="{E1D5EDDF-07F7-4D3A-B650-1FEC11C365E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15B3DF-05CE-49D9-8525-28A5FFA8AB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B75A16A-DFC2-49A3-93B0-7CC00D5DD875}">
      <dgm:prSet custT="1"/>
      <dgm:spPr/>
      <dgm:t>
        <a:bodyPr/>
        <a:lstStyle/>
        <a:p>
          <a:r>
            <a:rPr lang="en-US" sz="2000" dirty="0">
              <a:solidFill>
                <a:schemeClr val="tx1"/>
              </a:solidFill>
            </a:rPr>
            <a:t>High carbon dioxide (CO2) level</a:t>
          </a:r>
        </a:p>
      </dgm:t>
    </dgm:pt>
    <dgm:pt modelId="{9BE514BD-2CC8-45D8-83E7-4DAF5D4F31CC}" type="parTrans" cxnId="{149A59D5-985D-44E9-AD69-833EE50DDDDA}">
      <dgm:prSet/>
      <dgm:spPr/>
      <dgm:t>
        <a:bodyPr/>
        <a:lstStyle/>
        <a:p>
          <a:endParaRPr lang="en-US"/>
        </a:p>
      </dgm:t>
    </dgm:pt>
    <dgm:pt modelId="{DBDF500A-5164-492B-8DC2-F0D07DBAED65}" type="sibTrans" cxnId="{149A59D5-985D-44E9-AD69-833EE50DDDDA}">
      <dgm:prSet/>
      <dgm:spPr/>
      <dgm:t>
        <a:bodyPr/>
        <a:lstStyle/>
        <a:p>
          <a:endParaRPr lang="en-US"/>
        </a:p>
      </dgm:t>
    </dgm:pt>
    <dgm:pt modelId="{98428E18-E3B3-4CD4-9DA0-CA693810971F}">
      <dgm:prSet custT="1"/>
      <dgm:spPr/>
      <dgm:t>
        <a:bodyPr/>
        <a:lstStyle/>
        <a:p>
          <a:r>
            <a:rPr lang="en-US" sz="2000" dirty="0">
              <a:solidFill>
                <a:schemeClr val="tx1"/>
              </a:solidFill>
            </a:rPr>
            <a:t>Temperature/relative humidity</a:t>
          </a:r>
        </a:p>
      </dgm:t>
    </dgm:pt>
    <dgm:pt modelId="{2755F65F-D1B6-4997-AB8C-13C3DF1048C9}" type="parTrans" cxnId="{7A1E3138-DAB9-4BBF-86BA-E1C84DE7813D}">
      <dgm:prSet/>
      <dgm:spPr/>
      <dgm:t>
        <a:bodyPr/>
        <a:lstStyle/>
        <a:p>
          <a:endParaRPr lang="en-US"/>
        </a:p>
      </dgm:t>
    </dgm:pt>
    <dgm:pt modelId="{00AA09B2-4C0D-4FE4-A8F4-2AF610E102D7}" type="sibTrans" cxnId="{7A1E3138-DAB9-4BBF-86BA-E1C84DE7813D}">
      <dgm:prSet/>
      <dgm:spPr/>
      <dgm:t>
        <a:bodyPr/>
        <a:lstStyle/>
        <a:p>
          <a:endParaRPr lang="en-US"/>
        </a:p>
      </dgm:t>
    </dgm:pt>
    <dgm:pt modelId="{9DBB7C16-0E57-4BDF-95D6-F0260FF6C203}">
      <dgm:prSet custT="1"/>
      <dgm:spPr/>
      <dgm:t>
        <a:bodyPr/>
        <a:lstStyle/>
        <a:p>
          <a:r>
            <a:rPr lang="en-US" sz="2000" dirty="0">
              <a:solidFill>
                <a:schemeClr val="tx1"/>
              </a:solidFill>
            </a:rPr>
            <a:t>Lighting levels</a:t>
          </a:r>
        </a:p>
      </dgm:t>
    </dgm:pt>
    <dgm:pt modelId="{1E06B3EF-A3B2-4F96-BCF2-2DB1CC170B39}" type="parTrans" cxnId="{6B0F933D-88DA-46F3-89AA-1132FEC51F92}">
      <dgm:prSet/>
      <dgm:spPr/>
      <dgm:t>
        <a:bodyPr/>
        <a:lstStyle/>
        <a:p>
          <a:endParaRPr lang="en-US"/>
        </a:p>
      </dgm:t>
    </dgm:pt>
    <dgm:pt modelId="{B6F2DBEE-6622-47C4-A929-DD9336258B9D}" type="sibTrans" cxnId="{6B0F933D-88DA-46F3-89AA-1132FEC51F92}">
      <dgm:prSet/>
      <dgm:spPr/>
      <dgm:t>
        <a:bodyPr/>
        <a:lstStyle/>
        <a:p>
          <a:endParaRPr lang="en-US"/>
        </a:p>
      </dgm:t>
    </dgm:pt>
    <dgm:pt modelId="{6AC8B4F1-FA0C-4BDF-9334-A5FA581EF7D1}">
      <dgm:prSet custT="1"/>
      <dgm:spPr/>
      <dgm:t>
        <a:bodyPr/>
        <a:lstStyle/>
        <a:p>
          <a:r>
            <a:rPr lang="en-US" sz="2000" dirty="0">
              <a:solidFill>
                <a:schemeClr val="tx1"/>
              </a:solidFill>
            </a:rPr>
            <a:t>Excessive noise</a:t>
          </a:r>
        </a:p>
      </dgm:t>
    </dgm:pt>
    <dgm:pt modelId="{29090117-0BB9-4BE8-AD03-839BEC64A379}" type="parTrans" cxnId="{066D80B1-7738-4C6C-8F60-C11AA574B096}">
      <dgm:prSet/>
      <dgm:spPr/>
      <dgm:t>
        <a:bodyPr/>
        <a:lstStyle/>
        <a:p>
          <a:endParaRPr lang="en-US"/>
        </a:p>
      </dgm:t>
    </dgm:pt>
    <dgm:pt modelId="{1E1C0329-0D48-4522-BC6F-8FA373B6123F}" type="sibTrans" cxnId="{066D80B1-7738-4C6C-8F60-C11AA574B096}">
      <dgm:prSet/>
      <dgm:spPr/>
      <dgm:t>
        <a:bodyPr/>
        <a:lstStyle/>
        <a:p>
          <a:endParaRPr lang="en-US"/>
        </a:p>
      </dgm:t>
    </dgm:pt>
    <dgm:pt modelId="{7E1CD508-786A-4413-BCC0-8885426E42A0}" type="pres">
      <dgm:prSet presAssocID="{9415B3DF-05CE-49D9-8525-28A5FFA8AB6F}" presName="linear" presStyleCnt="0">
        <dgm:presLayoutVars>
          <dgm:dir/>
          <dgm:animLvl val="lvl"/>
          <dgm:resizeHandles val="exact"/>
        </dgm:presLayoutVars>
      </dgm:prSet>
      <dgm:spPr/>
    </dgm:pt>
    <dgm:pt modelId="{12DDEFCF-05AB-45B0-B739-782D0B7072DB}" type="pres">
      <dgm:prSet presAssocID="{9B75A16A-DFC2-49A3-93B0-7CC00D5DD875}" presName="parentLin" presStyleCnt="0"/>
      <dgm:spPr/>
    </dgm:pt>
    <dgm:pt modelId="{715F44C8-906B-4299-9024-0DB218FE5393}" type="pres">
      <dgm:prSet presAssocID="{9B75A16A-DFC2-49A3-93B0-7CC00D5DD875}" presName="parentLeftMargin" presStyleLbl="node1" presStyleIdx="0" presStyleCnt="4"/>
      <dgm:spPr/>
    </dgm:pt>
    <dgm:pt modelId="{D848AA02-1521-4A9D-9379-ED9B940A89E2}" type="pres">
      <dgm:prSet presAssocID="{9B75A16A-DFC2-49A3-93B0-7CC00D5DD875}" presName="parentText" presStyleLbl="node1" presStyleIdx="0" presStyleCnt="4" custScaleX="116160">
        <dgm:presLayoutVars>
          <dgm:chMax val="0"/>
          <dgm:bulletEnabled val="1"/>
        </dgm:presLayoutVars>
      </dgm:prSet>
      <dgm:spPr/>
    </dgm:pt>
    <dgm:pt modelId="{5788723C-2983-4225-9396-A57361BA1ACC}" type="pres">
      <dgm:prSet presAssocID="{9B75A16A-DFC2-49A3-93B0-7CC00D5DD875}" presName="negativeSpace" presStyleCnt="0"/>
      <dgm:spPr/>
    </dgm:pt>
    <dgm:pt modelId="{C7A2B79E-E159-4CF2-992D-CA1032D3045E}" type="pres">
      <dgm:prSet presAssocID="{9B75A16A-DFC2-49A3-93B0-7CC00D5DD875}" presName="childText" presStyleLbl="conFgAcc1" presStyleIdx="0" presStyleCnt="4">
        <dgm:presLayoutVars>
          <dgm:bulletEnabled val="1"/>
        </dgm:presLayoutVars>
      </dgm:prSet>
      <dgm:spPr/>
    </dgm:pt>
    <dgm:pt modelId="{C7F190F1-9737-49A9-944F-F095D08052E9}" type="pres">
      <dgm:prSet presAssocID="{DBDF500A-5164-492B-8DC2-F0D07DBAED65}" presName="spaceBetweenRectangles" presStyleCnt="0"/>
      <dgm:spPr/>
    </dgm:pt>
    <dgm:pt modelId="{81C4C4F9-45FC-47FF-90F0-21BB4B62CE7B}" type="pres">
      <dgm:prSet presAssocID="{98428E18-E3B3-4CD4-9DA0-CA693810971F}" presName="parentLin" presStyleCnt="0"/>
      <dgm:spPr/>
    </dgm:pt>
    <dgm:pt modelId="{5458506D-093D-4214-B559-FECAD21308C2}" type="pres">
      <dgm:prSet presAssocID="{98428E18-E3B3-4CD4-9DA0-CA693810971F}" presName="parentLeftMargin" presStyleLbl="node1" presStyleIdx="0" presStyleCnt="4"/>
      <dgm:spPr/>
    </dgm:pt>
    <dgm:pt modelId="{3F5BAA74-EB0C-4499-BD10-E9ED107A2C1B}" type="pres">
      <dgm:prSet presAssocID="{98428E18-E3B3-4CD4-9DA0-CA693810971F}" presName="parentText" presStyleLbl="node1" presStyleIdx="1" presStyleCnt="4" custScaleX="117563">
        <dgm:presLayoutVars>
          <dgm:chMax val="0"/>
          <dgm:bulletEnabled val="1"/>
        </dgm:presLayoutVars>
      </dgm:prSet>
      <dgm:spPr/>
    </dgm:pt>
    <dgm:pt modelId="{22AEC0BE-428A-4845-B59C-04E884C4921B}" type="pres">
      <dgm:prSet presAssocID="{98428E18-E3B3-4CD4-9DA0-CA693810971F}" presName="negativeSpace" presStyleCnt="0"/>
      <dgm:spPr/>
    </dgm:pt>
    <dgm:pt modelId="{EFB8B2CA-D5A1-484F-9679-25E52BD1EB60}" type="pres">
      <dgm:prSet presAssocID="{98428E18-E3B3-4CD4-9DA0-CA693810971F}" presName="childText" presStyleLbl="conFgAcc1" presStyleIdx="1" presStyleCnt="4">
        <dgm:presLayoutVars>
          <dgm:bulletEnabled val="1"/>
        </dgm:presLayoutVars>
      </dgm:prSet>
      <dgm:spPr/>
    </dgm:pt>
    <dgm:pt modelId="{252E4B44-3379-49EE-95CC-B994E254AA00}" type="pres">
      <dgm:prSet presAssocID="{00AA09B2-4C0D-4FE4-A8F4-2AF610E102D7}" presName="spaceBetweenRectangles" presStyleCnt="0"/>
      <dgm:spPr/>
    </dgm:pt>
    <dgm:pt modelId="{DF679649-06A4-4DAA-9D62-62A11B54843D}" type="pres">
      <dgm:prSet presAssocID="{9DBB7C16-0E57-4BDF-95D6-F0260FF6C203}" presName="parentLin" presStyleCnt="0"/>
      <dgm:spPr/>
    </dgm:pt>
    <dgm:pt modelId="{D3859702-4019-4BA7-82B2-6A773C0A7796}" type="pres">
      <dgm:prSet presAssocID="{9DBB7C16-0E57-4BDF-95D6-F0260FF6C203}" presName="parentLeftMargin" presStyleLbl="node1" presStyleIdx="1" presStyleCnt="4"/>
      <dgm:spPr/>
    </dgm:pt>
    <dgm:pt modelId="{B5A54B27-0F1C-4111-BB3E-A8D0A176E90D}" type="pres">
      <dgm:prSet presAssocID="{9DBB7C16-0E57-4BDF-95D6-F0260FF6C203}" presName="parentText" presStyleLbl="node1" presStyleIdx="2" presStyleCnt="4" custScaleX="116160">
        <dgm:presLayoutVars>
          <dgm:chMax val="0"/>
          <dgm:bulletEnabled val="1"/>
        </dgm:presLayoutVars>
      </dgm:prSet>
      <dgm:spPr/>
    </dgm:pt>
    <dgm:pt modelId="{8048664A-AFC2-4DCF-91A3-319A73FD5C3F}" type="pres">
      <dgm:prSet presAssocID="{9DBB7C16-0E57-4BDF-95D6-F0260FF6C203}" presName="negativeSpace" presStyleCnt="0"/>
      <dgm:spPr/>
    </dgm:pt>
    <dgm:pt modelId="{1E510D64-5D88-47AB-AA81-4CA05DBB89AB}" type="pres">
      <dgm:prSet presAssocID="{9DBB7C16-0E57-4BDF-95D6-F0260FF6C203}" presName="childText" presStyleLbl="conFgAcc1" presStyleIdx="2" presStyleCnt="4">
        <dgm:presLayoutVars>
          <dgm:bulletEnabled val="1"/>
        </dgm:presLayoutVars>
      </dgm:prSet>
      <dgm:spPr/>
    </dgm:pt>
    <dgm:pt modelId="{7FA078D3-45C8-43B4-821A-B9E9A452EF61}" type="pres">
      <dgm:prSet presAssocID="{B6F2DBEE-6622-47C4-A929-DD9336258B9D}" presName="spaceBetweenRectangles" presStyleCnt="0"/>
      <dgm:spPr/>
    </dgm:pt>
    <dgm:pt modelId="{4FBE42CE-6ACE-44EF-A9DE-53FF1EDEA862}" type="pres">
      <dgm:prSet presAssocID="{6AC8B4F1-FA0C-4BDF-9334-A5FA581EF7D1}" presName="parentLin" presStyleCnt="0"/>
      <dgm:spPr/>
    </dgm:pt>
    <dgm:pt modelId="{7D45F7A6-0E3C-479B-89C6-5E80FB01C172}" type="pres">
      <dgm:prSet presAssocID="{6AC8B4F1-FA0C-4BDF-9334-A5FA581EF7D1}" presName="parentLeftMargin" presStyleLbl="node1" presStyleIdx="2" presStyleCnt="4"/>
      <dgm:spPr/>
    </dgm:pt>
    <dgm:pt modelId="{FC7F3347-D148-46EA-8283-DF88E83749C1}" type="pres">
      <dgm:prSet presAssocID="{6AC8B4F1-FA0C-4BDF-9334-A5FA581EF7D1}" presName="parentText" presStyleLbl="node1" presStyleIdx="3" presStyleCnt="4">
        <dgm:presLayoutVars>
          <dgm:chMax val="0"/>
          <dgm:bulletEnabled val="1"/>
        </dgm:presLayoutVars>
      </dgm:prSet>
      <dgm:spPr/>
    </dgm:pt>
    <dgm:pt modelId="{9B365CD7-B74B-46DC-9AD2-B0F78BB5E76F}" type="pres">
      <dgm:prSet presAssocID="{6AC8B4F1-FA0C-4BDF-9334-A5FA581EF7D1}" presName="negativeSpace" presStyleCnt="0"/>
      <dgm:spPr/>
    </dgm:pt>
    <dgm:pt modelId="{F1D01208-24A6-48F4-9D44-B4D42A75ED2D}" type="pres">
      <dgm:prSet presAssocID="{6AC8B4F1-FA0C-4BDF-9334-A5FA581EF7D1}" presName="childText" presStyleLbl="conFgAcc1" presStyleIdx="3" presStyleCnt="4">
        <dgm:presLayoutVars>
          <dgm:bulletEnabled val="1"/>
        </dgm:presLayoutVars>
      </dgm:prSet>
      <dgm:spPr/>
    </dgm:pt>
  </dgm:ptLst>
  <dgm:cxnLst>
    <dgm:cxn modelId="{BC03960D-7030-4C82-AE4C-E1C379A7235D}" type="presOf" srcId="{9415B3DF-05CE-49D9-8525-28A5FFA8AB6F}" destId="{7E1CD508-786A-4413-BCC0-8885426E42A0}" srcOrd="0" destOrd="0" presId="urn:microsoft.com/office/officeart/2005/8/layout/list1"/>
    <dgm:cxn modelId="{07605314-70CA-42BB-B8F7-8964FFB8EFEA}" type="presOf" srcId="{9B75A16A-DFC2-49A3-93B0-7CC00D5DD875}" destId="{D848AA02-1521-4A9D-9379-ED9B940A89E2}" srcOrd="1" destOrd="0" presId="urn:microsoft.com/office/officeart/2005/8/layout/list1"/>
    <dgm:cxn modelId="{7848F621-97CB-4ADE-AB57-309F06245157}" type="presOf" srcId="{98428E18-E3B3-4CD4-9DA0-CA693810971F}" destId="{3F5BAA74-EB0C-4499-BD10-E9ED107A2C1B}" srcOrd="1" destOrd="0" presId="urn:microsoft.com/office/officeart/2005/8/layout/list1"/>
    <dgm:cxn modelId="{7A1E3138-DAB9-4BBF-86BA-E1C84DE7813D}" srcId="{9415B3DF-05CE-49D9-8525-28A5FFA8AB6F}" destId="{98428E18-E3B3-4CD4-9DA0-CA693810971F}" srcOrd="1" destOrd="0" parTransId="{2755F65F-D1B6-4997-AB8C-13C3DF1048C9}" sibTransId="{00AA09B2-4C0D-4FE4-A8F4-2AF610E102D7}"/>
    <dgm:cxn modelId="{6B0F933D-88DA-46F3-89AA-1132FEC51F92}" srcId="{9415B3DF-05CE-49D9-8525-28A5FFA8AB6F}" destId="{9DBB7C16-0E57-4BDF-95D6-F0260FF6C203}" srcOrd="2" destOrd="0" parTransId="{1E06B3EF-A3B2-4F96-BCF2-2DB1CC170B39}" sibTransId="{B6F2DBEE-6622-47C4-A929-DD9336258B9D}"/>
    <dgm:cxn modelId="{FC4E0A4C-FA8F-400B-A79E-1A10B2B8004D}" type="presOf" srcId="{6AC8B4F1-FA0C-4BDF-9334-A5FA581EF7D1}" destId="{FC7F3347-D148-46EA-8283-DF88E83749C1}" srcOrd="1" destOrd="0" presId="urn:microsoft.com/office/officeart/2005/8/layout/list1"/>
    <dgm:cxn modelId="{B0A43F6E-ED44-47AA-A23A-0B7F0A4021AF}" type="presOf" srcId="{98428E18-E3B3-4CD4-9DA0-CA693810971F}" destId="{5458506D-093D-4214-B559-FECAD21308C2}" srcOrd="0" destOrd="0" presId="urn:microsoft.com/office/officeart/2005/8/layout/list1"/>
    <dgm:cxn modelId="{4C15AD78-2450-40C1-8647-669A181A3B3A}" type="presOf" srcId="{9DBB7C16-0E57-4BDF-95D6-F0260FF6C203}" destId="{D3859702-4019-4BA7-82B2-6A773C0A7796}" srcOrd="0" destOrd="0" presId="urn:microsoft.com/office/officeart/2005/8/layout/list1"/>
    <dgm:cxn modelId="{31CCE383-082B-47DE-83A2-7598CE046185}" type="presOf" srcId="{9DBB7C16-0E57-4BDF-95D6-F0260FF6C203}" destId="{B5A54B27-0F1C-4111-BB3E-A8D0A176E90D}" srcOrd="1" destOrd="0" presId="urn:microsoft.com/office/officeart/2005/8/layout/list1"/>
    <dgm:cxn modelId="{066D80B1-7738-4C6C-8F60-C11AA574B096}" srcId="{9415B3DF-05CE-49D9-8525-28A5FFA8AB6F}" destId="{6AC8B4F1-FA0C-4BDF-9334-A5FA581EF7D1}" srcOrd="3" destOrd="0" parTransId="{29090117-0BB9-4BE8-AD03-839BEC64A379}" sibTransId="{1E1C0329-0D48-4522-BC6F-8FA373B6123F}"/>
    <dgm:cxn modelId="{14AEDCCA-0750-4A99-B85A-E32FA8C07663}" type="presOf" srcId="{9B75A16A-DFC2-49A3-93B0-7CC00D5DD875}" destId="{715F44C8-906B-4299-9024-0DB218FE5393}" srcOrd="0" destOrd="0" presId="urn:microsoft.com/office/officeart/2005/8/layout/list1"/>
    <dgm:cxn modelId="{149A59D5-985D-44E9-AD69-833EE50DDDDA}" srcId="{9415B3DF-05CE-49D9-8525-28A5FFA8AB6F}" destId="{9B75A16A-DFC2-49A3-93B0-7CC00D5DD875}" srcOrd="0" destOrd="0" parTransId="{9BE514BD-2CC8-45D8-83E7-4DAF5D4F31CC}" sibTransId="{DBDF500A-5164-492B-8DC2-F0D07DBAED65}"/>
    <dgm:cxn modelId="{7E65C5EE-7732-4568-A393-1B19CCE75A52}" type="presOf" srcId="{6AC8B4F1-FA0C-4BDF-9334-A5FA581EF7D1}" destId="{7D45F7A6-0E3C-479B-89C6-5E80FB01C172}" srcOrd="0" destOrd="0" presId="urn:microsoft.com/office/officeart/2005/8/layout/list1"/>
    <dgm:cxn modelId="{6DC516FF-6BBF-482B-B0C7-2FEA1AF86299}" type="presParOf" srcId="{7E1CD508-786A-4413-BCC0-8885426E42A0}" destId="{12DDEFCF-05AB-45B0-B739-782D0B7072DB}" srcOrd="0" destOrd="0" presId="urn:microsoft.com/office/officeart/2005/8/layout/list1"/>
    <dgm:cxn modelId="{122531B6-4244-463E-9E7B-7E4B51D7E472}" type="presParOf" srcId="{12DDEFCF-05AB-45B0-B739-782D0B7072DB}" destId="{715F44C8-906B-4299-9024-0DB218FE5393}" srcOrd="0" destOrd="0" presId="urn:microsoft.com/office/officeart/2005/8/layout/list1"/>
    <dgm:cxn modelId="{5AD85DC9-152A-479B-BEEC-A00547D3CC74}" type="presParOf" srcId="{12DDEFCF-05AB-45B0-B739-782D0B7072DB}" destId="{D848AA02-1521-4A9D-9379-ED9B940A89E2}" srcOrd="1" destOrd="0" presId="urn:microsoft.com/office/officeart/2005/8/layout/list1"/>
    <dgm:cxn modelId="{97748375-F670-40E9-BEB9-60C3B6FD5769}" type="presParOf" srcId="{7E1CD508-786A-4413-BCC0-8885426E42A0}" destId="{5788723C-2983-4225-9396-A57361BA1ACC}" srcOrd="1" destOrd="0" presId="urn:microsoft.com/office/officeart/2005/8/layout/list1"/>
    <dgm:cxn modelId="{19FB7A0F-1B05-42AE-BCF7-A27391A394C4}" type="presParOf" srcId="{7E1CD508-786A-4413-BCC0-8885426E42A0}" destId="{C7A2B79E-E159-4CF2-992D-CA1032D3045E}" srcOrd="2" destOrd="0" presId="urn:microsoft.com/office/officeart/2005/8/layout/list1"/>
    <dgm:cxn modelId="{ABBB4C4E-68A7-44FF-B1EE-6A048481BF92}" type="presParOf" srcId="{7E1CD508-786A-4413-BCC0-8885426E42A0}" destId="{C7F190F1-9737-49A9-944F-F095D08052E9}" srcOrd="3" destOrd="0" presId="urn:microsoft.com/office/officeart/2005/8/layout/list1"/>
    <dgm:cxn modelId="{A03244B5-8121-4DD8-A750-1DB399B65E42}" type="presParOf" srcId="{7E1CD508-786A-4413-BCC0-8885426E42A0}" destId="{81C4C4F9-45FC-47FF-90F0-21BB4B62CE7B}" srcOrd="4" destOrd="0" presId="urn:microsoft.com/office/officeart/2005/8/layout/list1"/>
    <dgm:cxn modelId="{96C95BD3-8C16-4559-B663-A77F3E3408A9}" type="presParOf" srcId="{81C4C4F9-45FC-47FF-90F0-21BB4B62CE7B}" destId="{5458506D-093D-4214-B559-FECAD21308C2}" srcOrd="0" destOrd="0" presId="urn:microsoft.com/office/officeart/2005/8/layout/list1"/>
    <dgm:cxn modelId="{2954621F-55B8-4CA4-849B-854598630185}" type="presParOf" srcId="{81C4C4F9-45FC-47FF-90F0-21BB4B62CE7B}" destId="{3F5BAA74-EB0C-4499-BD10-E9ED107A2C1B}" srcOrd="1" destOrd="0" presId="urn:microsoft.com/office/officeart/2005/8/layout/list1"/>
    <dgm:cxn modelId="{3A1C4831-0896-454C-9D27-44AA4702317A}" type="presParOf" srcId="{7E1CD508-786A-4413-BCC0-8885426E42A0}" destId="{22AEC0BE-428A-4845-B59C-04E884C4921B}" srcOrd="5" destOrd="0" presId="urn:microsoft.com/office/officeart/2005/8/layout/list1"/>
    <dgm:cxn modelId="{DD9ACCF8-988F-4198-8C0B-5BEED40EC71E}" type="presParOf" srcId="{7E1CD508-786A-4413-BCC0-8885426E42A0}" destId="{EFB8B2CA-D5A1-484F-9679-25E52BD1EB60}" srcOrd="6" destOrd="0" presId="urn:microsoft.com/office/officeart/2005/8/layout/list1"/>
    <dgm:cxn modelId="{5B0B1B32-EB14-487E-B13F-BB99F36E1069}" type="presParOf" srcId="{7E1CD508-786A-4413-BCC0-8885426E42A0}" destId="{252E4B44-3379-49EE-95CC-B994E254AA00}" srcOrd="7" destOrd="0" presId="urn:microsoft.com/office/officeart/2005/8/layout/list1"/>
    <dgm:cxn modelId="{63F794FE-3CE3-44A0-93D0-FEBF1F13E7B3}" type="presParOf" srcId="{7E1CD508-786A-4413-BCC0-8885426E42A0}" destId="{DF679649-06A4-4DAA-9D62-62A11B54843D}" srcOrd="8" destOrd="0" presId="urn:microsoft.com/office/officeart/2005/8/layout/list1"/>
    <dgm:cxn modelId="{1BA57D75-BE2A-486A-86C8-C83D6D1BC046}" type="presParOf" srcId="{DF679649-06A4-4DAA-9D62-62A11B54843D}" destId="{D3859702-4019-4BA7-82B2-6A773C0A7796}" srcOrd="0" destOrd="0" presId="urn:microsoft.com/office/officeart/2005/8/layout/list1"/>
    <dgm:cxn modelId="{28D7F0A2-4DBA-4854-8CAC-6F88780A6674}" type="presParOf" srcId="{DF679649-06A4-4DAA-9D62-62A11B54843D}" destId="{B5A54B27-0F1C-4111-BB3E-A8D0A176E90D}" srcOrd="1" destOrd="0" presId="urn:microsoft.com/office/officeart/2005/8/layout/list1"/>
    <dgm:cxn modelId="{9C7148D6-F574-4774-91B9-F2CD02658967}" type="presParOf" srcId="{7E1CD508-786A-4413-BCC0-8885426E42A0}" destId="{8048664A-AFC2-4DCF-91A3-319A73FD5C3F}" srcOrd="9" destOrd="0" presId="urn:microsoft.com/office/officeart/2005/8/layout/list1"/>
    <dgm:cxn modelId="{EFDA0641-8DDB-4329-82D4-0C10369B95FC}" type="presParOf" srcId="{7E1CD508-786A-4413-BCC0-8885426E42A0}" destId="{1E510D64-5D88-47AB-AA81-4CA05DBB89AB}" srcOrd="10" destOrd="0" presId="urn:microsoft.com/office/officeart/2005/8/layout/list1"/>
    <dgm:cxn modelId="{81EF0B20-BFEE-4F21-9530-990858226DD5}" type="presParOf" srcId="{7E1CD508-786A-4413-BCC0-8885426E42A0}" destId="{7FA078D3-45C8-43B4-821A-B9E9A452EF61}" srcOrd="11" destOrd="0" presId="urn:microsoft.com/office/officeart/2005/8/layout/list1"/>
    <dgm:cxn modelId="{E99A3875-BA56-4CBF-9124-D3CA78AE6C81}" type="presParOf" srcId="{7E1CD508-786A-4413-BCC0-8885426E42A0}" destId="{4FBE42CE-6ACE-44EF-A9DE-53FF1EDEA862}" srcOrd="12" destOrd="0" presId="urn:microsoft.com/office/officeart/2005/8/layout/list1"/>
    <dgm:cxn modelId="{FFA53E2A-77A1-47CE-873F-F1758B63F3CF}" type="presParOf" srcId="{4FBE42CE-6ACE-44EF-A9DE-53FF1EDEA862}" destId="{7D45F7A6-0E3C-479B-89C6-5E80FB01C172}" srcOrd="0" destOrd="0" presId="urn:microsoft.com/office/officeart/2005/8/layout/list1"/>
    <dgm:cxn modelId="{069FA61B-042B-4AD5-8E11-F76F4AB2F619}" type="presParOf" srcId="{4FBE42CE-6ACE-44EF-A9DE-53FF1EDEA862}" destId="{FC7F3347-D148-46EA-8283-DF88E83749C1}" srcOrd="1" destOrd="0" presId="urn:microsoft.com/office/officeart/2005/8/layout/list1"/>
    <dgm:cxn modelId="{472E14D0-FDFE-4058-BEA5-88ED19C06ADB}" type="presParOf" srcId="{7E1CD508-786A-4413-BCC0-8885426E42A0}" destId="{9B365CD7-B74B-46DC-9AD2-B0F78BB5E76F}" srcOrd="13" destOrd="0" presId="urn:microsoft.com/office/officeart/2005/8/layout/list1"/>
    <dgm:cxn modelId="{204E55B8-0D76-4B02-97C1-EEDA9E86FBA9}" type="presParOf" srcId="{7E1CD508-786A-4413-BCC0-8885426E42A0}" destId="{F1D01208-24A6-48F4-9D44-B4D42A75ED2D}"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7A5854-5E4C-4365-B2FF-DB2F6EDD5A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91336A-FA10-4734-A03E-68883D10673A}">
      <dgm:prSet/>
      <dgm:spPr/>
      <dgm:t>
        <a:bodyPr/>
        <a:lstStyle/>
        <a:p>
          <a:r>
            <a:rPr lang="en-US" dirty="0">
              <a:solidFill>
                <a:schemeClr val="tx1"/>
              </a:solidFill>
            </a:rPr>
            <a:t>Increase in demand for credentialed operators</a:t>
          </a:r>
        </a:p>
      </dgm:t>
    </dgm:pt>
    <dgm:pt modelId="{972F6A74-85F8-44F1-B2C8-2D467E464D93}" type="parTrans" cxnId="{609EFF4B-65CB-488C-A8FE-55288747FC69}">
      <dgm:prSet/>
      <dgm:spPr/>
      <dgm:t>
        <a:bodyPr/>
        <a:lstStyle/>
        <a:p>
          <a:endParaRPr lang="en-US"/>
        </a:p>
      </dgm:t>
    </dgm:pt>
    <dgm:pt modelId="{5977762F-E76F-4E4E-A76D-03DAB918CC94}" type="sibTrans" cxnId="{609EFF4B-65CB-488C-A8FE-55288747FC69}">
      <dgm:prSet/>
      <dgm:spPr/>
      <dgm:t>
        <a:bodyPr/>
        <a:lstStyle/>
        <a:p>
          <a:endParaRPr lang="en-US"/>
        </a:p>
      </dgm:t>
    </dgm:pt>
    <dgm:pt modelId="{5A0EF849-2FD3-431E-9570-025FFF3B4F2A}">
      <dgm:prSet/>
      <dgm:spPr/>
      <dgm:t>
        <a:bodyPr/>
        <a:lstStyle/>
        <a:p>
          <a:r>
            <a:rPr lang="en-US" dirty="0">
              <a:solidFill>
                <a:schemeClr val="tx1"/>
              </a:solidFill>
            </a:rPr>
            <a:t>Federal Buildings Personnel Training Act</a:t>
          </a:r>
        </a:p>
      </dgm:t>
    </dgm:pt>
    <dgm:pt modelId="{62EEDE4A-627F-47C5-AEC2-A97B8A61AFB7}" type="parTrans" cxnId="{D326CE62-F433-43C9-B5CA-4CF5F306BAD9}">
      <dgm:prSet/>
      <dgm:spPr/>
      <dgm:t>
        <a:bodyPr/>
        <a:lstStyle/>
        <a:p>
          <a:endParaRPr lang="en-US"/>
        </a:p>
      </dgm:t>
    </dgm:pt>
    <dgm:pt modelId="{132C993B-527E-4BC8-AF04-98F2432820DC}" type="sibTrans" cxnId="{D326CE62-F433-43C9-B5CA-4CF5F306BAD9}">
      <dgm:prSet/>
      <dgm:spPr/>
      <dgm:t>
        <a:bodyPr/>
        <a:lstStyle/>
        <a:p>
          <a:endParaRPr lang="en-US"/>
        </a:p>
      </dgm:t>
    </dgm:pt>
    <dgm:pt modelId="{6B52FC9E-68D0-4E38-9ED4-473AB34CE9E5}">
      <dgm:prSet/>
      <dgm:spPr/>
      <dgm:t>
        <a:bodyPr/>
        <a:lstStyle/>
        <a:p>
          <a:r>
            <a:rPr lang="en-US" dirty="0">
              <a:solidFill>
                <a:schemeClr val="tx1"/>
              </a:solidFill>
            </a:rPr>
            <a:t>O&amp;M practices driving high performance</a:t>
          </a:r>
        </a:p>
      </dgm:t>
    </dgm:pt>
    <dgm:pt modelId="{3F857BAD-B8DE-4463-A5CE-35E7D077B086}" type="parTrans" cxnId="{46AEEEF4-3F02-4869-8FC2-7D9457C8F278}">
      <dgm:prSet/>
      <dgm:spPr/>
      <dgm:t>
        <a:bodyPr/>
        <a:lstStyle/>
        <a:p>
          <a:endParaRPr lang="en-US"/>
        </a:p>
      </dgm:t>
    </dgm:pt>
    <dgm:pt modelId="{1A4F4276-6FC1-4D00-B162-08270B005D9A}" type="sibTrans" cxnId="{46AEEEF4-3F02-4869-8FC2-7D9457C8F278}">
      <dgm:prSet/>
      <dgm:spPr/>
      <dgm:t>
        <a:bodyPr/>
        <a:lstStyle/>
        <a:p>
          <a:endParaRPr lang="en-US"/>
        </a:p>
      </dgm:t>
    </dgm:pt>
    <dgm:pt modelId="{48AE8387-7907-4F50-85AF-CCACE2B0C701}">
      <dgm:prSet/>
      <dgm:spPr/>
      <dgm:t>
        <a:bodyPr/>
        <a:lstStyle/>
        <a:p>
          <a:r>
            <a:rPr lang="en-US" dirty="0">
              <a:solidFill>
                <a:schemeClr val="tx1"/>
              </a:solidFill>
            </a:rPr>
            <a:t>More focus on whole building tuning</a:t>
          </a:r>
        </a:p>
      </dgm:t>
    </dgm:pt>
    <dgm:pt modelId="{B3C016AD-A4FF-4C02-BA6D-2AA1F06DC5F2}" type="parTrans" cxnId="{D60B66E6-81F8-46AC-B52E-4913042AE4F8}">
      <dgm:prSet/>
      <dgm:spPr/>
      <dgm:t>
        <a:bodyPr/>
        <a:lstStyle/>
        <a:p>
          <a:endParaRPr lang="en-US"/>
        </a:p>
      </dgm:t>
    </dgm:pt>
    <dgm:pt modelId="{7F8910DA-1F39-4228-88AF-4C283A36FF73}" type="sibTrans" cxnId="{D60B66E6-81F8-46AC-B52E-4913042AE4F8}">
      <dgm:prSet/>
      <dgm:spPr/>
      <dgm:t>
        <a:bodyPr/>
        <a:lstStyle/>
        <a:p>
          <a:endParaRPr lang="en-US"/>
        </a:p>
      </dgm:t>
    </dgm:pt>
    <dgm:pt modelId="{1EDA3E6B-6F43-4B58-939E-A42EFC42E7A0}">
      <dgm:prSet/>
      <dgm:spPr/>
      <dgm:t>
        <a:bodyPr/>
        <a:lstStyle/>
        <a:p>
          <a:r>
            <a:rPr lang="en-US" dirty="0">
              <a:solidFill>
                <a:schemeClr val="tx1"/>
              </a:solidFill>
            </a:rPr>
            <a:t>Low cost/no cost processes and adjustments</a:t>
          </a:r>
        </a:p>
      </dgm:t>
    </dgm:pt>
    <dgm:pt modelId="{DABF6C5A-B6C7-4673-82EF-7CB9C017BE50}" type="parTrans" cxnId="{665F36F0-8E4B-42B5-ABED-7C21578EC073}">
      <dgm:prSet/>
      <dgm:spPr/>
      <dgm:t>
        <a:bodyPr/>
        <a:lstStyle/>
        <a:p>
          <a:endParaRPr lang="en-US"/>
        </a:p>
      </dgm:t>
    </dgm:pt>
    <dgm:pt modelId="{84788294-EC7D-4244-8CD5-24B5D81A4157}" type="sibTrans" cxnId="{665F36F0-8E4B-42B5-ABED-7C21578EC073}">
      <dgm:prSet/>
      <dgm:spPr/>
      <dgm:t>
        <a:bodyPr/>
        <a:lstStyle/>
        <a:p>
          <a:endParaRPr lang="en-US"/>
        </a:p>
      </dgm:t>
    </dgm:pt>
    <dgm:pt modelId="{B0C1B3AE-5933-4C42-8836-88C8BF889F63}">
      <dgm:prSet/>
      <dgm:spPr/>
      <dgm:t>
        <a:bodyPr/>
        <a:lstStyle/>
        <a:p>
          <a:r>
            <a:rPr lang="en-US" dirty="0">
              <a:solidFill>
                <a:schemeClr val="tx1"/>
              </a:solidFill>
            </a:rPr>
            <a:t>Need for electrification-related skill sets</a:t>
          </a:r>
        </a:p>
      </dgm:t>
    </dgm:pt>
    <dgm:pt modelId="{449DBFD3-0B16-46E9-8ED2-C7BF3C5D26E8}" type="parTrans" cxnId="{11CE08B4-2B72-4F0C-93B6-0B4C71998858}">
      <dgm:prSet/>
      <dgm:spPr/>
      <dgm:t>
        <a:bodyPr/>
        <a:lstStyle/>
        <a:p>
          <a:endParaRPr lang="en-US"/>
        </a:p>
      </dgm:t>
    </dgm:pt>
    <dgm:pt modelId="{2C9E5368-7288-4D14-B3C3-DB9740C0DD3F}" type="sibTrans" cxnId="{11CE08B4-2B72-4F0C-93B6-0B4C71998858}">
      <dgm:prSet/>
      <dgm:spPr/>
      <dgm:t>
        <a:bodyPr/>
        <a:lstStyle/>
        <a:p>
          <a:endParaRPr lang="en-US"/>
        </a:p>
      </dgm:t>
    </dgm:pt>
    <dgm:pt modelId="{F140050D-1CFD-4D86-8A62-ED59AB7E5AE9}" type="pres">
      <dgm:prSet presAssocID="{177A5854-5E4C-4365-B2FF-DB2F6EDD5A14}" presName="linear" presStyleCnt="0">
        <dgm:presLayoutVars>
          <dgm:animLvl val="lvl"/>
          <dgm:resizeHandles val="exact"/>
        </dgm:presLayoutVars>
      </dgm:prSet>
      <dgm:spPr/>
    </dgm:pt>
    <dgm:pt modelId="{A621E962-27CD-4E37-8A70-AFBB073CB52D}" type="pres">
      <dgm:prSet presAssocID="{0E91336A-FA10-4734-A03E-68883D10673A}" presName="parentText" presStyleLbl="node1" presStyleIdx="0" presStyleCnt="6">
        <dgm:presLayoutVars>
          <dgm:chMax val="0"/>
          <dgm:bulletEnabled val="1"/>
        </dgm:presLayoutVars>
      </dgm:prSet>
      <dgm:spPr/>
    </dgm:pt>
    <dgm:pt modelId="{B267EC68-A09A-4721-BDF4-0063559D321E}" type="pres">
      <dgm:prSet presAssocID="{5977762F-E76F-4E4E-A76D-03DAB918CC94}" presName="spacer" presStyleCnt="0"/>
      <dgm:spPr/>
    </dgm:pt>
    <dgm:pt modelId="{BB0F341A-E16D-463A-B76E-6CF2C0FEB86A}" type="pres">
      <dgm:prSet presAssocID="{5A0EF849-2FD3-431E-9570-025FFF3B4F2A}" presName="parentText" presStyleLbl="node1" presStyleIdx="1" presStyleCnt="6">
        <dgm:presLayoutVars>
          <dgm:chMax val="0"/>
          <dgm:bulletEnabled val="1"/>
        </dgm:presLayoutVars>
      </dgm:prSet>
      <dgm:spPr/>
    </dgm:pt>
    <dgm:pt modelId="{B91E0F78-9AB4-4412-870E-2BD1DA65AA3E}" type="pres">
      <dgm:prSet presAssocID="{132C993B-527E-4BC8-AF04-98F2432820DC}" presName="spacer" presStyleCnt="0"/>
      <dgm:spPr/>
    </dgm:pt>
    <dgm:pt modelId="{1D737CF9-7857-4C15-B825-10F88BC38F54}" type="pres">
      <dgm:prSet presAssocID="{6B52FC9E-68D0-4E38-9ED4-473AB34CE9E5}" presName="parentText" presStyleLbl="node1" presStyleIdx="2" presStyleCnt="6">
        <dgm:presLayoutVars>
          <dgm:chMax val="0"/>
          <dgm:bulletEnabled val="1"/>
        </dgm:presLayoutVars>
      </dgm:prSet>
      <dgm:spPr/>
    </dgm:pt>
    <dgm:pt modelId="{B93AF831-985A-4117-935A-5C78F55E2194}" type="pres">
      <dgm:prSet presAssocID="{1A4F4276-6FC1-4D00-B162-08270B005D9A}" presName="spacer" presStyleCnt="0"/>
      <dgm:spPr/>
    </dgm:pt>
    <dgm:pt modelId="{74B59513-5757-4D0E-9B9F-B091F7E7A57A}" type="pres">
      <dgm:prSet presAssocID="{48AE8387-7907-4F50-85AF-CCACE2B0C701}" presName="parentText" presStyleLbl="node1" presStyleIdx="3" presStyleCnt="6">
        <dgm:presLayoutVars>
          <dgm:chMax val="0"/>
          <dgm:bulletEnabled val="1"/>
        </dgm:presLayoutVars>
      </dgm:prSet>
      <dgm:spPr/>
    </dgm:pt>
    <dgm:pt modelId="{745E6EEE-3DE3-4B38-8A82-D97B5FE300BF}" type="pres">
      <dgm:prSet presAssocID="{7F8910DA-1F39-4228-88AF-4C283A36FF73}" presName="spacer" presStyleCnt="0"/>
      <dgm:spPr/>
    </dgm:pt>
    <dgm:pt modelId="{7904DE86-17E0-4E21-8EBD-A188BE21574B}" type="pres">
      <dgm:prSet presAssocID="{1EDA3E6B-6F43-4B58-939E-A42EFC42E7A0}" presName="parentText" presStyleLbl="node1" presStyleIdx="4" presStyleCnt="6">
        <dgm:presLayoutVars>
          <dgm:chMax val="0"/>
          <dgm:bulletEnabled val="1"/>
        </dgm:presLayoutVars>
      </dgm:prSet>
      <dgm:spPr/>
    </dgm:pt>
    <dgm:pt modelId="{A71C8CA9-DC5C-4368-8EFB-01AA2D312E70}" type="pres">
      <dgm:prSet presAssocID="{84788294-EC7D-4244-8CD5-24B5D81A4157}" presName="spacer" presStyleCnt="0"/>
      <dgm:spPr/>
    </dgm:pt>
    <dgm:pt modelId="{6DAEFCD9-086C-4319-9B5C-784D74818F72}" type="pres">
      <dgm:prSet presAssocID="{B0C1B3AE-5933-4C42-8836-88C8BF889F63}" presName="parentText" presStyleLbl="node1" presStyleIdx="5" presStyleCnt="6">
        <dgm:presLayoutVars>
          <dgm:chMax val="0"/>
          <dgm:bulletEnabled val="1"/>
        </dgm:presLayoutVars>
      </dgm:prSet>
      <dgm:spPr/>
    </dgm:pt>
  </dgm:ptLst>
  <dgm:cxnLst>
    <dgm:cxn modelId="{AFAC820D-3D00-44FF-8E1F-270B3866E2DD}" type="presOf" srcId="{6B52FC9E-68D0-4E38-9ED4-473AB34CE9E5}" destId="{1D737CF9-7857-4C15-B825-10F88BC38F54}" srcOrd="0" destOrd="0" presId="urn:microsoft.com/office/officeart/2005/8/layout/vList2"/>
    <dgm:cxn modelId="{D326CE62-F433-43C9-B5CA-4CF5F306BAD9}" srcId="{177A5854-5E4C-4365-B2FF-DB2F6EDD5A14}" destId="{5A0EF849-2FD3-431E-9570-025FFF3B4F2A}" srcOrd="1" destOrd="0" parTransId="{62EEDE4A-627F-47C5-AEC2-A97B8A61AFB7}" sibTransId="{132C993B-527E-4BC8-AF04-98F2432820DC}"/>
    <dgm:cxn modelId="{08525743-EF6E-4D36-80B3-C307A18477AF}" type="presOf" srcId="{177A5854-5E4C-4365-B2FF-DB2F6EDD5A14}" destId="{F140050D-1CFD-4D86-8A62-ED59AB7E5AE9}" srcOrd="0" destOrd="0" presId="urn:microsoft.com/office/officeart/2005/8/layout/vList2"/>
    <dgm:cxn modelId="{8F7E8D49-269D-4C0D-80CE-748AD0DB0325}" type="presOf" srcId="{48AE8387-7907-4F50-85AF-CCACE2B0C701}" destId="{74B59513-5757-4D0E-9B9F-B091F7E7A57A}" srcOrd="0" destOrd="0" presId="urn:microsoft.com/office/officeart/2005/8/layout/vList2"/>
    <dgm:cxn modelId="{609EFF4B-65CB-488C-A8FE-55288747FC69}" srcId="{177A5854-5E4C-4365-B2FF-DB2F6EDD5A14}" destId="{0E91336A-FA10-4734-A03E-68883D10673A}" srcOrd="0" destOrd="0" parTransId="{972F6A74-85F8-44F1-B2C8-2D467E464D93}" sibTransId="{5977762F-E76F-4E4E-A76D-03DAB918CC94}"/>
    <dgm:cxn modelId="{61E73278-DF90-41EF-9CA5-787C08641306}" type="presOf" srcId="{5A0EF849-2FD3-431E-9570-025FFF3B4F2A}" destId="{BB0F341A-E16D-463A-B76E-6CF2C0FEB86A}" srcOrd="0" destOrd="0" presId="urn:microsoft.com/office/officeart/2005/8/layout/vList2"/>
    <dgm:cxn modelId="{C8ED727B-86CC-407B-9EC8-FE86A99C46DB}" type="presOf" srcId="{1EDA3E6B-6F43-4B58-939E-A42EFC42E7A0}" destId="{7904DE86-17E0-4E21-8EBD-A188BE21574B}" srcOrd="0" destOrd="0" presId="urn:microsoft.com/office/officeart/2005/8/layout/vList2"/>
    <dgm:cxn modelId="{9F3C7F97-68AB-4072-B87A-82336B23B368}" type="presOf" srcId="{0E91336A-FA10-4734-A03E-68883D10673A}" destId="{A621E962-27CD-4E37-8A70-AFBB073CB52D}" srcOrd="0" destOrd="0" presId="urn:microsoft.com/office/officeart/2005/8/layout/vList2"/>
    <dgm:cxn modelId="{11CE08B4-2B72-4F0C-93B6-0B4C71998858}" srcId="{177A5854-5E4C-4365-B2FF-DB2F6EDD5A14}" destId="{B0C1B3AE-5933-4C42-8836-88C8BF889F63}" srcOrd="5" destOrd="0" parTransId="{449DBFD3-0B16-46E9-8ED2-C7BF3C5D26E8}" sibTransId="{2C9E5368-7288-4D14-B3C3-DB9740C0DD3F}"/>
    <dgm:cxn modelId="{F7A728D1-4C4B-4233-9389-6EFC100D2EB5}" type="presOf" srcId="{B0C1B3AE-5933-4C42-8836-88C8BF889F63}" destId="{6DAEFCD9-086C-4319-9B5C-784D74818F72}" srcOrd="0" destOrd="0" presId="urn:microsoft.com/office/officeart/2005/8/layout/vList2"/>
    <dgm:cxn modelId="{D60B66E6-81F8-46AC-B52E-4913042AE4F8}" srcId="{177A5854-5E4C-4365-B2FF-DB2F6EDD5A14}" destId="{48AE8387-7907-4F50-85AF-CCACE2B0C701}" srcOrd="3" destOrd="0" parTransId="{B3C016AD-A4FF-4C02-BA6D-2AA1F06DC5F2}" sibTransId="{7F8910DA-1F39-4228-88AF-4C283A36FF73}"/>
    <dgm:cxn modelId="{665F36F0-8E4B-42B5-ABED-7C21578EC073}" srcId="{177A5854-5E4C-4365-B2FF-DB2F6EDD5A14}" destId="{1EDA3E6B-6F43-4B58-939E-A42EFC42E7A0}" srcOrd="4" destOrd="0" parTransId="{DABF6C5A-B6C7-4673-82EF-7CB9C017BE50}" sibTransId="{84788294-EC7D-4244-8CD5-24B5D81A4157}"/>
    <dgm:cxn modelId="{46AEEEF4-3F02-4869-8FC2-7D9457C8F278}" srcId="{177A5854-5E4C-4365-B2FF-DB2F6EDD5A14}" destId="{6B52FC9E-68D0-4E38-9ED4-473AB34CE9E5}" srcOrd="2" destOrd="0" parTransId="{3F857BAD-B8DE-4463-A5CE-35E7D077B086}" sibTransId="{1A4F4276-6FC1-4D00-B162-08270B005D9A}"/>
    <dgm:cxn modelId="{6210B86F-D361-4FB2-9100-8FA425D1D460}" type="presParOf" srcId="{F140050D-1CFD-4D86-8A62-ED59AB7E5AE9}" destId="{A621E962-27CD-4E37-8A70-AFBB073CB52D}" srcOrd="0" destOrd="0" presId="urn:microsoft.com/office/officeart/2005/8/layout/vList2"/>
    <dgm:cxn modelId="{26B4FCC1-4175-4AB8-AC83-3A0824E4EB0A}" type="presParOf" srcId="{F140050D-1CFD-4D86-8A62-ED59AB7E5AE9}" destId="{B267EC68-A09A-4721-BDF4-0063559D321E}" srcOrd="1" destOrd="0" presId="urn:microsoft.com/office/officeart/2005/8/layout/vList2"/>
    <dgm:cxn modelId="{5DC16C0D-0619-447F-ADCD-1B918D424C6C}" type="presParOf" srcId="{F140050D-1CFD-4D86-8A62-ED59AB7E5AE9}" destId="{BB0F341A-E16D-463A-B76E-6CF2C0FEB86A}" srcOrd="2" destOrd="0" presId="urn:microsoft.com/office/officeart/2005/8/layout/vList2"/>
    <dgm:cxn modelId="{99E17560-5EE4-4C24-ADAF-811648F7D282}" type="presParOf" srcId="{F140050D-1CFD-4D86-8A62-ED59AB7E5AE9}" destId="{B91E0F78-9AB4-4412-870E-2BD1DA65AA3E}" srcOrd="3" destOrd="0" presId="urn:microsoft.com/office/officeart/2005/8/layout/vList2"/>
    <dgm:cxn modelId="{32604405-1B61-469A-94E8-BE3987CA5A25}" type="presParOf" srcId="{F140050D-1CFD-4D86-8A62-ED59AB7E5AE9}" destId="{1D737CF9-7857-4C15-B825-10F88BC38F54}" srcOrd="4" destOrd="0" presId="urn:microsoft.com/office/officeart/2005/8/layout/vList2"/>
    <dgm:cxn modelId="{1704ABA6-455B-4DCB-93EC-6A3D75F403B1}" type="presParOf" srcId="{F140050D-1CFD-4D86-8A62-ED59AB7E5AE9}" destId="{B93AF831-985A-4117-935A-5C78F55E2194}" srcOrd="5" destOrd="0" presId="urn:microsoft.com/office/officeart/2005/8/layout/vList2"/>
    <dgm:cxn modelId="{5BE39FA6-1D3C-4486-8545-7DEF8CBFAD49}" type="presParOf" srcId="{F140050D-1CFD-4D86-8A62-ED59AB7E5AE9}" destId="{74B59513-5757-4D0E-9B9F-B091F7E7A57A}" srcOrd="6" destOrd="0" presId="urn:microsoft.com/office/officeart/2005/8/layout/vList2"/>
    <dgm:cxn modelId="{DB6C013A-C1FB-4D66-86BC-59B9851D7394}" type="presParOf" srcId="{F140050D-1CFD-4D86-8A62-ED59AB7E5AE9}" destId="{745E6EEE-3DE3-4B38-8A82-D97B5FE300BF}" srcOrd="7" destOrd="0" presId="urn:microsoft.com/office/officeart/2005/8/layout/vList2"/>
    <dgm:cxn modelId="{CD96E6D2-D943-40C8-8735-70EB9244623A}" type="presParOf" srcId="{F140050D-1CFD-4D86-8A62-ED59AB7E5AE9}" destId="{7904DE86-17E0-4E21-8EBD-A188BE21574B}" srcOrd="8" destOrd="0" presId="urn:microsoft.com/office/officeart/2005/8/layout/vList2"/>
    <dgm:cxn modelId="{4936218D-1084-4D1A-AF1C-F9977BF048E1}" type="presParOf" srcId="{F140050D-1CFD-4D86-8A62-ED59AB7E5AE9}" destId="{A71C8CA9-DC5C-4368-8EFB-01AA2D312E70}" srcOrd="9" destOrd="0" presId="urn:microsoft.com/office/officeart/2005/8/layout/vList2"/>
    <dgm:cxn modelId="{0D92B275-FF30-4D19-97D4-9FAB7DA9D49F}" type="presParOf" srcId="{F140050D-1CFD-4D86-8A62-ED59AB7E5AE9}" destId="{6DAEFCD9-086C-4319-9B5C-784D74818F7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5015C6-D2C3-4BD8-9322-26853CEDDEB0}" type="doc">
      <dgm:prSet loTypeId="urn:microsoft.com/office/officeart/2005/8/layout/hList7" loCatId="list" qsTypeId="urn:microsoft.com/office/officeart/2005/8/quickstyle/simple5" qsCatId="simple" csTypeId="urn:microsoft.com/office/officeart/2005/8/colors/colorful4" csCatId="colorful" phldr="1"/>
      <dgm:spPr/>
    </dgm:pt>
    <dgm:pt modelId="{53167A0E-5BDA-4F04-BC93-C0E90BF73E80}">
      <dgm:prSet phldrT="[Text]"/>
      <dgm:spPr/>
      <dgm:t>
        <a:bodyPr/>
        <a:lstStyle/>
        <a:p>
          <a:r>
            <a:rPr lang="en-US" dirty="0"/>
            <a:t>New Construction Commissioning</a:t>
          </a:r>
        </a:p>
      </dgm:t>
    </dgm:pt>
    <dgm:pt modelId="{AC92FBDA-3384-437D-A8F0-22ECCA2A9BF9}" type="parTrans" cxnId="{7DE22B8C-CFA5-4EE9-886D-017A640287E8}">
      <dgm:prSet/>
      <dgm:spPr/>
      <dgm:t>
        <a:bodyPr/>
        <a:lstStyle/>
        <a:p>
          <a:endParaRPr lang="en-US"/>
        </a:p>
      </dgm:t>
    </dgm:pt>
    <dgm:pt modelId="{E47DC68D-2D00-4680-81FE-62511B8ABC68}" type="sibTrans" cxnId="{7DE22B8C-CFA5-4EE9-886D-017A640287E8}">
      <dgm:prSet/>
      <dgm:spPr/>
      <dgm:t>
        <a:bodyPr/>
        <a:lstStyle/>
        <a:p>
          <a:endParaRPr lang="en-US"/>
        </a:p>
      </dgm:t>
    </dgm:pt>
    <dgm:pt modelId="{556E5FE7-F48C-4CD0-8B00-0F2BD3D66CC2}">
      <dgm:prSet phldrT="[Text]"/>
      <dgm:spPr/>
      <dgm:t>
        <a:bodyPr/>
        <a:lstStyle/>
        <a:p>
          <a:r>
            <a:rPr lang="en-US" dirty="0"/>
            <a:t>Energy Audits</a:t>
          </a:r>
        </a:p>
      </dgm:t>
    </dgm:pt>
    <dgm:pt modelId="{B898E719-7BFD-476E-BD63-28FF1B1FA745}" type="parTrans" cxnId="{12DDE730-D2AF-4C56-BB6D-14929D3B4C9C}">
      <dgm:prSet/>
      <dgm:spPr/>
      <dgm:t>
        <a:bodyPr/>
        <a:lstStyle/>
        <a:p>
          <a:endParaRPr lang="en-US"/>
        </a:p>
      </dgm:t>
    </dgm:pt>
    <dgm:pt modelId="{D79014B1-1A71-4538-A2EA-44A2A20BB61A}" type="sibTrans" cxnId="{12DDE730-D2AF-4C56-BB6D-14929D3B4C9C}">
      <dgm:prSet/>
      <dgm:spPr/>
      <dgm:t>
        <a:bodyPr/>
        <a:lstStyle/>
        <a:p>
          <a:endParaRPr lang="en-US"/>
        </a:p>
      </dgm:t>
    </dgm:pt>
    <dgm:pt modelId="{2D47731A-6A4B-4C64-8A3A-A60A5A301A12}">
      <dgm:prSet phldrT="[Text]"/>
      <dgm:spPr/>
      <dgm:t>
        <a:bodyPr/>
        <a:lstStyle/>
        <a:p>
          <a:r>
            <a:rPr lang="en-US" dirty="0">
              <a:solidFill>
                <a:schemeClr val="tx1"/>
              </a:solidFill>
            </a:rPr>
            <a:t>Retro-commissioning</a:t>
          </a:r>
        </a:p>
      </dgm:t>
    </dgm:pt>
    <dgm:pt modelId="{76CD8432-F414-44F3-A509-CFACBB53041D}" type="parTrans" cxnId="{B57F3F09-D45C-4783-B6E7-76386ECD4EB6}">
      <dgm:prSet/>
      <dgm:spPr/>
      <dgm:t>
        <a:bodyPr/>
        <a:lstStyle/>
        <a:p>
          <a:endParaRPr lang="en-US"/>
        </a:p>
      </dgm:t>
    </dgm:pt>
    <dgm:pt modelId="{2C936DF8-907D-45FA-AEE8-F1947B023716}" type="sibTrans" cxnId="{B57F3F09-D45C-4783-B6E7-76386ECD4EB6}">
      <dgm:prSet/>
      <dgm:spPr/>
      <dgm:t>
        <a:bodyPr/>
        <a:lstStyle/>
        <a:p>
          <a:endParaRPr lang="en-US"/>
        </a:p>
      </dgm:t>
    </dgm:pt>
    <dgm:pt modelId="{4923B509-A948-4D76-B12C-BB689886D1D8}" type="pres">
      <dgm:prSet presAssocID="{125015C6-D2C3-4BD8-9322-26853CEDDEB0}" presName="Name0" presStyleCnt="0">
        <dgm:presLayoutVars>
          <dgm:dir/>
          <dgm:resizeHandles val="exact"/>
        </dgm:presLayoutVars>
      </dgm:prSet>
      <dgm:spPr/>
    </dgm:pt>
    <dgm:pt modelId="{A05144EF-595B-4639-A71E-5733BE3D1F21}" type="pres">
      <dgm:prSet presAssocID="{125015C6-D2C3-4BD8-9322-26853CEDDEB0}" presName="fgShape" presStyleLbl="fgShp" presStyleIdx="0" presStyleCnt="1"/>
      <dgm:spPr/>
    </dgm:pt>
    <dgm:pt modelId="{37FF0A56-814F-4B68-BC3C-457F97FDFC41}" type="pres">
      <dgm:prSet presAssocID="{125015C6-D2C3-4BD8-9322-26853CEDDEB0}" presName="linComp" presStyleCnt="0"/>
      <dgm:spPr/>
    </dgm:pt>
    <dgm:pt modelId="{0196BE2B-02D7-4FDC-A45A-5FDB7DCBA78E}" type="pres">
      <dgm:prSet presAssocID="{53167A0E-5BDA-4F04-BC93-C0E90BF73E80}" presName="compNode" presStyleCnt="0"/>
      <dgm:spPr/>
    </dgm:pt>
    <dgm:pt modelId="{01A4579F-5F50-4715-9F6E-8A01A8D7566D}" type="pres">
      <dgm:prSet presAssocID="{53167A0E-5BDA-4F04-BC93-C0E90BF73E80}" presName="bkgdShape" presStyleLbl="node1" presStyleIdx="0" presStyleCnt="3"/>
      <dgm:spPr/>
    </dgm:pt>
    <dgm:pt modelId="{2B0A7ED8-F12D-48C6-91D2-5246FE17702A}" type="pres">
      <dgm:prSet presAssocID="{53167A0E-5BDA-4F04-BC93-C0E90BF73E80}" presName="nodeTx" presStyleLbl="node1" presStyleIdx="0" presStyleCnt="3">
        <dgm:presLayoutVars>
          <dgm:bulletEnabled val="1"/>
        </dgm:presLayoutVars>
      </dgm:prSet>
      <dgm:spPr/>
    </dgm:pt>
    <dgm:pt modelId="{9DE6AC21-AE1E-4F9C-861A-1ED066610A35}" type="pres">
      <dgm:prSet presAssocID="{53167A0E-5BDA-4F04-BC93-C0E90BF73E80}" presName="invisiNode" presStyleLbl="node1" presStyleIdx="0" presStyleCnt="3"/>
      <dgm:spPr/>
    </dgm:pt>
    <dgm:pt modelId="{ED12F93E-94A4-45C3-8C09-8C4816070ED3}" type="pres">
      <dgm:prSet presAssocID="{53167A0E-5BDA-4F04-BC93-C0E90BF73E80}"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75E52D0F-B27B-42E1-84B7-905BF7DE250D}" type="pres">
      <dgm:prSet presAssocID="{E47DC68D-2D00-4680-81FE-62511B8ABC68}" presName="sibTrans" presStyleLbl="sibTrans2D1" presStyleIdx="0" presStyleCnt="0"/>
      <dgm:spPr/>
    </dgm:pt>
    <dgm:pt modelId="{D8BB7218-0026-45FA-921F-CD2EE3228C36}" type="pres">
      <dgm:prSet presAssocID="{556E5FE7-F48C-4CD0-8B00-0F2BD3D66CC2}" presName="compNode" presStyleCnt="0"/>
      <dgm:spPr/>
    </dgm:pt>
    <dgm:pt modelId="{EC05E507-C71D-4BB4-8358-EBAE2B8C55D4}" type="pres">
      <dgm:prSet presAssocID="{556E5FE7-F48C-4CD0-8B00-0F2BD3D66CC2}" presName="bkgdShape" presStyleLbl="node1" presStyleIdx="1" presStyleCnt="3"/>
      <dgm:spPr/>
    </dgm:pt>
    <dgm:pt modelId="{577E69EF-3D7A-4B8F-A044-0921C7CD1D62}" type="pres">
      <dgm:prSet presAssocID="{556E5FE7-F48C-4CD0-8B00-0F2BD3D66CC2}" presName="nodeTx" presStyleLbl="node1" presStyleIdx="1" presStyleCnt="3">
        <dgm:presLayoutVars>
          <dgm:bulletEnabled val="1"/>
        </dgm:presLayoutVars>
      </dgm:prSet>
      <dgm:spPr/>
    </dgm:pt>
    <dgm:pt modelId="{9BB13B0F-F886-46CE-AE99-023BBC9E7845}" type="pres">
      <dgm:prSet presAssocID="{556E5FE7-F48C-4CD0-8B00-0F2BD3D66CC2}" presName="invisiNode" presStyleLbl="node1" presStyleIdx="1" presStyleCnt="3"/>
      <dgm:spPr/>
    </dgm:pt>
    <dgm:pt modelId="{E6505242-2C10-4F4F-8F62-8941B16007C1}" type="pres">
      <dgm:prSet presAssocID="{556E5FE7-F48C-4CD0-8B00-0F2BD3D66CC2}"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EC33877D-438E-48EF-8DE0-AF70CE248681}" type="pres">
      <dgm:prSet presAssocID="{D79014B1-1A71-4538-A2EA-44A2A20BB61A}" presName="sibTrans" presStyleLbl="sibTrans2D1" presStyleIdx="0" presStyleCnt="0"/>
      <dgm:spPr/>
    </dgm:pt>
    <dgm:pt modelId="{23A7D49C-DB07-4014-8453-8FD68CC46A1A}" type="pres">
      <dgm:prSet presAssocID="{2D47731A-6A4B-4C64-8A3A-A60A5A301A12}" presName="compNode" presStyleCnt="0"/>
      <dgm:spPr/>
    </dgm:pt>
    <dgm:pt modelId="{DE639565-39EC-4C20-8695-1286069327AA}" type="pres">
      <dgm:prSet presAssocID="{2D47731A-6A4B-4C64-8A3A-A60A5A301A12}" presName="bkgdShape" presStyleLbl="node1" presStyleIdx="2" presStyleCnt="3"/>
      <dgm:spPr/>
    </dgm:pt>
    <dgm:pt modelId="{EA481D58-A6AB-4911-85B6-55AC6444ECA2}" type="pres">
      <dgm:prSet presAssocID="{2D47731A-6A4B-4C64-8A3A-A60A5A301A12}" presName="nodeTx" presStyleLbl="node1" presStyleIdx="2" presStyleCnt="3">
        <dgm:presLayoutVars>
          <dgm:bulletEnabled val="1"/>
        </dgm:presLayoutVars>
      </dgm:prSet>
      <dgm:spPr/>
    </dgm:pt>
    <dgm:pt modelId="{90241055-C40E-4E58-97CE-DCA8C65912A5}" type="pres">
      <dgm:prSet presAssocID="{2D47731A-6A4B-4C64-8A3A-A60A5A301A12}" presName="invisiNode" presStyleLbl="node1" presStyleIdx="2" presStyleCnt="3"/>
      <dgm:spPr/>
    </dgm:pt>
    <dgm:pt modelId="{41AA9E6C-BB64-4147-9C23-ED569C013767}" type="pres">
      <dgm:prSet presAssocID="{2D47731A-6A4B-4C64-8A3A-A60A5A301A12}"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dgm:spPr>
    </dgm:pt>
  </dgm:ptLst>
  <dgm:cxnLst>
    <dgm:cxn modelId="{B57F3F09-D45C-4783-B6E7-76386ECD4EB6}" srcId="{125015C6-D2C3-4BD8-9322-26853CEDDEB0}" destId="{2D47731A-6A4B-4C64-8A3A-A60A5A301A12}" srcOrd="2" destOrd="0" parTransId="{76CD8432-F414-44F3-A509-CFACBB53041D}" sibTransId="{2C936DF8-907D-45FA-AEE8-F1947B023716}"/>
    <dgm:cxn modelId="{C50F9E20-C72E-4E4B-A762-1DE9BE2DEAFA}" type="presOf" srcId="{D79014B1-1A71-4538-A2EA-44A2A20BB61A}" destId="{EC33877D-438E-48EF-8DE0-AF70CE248681}" srcOrd="0" destOrd="0" presId="urn:microsoft.com/office/officeart/2005/8/layout/hList7"/>
    <dgm:cxn modelId="{12DDE730-D2AF-4C56-BB6D-14929D3B4C9C}" srcId="{125015C6-D2C3-4BD8-9322-26853CEDDEB0}" destId="{556E5FE7-F48C-4CD0-8B00-0F2BD3D66CC2}" srcOrd="1" destOrd="0" parTransId="{B898E719-7BFD-476E-BD63-28FF1B1FA745}" sibTransId="{D79014B1-1A71-4538-A2EA-44A2A20BB61A}"/>
    <dgm:cxn modelId="{D1E84440-D98A-4F31-8387-87F78B64964F}" type="presOf" srcId="{2D47731A-6A4B-4C64-8A3A-A60A5A301A12}" destId="{EA481D58-A6AB-4911-85B6-55AC6444ECA2}" srcOrd="1" destOrd="0" presId="urn:microsoft.com/office/officeart/2005/8/layout/hList7"/>
    <dgm:cxn modelId="{7762744D-74A8-4E58-932A-E952D63C9F8B}" type="presOf" srcId="{53167A0E-5BDA-4F04-BC93-C0E90BF73E80}" destId="{01A4579F-5F50-4715-9F6E-8A01A8D7566D}" srcOrd="0" destOrd="0" presId="urn:microsoft.com/office/officeart/2005/8/layout/hList7"/>
    <dgm:cxn modelId="{1D7A3252-C8B8-482A-8113-43FFC4E513A8}" type="presOf" srcId="{E47DC68D-2D00-4680-81FE-62511B8ABC68}" destId="{75E52D0F-B27B-42E1-84B7-905BF7DE250D}" srcOrd="0" destOrd="0" presId="urn:microsoft.com/office/officeart/2005/8/layout/hList7"/>
    <dgm:cxn modelId="{7DE22B8C-CFA5-4EE9-886D-017A640287E8}" srcId="{125015C6-D2C3-4BD8-9322-26853CEDDEB0}" destId="{53167A0E-5BDA-4F04-BC93-C0E90BF73E80}" srcOrd="0" destOrd="0" parTransId="{AC92FBDA-3384-437D-A8F0-22ECCA2A9BF9}" sibTransId="{E47DC68D-2D00-4680-81FE-62511B8ABC68}"/>
    <dgm:cxn modelId="{8AB157C3-14C3-4791-84DA-9D2D21633874}" type="presOf" srcId="{2D47731A-6A4B-4C64-8A3A-A60A5A301A12}" destId="{DE639565-39EC-4C20-8695-1286069327AA}" srcOrd="0" destOrd="0" presId="urn:microsoft.com/office/officeart/2005/8/layout/hList7"/>
    <dgm:cxn modelId="{37815FC5-64CC-4D11-9333-90E2CEBD6056}" type="presOf" srcId="{556E5FE7-F48C-4CD0-8B00-0F2BD3D66CC2}" destId="{577E69EF-3D7A-4B8F-A044-0921C7CD1D62}" srcOrd="1" destOrd="0" presId="urn:microsoft.com/office/officeart/2005/8/layout/hList7"/>
    <dgm:cxn modelId="{96A796DA-8DD8-42AE-8C57-B12963840B58}" type="presOf" srcId="{556E5FE7-F48C-4CD0-8B00-0F2BD3D66CC2}" destId="{EC05E507-C71D-4BB4-8358-EBAE2B8C55D4}" srcOrd="0" destOrd="0" presId="urn:microsoft.com/office/officeart/2005/8/layout/hList7"/>
    <dgm:cxn modelId="{C33D68EE-E85A-4083-AD2B-8B28DDFA18A6}" type="presOf" srcId="{125015C6-D2C3-4BD8-9322-26853CEDDEB0}" destId="{4923B509-A948-4D76-B12C-BB689886D1D8}" srcOrd="0" destOrd="0" presId="urn:microsoft.com/office/officeart/2005/8/layout/hList7"/>
    <dgm:cxn modelId="{709B2AF5-61E5-4CE5-AF8F-1DA4D857D8A8}" type="presOf" srcId="{53167A0E-5BDA-4F04-BC93-C0E90BF73E80}" destId="{2B0A7ED8-F12D-48C6-91D2-5246FE17702A}" srcOrd="1" destOrd="0" presId="urn:microsoft.com/office/officeart/2005/8/layout/hList7"/>
    <dgm:cxn modelId="{671E5FAC-EB1F-485F-99E9-265B1B00F701}" type="presParOf" srcId="{4923B509-A948-4D76-B12C-BB689886D1D8}" destId="{A05144EF-595B-4639-A71E-5733BE3D1F21}" srcOrd="0" destOrd="0" presId="urn:microsoft.com/office/officeart/2005/8/layout/hList7"/>
    <dgm:cxn modelId="{85A988B0-4E7B-4E1D-ADA5-EBEA876C8522}" type="presParOf" srcId="{4923B509-A948-4D76-B12C-BB689886D1D8}" destId="{37FF0A56-814F-4B68-BC3C-457F97FDFC41}" srcOrd="1" destOrd="0" presId="urn:microsoft.com/office/officeart/2005/8/layout/hList7"/>
    <dgm:cxn modelId="{B9E5DCAC-BC4C-4862-801F-7833FAD22D49}" type="presParOf" srcId="{37FF0A56-814F-4B68-BC3C-457F97FDFC41}" destId="{0196BE2B-02D7-4FDC-A45A-5FDB7DCBA78E}" srcOrd="0" destOrd="0" presId="urn:microsoft.com/office/officeart/2005/8/layout/hList7"/>
    <dgm:cxn modelId="{79039D62-ACA2-4381-8ABC-50FBD17834E0}" type="presParOf" srcId="{0196BE2B-02D7-4FDC-A45A-5FDB7DCBA78E}" destId="{01A4579F-5F50-4715-9F6E-8A01A8D7566D}" srcOrd="0" destOrd="0" presId="urn:microsoft.com/office/officeart/2005/8/layout/hList7"/>
    <dgm:cxn modelId="{2422ED4F-5838-4A6D-80B1-46D80D0BC50A}" type="presParOf" srcId="{0196BE2B-02D7-4FDC-A45A-5FDB7DCBA78E}" destId="{2B0A7ED8-F12D-48C6-91D2-5246FE17702A}" srcOrd="1" destOrd="0" presId="urn:microsoft.com/office/officeart/2005/8/layout/hList7"/>
    <dgm:cxn modelId="{FEFE3951-73DE-4AB2-BD8C-B822A062EE53}" type="presParOf" srcId="{0196BE2B-02D7-4FDC-A45A-5FDB7DCBA78E}" destId="{9DE6AC21-AE1E-4F9C-861A-1ED066610A35}" srcOrd="2" destOrd="0" presId="urn:microsoft.com/office/officeart/2005/8/layout/hList7"/>
    <dgm:cxn modelId="{3D9A65B1-E28D-4A59-9830-91814FE6376F}" type="presParOf" srcId="{0196BE2B-02D7-4FDC-A45A-5FDB7DCBA78E}" destId="{ED12F93E-94A4-45C3-8C09-8C4816070ED3}" srcOrd="3" destOrd="0" presId="urn:microsoft.com/office/officeart/2005/8/layout/hList7"/>
    <dgm:cxn modelId="{02AEFC2C-BDE4-483E-960C-7DD9CFAC2B16}" type="presParOf" srcId="{37FF0A56-814F-4B68-BC3C-457F97FDFC41}" destId="{75E52D0F-B27B-42E1-84B7-905BF7DE250D}" srcOrd="1" destOrd="0" presId="urn:microsoft.com/office/officeart/2005/8/layout/hList7"/>
    <dgm:cxn modelId="{C6471F08-8385-4A46-9F76-C6505D9503D0}" type="presParOf" srcId="{37FF0A56-814F-4B68-BC3C-457F97FDFC41}" destId="{D8BB7218-0026-45FA-921F-CD2EE3228C36}" srcOrd="2" destOrd="0" presId="urn:microsoft.com/office/officeart/2005/8/layout/hList7"/>
    <dgm:cxn modelId="{8C6A03D0-F2E4-47B2-8F4C-FD6B205C5E64}" type="presParOf" srcId="{D8BB7218-0026-45FA-921F-CD2EE3228C36}" destId="{EC05E507-C71D-4BB4-8358-EBAE2B8C55D4}" srcOrd="0" destOrd="0" presId="urn:microsoft.com/office/officeart/2005/8/layout/hList7"/>
    <dgm:cxn modelId="{DB108CBC-0FFC-4185-BE8C-9A2818CDD67B}" type="presParOf" srcId="{D8BB7218-0026-45FA-921F-CD2EE3228C36}" destId="{577E69EF-3D7A-4B8F-A044-0921C7CD1D62}" srcOrd="1" destOrd="0" presId="urn:microsoft.com/office/officeart/2005/8/layout/hList7"/>
    <dgm:cxn modelId="{71BD8504-840F-450D-A329-079193018D19}" type="presParOf" srcId="{D8BB7218-0026-45FA-921F-CD2EE3228C36}" destId="{9BB13B0F-F886-46CE-AE99-023BBC9E7845}" srcOrd="2" destOrd="0" presId="urn:microsoft.com/office/officeart/2005/8/layout/hList7"/>
    <dgm:cxn modelId="{6C3E379F-C09B-428C-AE65-B21E8416E4CE}" type="presParOf" srcId="{D8BB7218-0026-45FA-921F-CD2EE3228C36}" destId="{E6505242-2C10-4F4F-8F62-8941B16007C1}" srcOrd="3" destOrd="0" presId="urn:microsoft.com/office/officeart/2005/8/layout/hList7"/>
    <dgm:cxn modelId="{F968C6DF-3CF5-4B29-8820-D6E8276ABDC8}" type="presParOf" srcId="{37FF0A56-814F-4B68-BC3C-457F97FDFC41}" destId="{EC33877D-438E-48EF-8DE0-AF70CE248681}" srcOrd="3" destOrd="0" presId="urn:microsoft.com/office/officeart/2005/8/layout/hList7"/>
    <dgm:cxn modelId="{C5E12613-D84E-465B-92A3-C70C20D7EF19}" type="presParOf" srcId="{37FF0A56-814F-4B68-BC3C-457F97FDFC41}" destId="{23A7D49C-DB07-4014-8453-8FD68CC46A1A}" srcOrd="4" destOrd="0" presId="urn:microsoft.com/office/officeart/2005/8/layout/hList7"/>
    <dgm:cxn modelId="{96A6C632-8019-4019-A2D1-8B541991CEF1}" type="presParOf" srcId="{23A7D49C-DB07-4014-8453-8FD68CC46A1A}" destId="{DE639565-39EC-4C20-8695-1286069327AA}" srcOrd="0" destOrd="0" presId="urn:microsoft.com/office/officeart/2005/8/layout/hList7"/>
    <dgm:cxn modelId="{A9F93DE8-083B-4B17-ADE3-5F6100F475B7}" type="presParOf" srcId="{23A7D49C-DB07-4014-8453-8FD68CC46A1A}" destId="{EA481D58-A6AB-4911-85B6-55AC6444ECA2}" srcOrd="1" destOrd="0" presId="urn:microsoft.com/office/officeart/2005/8/layout/hList7"/>
    <dgm:cxn modelId="{52B9AE92-B73C-4A20-8876-2101E7AF3748}" type="presParOf" srcId="{23A7D49C-DB07-4014-8453-8FD68CC46A1A}" destId="{90241055-C40E-4E58-97CE-DCA8C65912A5}" srcOrd="2" destOrd="0" presId="urn:microsoft.com/office/officeart/2005/8/layout/hList7"/>
    <dgm:cxn modelId="{16CC6287-E3A8-491E-9BD2-1965C683B815}" type="presParOf" srcId="{23A7D49C-DB07-4014-8453-8FD68CC46A1A}" destId="{41AA9E6C-BB64-4147-9C23-ED569C01376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0A44C-CB74-4E20-9AB2-C7B6DD529EF7}">
      <dsp:nvSpPr>
        <dsp:cNvPr id="0" name=""/>
        <dsp:cNvSpPr/>
      </dsp:nvSpPr>
      <dsp:spPr>
        <a:xfrm>
          <a:off x="0" y="922319"/>
          <a:ext cx="8001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Verify your experience and knowledge to do an effective job</a:t>
          </a:r>
        </a:p>
      </dsp:txBody>
      <dsp:txXfrm>
        <a:off x="26273" y="948592"/>
        <a:ext cx="7948454" cy="485654"/>
      </dsp:txXfrm>
    </dsp:sp>
    <dsp:sp modelId="{DCDA9AF9-E0F8-496E-B753-5C4FEF72BF27}">
      <dsp:nvSpPr>
        <dsp:cNvPr id="0" name=""/>
        <dsp:cNvSpPr/>
      </dsp:nvSpPr>
      <dsp:spPr>
        <a:xfrm>
          <a:off x="0" y="1526759"/>
          <a:ext cx="8001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Demonstrate commitment to professionalism</a:t>
          </a:r>
        </a:p>
      </dsp:txBody>
      <dsp:txXfrm>
        <a:off x="26273" y="1553032"/>
        <a:ext cx="7948454" cy="485654"/>
      </dsp:txXfrm>
    </dsp:sp>
    <dsp:sp modelId="{36BCD7FE-90C6-41F5-A974-C8FC0D3ACCEB}">
      <dsp:nvSpPr>
        <dsp:cNvPr id="0" name=""/>
        <dsp:cNvSpPr/>
      </dsp:nvSpPr>
      <dsp:spPr>
        <a:xfrm>
          <a:off x="0" y="2131200"/>
          <a:ext cx="8001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Enhance job opportunities</a:t>
          </a:r>
        </a:p>
      </dsp:txBody>
      <dsp:txXfrm>
        <a:off x="26273" y="2157473"/>
        <a:ext cx="7948454" cy="485654"/>
      </dsp:txXfrm>
    </dsp:sp>
    <dsp:sp modelId="{65CCA5BE-4214-492C-BC01-75E8EF57E5B7}">
      <dsp:nvSpPr>
        <dsp:cNvPr id="0" name=""/>
        <dsp:cNvSpPr/>
      </dsp:nvSpPr>
      <dsp:spPr>
        <a:xfrm>
          <a:off x="0" y="2735640"/>
          <a:ext cx="8001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Help increase job safety</a:t>
          </a:r>
        </a:p>
      </dsp:txBody>
      <dsp:txXfrm>
        <a:off x="26273" y="2761913"/>
        <a:ext cx="7948454" cy="485654"/>
      </dsp:txXfrm>
    </dsp:sp>
    <dsp:sp modelId="{C5EE4E3F-CE5A-4B7B-9D30-B0FF6F9F78AF}">
      <dsp:nvSpPr>
        <dsp:cNvPr id="0" name=""/>
        <dsp:cNvSpPr/>
      </dsp:nvSpPr>
      <dsp:spPr>
        <a:xfrm>
          <a:off x="0" y="3340080"/>
          <a:ext cx="8001000" cy="538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Help improve job productivity and building performance</a:t>
          </a:r>
        </a:p>
      </dsp:txBody>
      <dsp:txXfrm>
        <a:off x="26273" y="3366353"/>
        <a:ext cx="7948454" cy="485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AFD6D-10F9-4C5E-9C64-082E45F422D3}">
      <dsp:nvSpPr>
        <dsp:cNvPr id="0" name=""/>
        <dsp:cNvSpPr/>
      </dsp:nvSpPr>
      <dsp:spPr>
        <a:xfrm>
          <a:off x="2844800" y="1915621"/>
          <a:ext cx="2235200" cy="2235200"/>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Continual</a:t>
          </a:r>
          <a:r>
            <a:rPr lang="en-US" sz="1300" kern="1200" dirty="0"/>
            <a:t> </a:t>
          </a:r>
          <a:r>
            <a:rPr lang="en-US" sz="1600" kern="1200" dirty="0"/>
            <a:t>Optimization</a:t>
          </a:r>
        </a:p>
      </dsp:txBody>
      <dsp:txXfrm>
        <a:off x="3294175" y="2439206"/>
        <a:ext cx="1336450" cy="1148939"/>
      </dsp:txXfrm>
    </dsp:sp>
    <dsp:sp modelId="{0C62344F-5189-4A3B-89D2-1F39B4231448}">
      <dsp:nvSpPr>
        <dsp:cNvPr id="0" name=""/>
        <dsp:cNvSpPr/>
      </dsp:nvSpPr>
      <dsp:spPr>
        <a:xfrm>
          <a:off x="1219200" y="1014063"/>
          <a:ext cx="2275840" cy="2372075"/>
        </a:xfrm>
        <a:prstGeom prst="gear6">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Awareness</a:t>
          </a:r>
        </a:p>
      </dsp:txBody>
      <dsp:txXfrm>
        <a:off x="1792150" y="1604673"/>
        <a:ext cx="1129940" cy="1190855"/>
      </dsp:txXfrm>
    </dsp:sp>
    <dsp:sp modelId="{8C5B5866-9E53-4796-A749-F7417F1024CD}">
      <dsp:nvSpPr>
        <dsp:cNvPr id="0" name=""/>
        <dsp:cNvSpPr/>
      </dsp:nvSpPr>
      <dsp:spPr>
        <a:xfrm rot="20700000">
          <a:off x="2285606" y="131375"/>
          <a:ext cx="1931186" cy="1861611"/>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Education</a:t>
          </a:r>
        </a:p>
      </dsp:txBody>
      <dsp:txXfrm rot="-20700000">
        <a:off x="2713299" y="535555"/>
        <a:ext cx="1075801" cy="1053253"/>
      </dsp:txXfrm>
    </dsp:sp>
    <dsp:sp modelId="{7F77694A-E645-47E7-81FD-C8945F2142B3}">
      <dsp:nvSpPr>
        <dsp:cNvPr id="0" name=""/>
        <dsp:cNvSpPr/>
      </dsp:nvSpPr>
      <dsp:spPr>
        <a:xfrm>
          <a:off x="2671505" y="1579142"/>
          <a:ext cx="2861056" cy="2861056"/>
        </a:xfrm>
        <a:prstGeom prst="circularArrow">
          <a:avLst>
            <a:gd name="adj1" fmla="val 4687"/>
            <a:gd name="adj2" fmla="val 299029"/>
            <a:gd name="adj3" fmla="val 2513083"/>
            <a:gd name="adj4" fmla="val 15867933"/>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D602B1-9EA5-4C3B-AC25-E11BBEF16A25}">
      <dsp:nvSpPr>
        <dsp:cNvPr id="0" name=""/>
        <dsp:cNvSpPr/>
      </dsp:nvSpPr>
      <dsp:spPr>
        <a:xfrm>
          <a:off x="1256429" y="1028177"/>
          <a:ext cx="2078736" cy="2078736"/>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F1F3FE-A1B6-4A47-AFE0-99B5C79D01BB}">
      <dsp:nvSpPr>
        <dsp:cNvPr id="0" name=""/>
        <dsp:cNvSpPr/>
      </dsp:nvSpPr>
      <dsp:spPr>
        <a:xfrm>
          <a:off x="2086400" y="-82510"/>
          <a:ext cx="2241296" cy="2241296"/>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BB2F6-64BF-47F0-B060-D950AE2581BD}">
      <dsp:nvSpPr>
        <dsp:cNvPr id="0" name=""/>
        <dsp:cNvSpPr/>
      </dsp:nvSpPr>
      <dsp:spPr>
        <a:xfrm>
          <a:off x="0" y="333105"/>
          <a:ext cx="7696200" cy="7915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If you don’t need it… turn it off.</a:t>
          </a:r>
        </a:p>
      </dsp:txBody>
      <dsp:txXfrm>
        <a:off x="38643" y="371748"/>
        <a:ext cx="7618914" cy="714312"/>
      </dsp:txXfrm>
    </dsp:sp>
    <dsp:sp modelId="{9259BBEF-35D3-4F0D-87D6-A5042F5AD996}">
      <dsp:nvSpPr>
        <dsp:cNvPr id="0" name=""/>
        <dsp:cNvSpPr/>
      </dsp:nvSpPr>
      <dsp:spPr>
        <a:xfrm>
          <a:off x="0" y="1228383"/>
          <a:ext cx="7696200" cy="1579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If you don’t need it at full capacity…</a:t>
          </a:r>
        </a:p>
        <a:p>
          <a:pPr marL="0" lvl="0" indent="0" algn="l" defTabSz="1511300">
            <a:lnSpc>
              <a:spcPct val="90000"/>
            </a:lnSpc>
            <a:spcBef>
              <a:spcPct val="0"/>
            </a:spcBef>
            <a:spcAft>
              <a:spcPct val="35000"/>
            </a:spcAft>
            <a:buNone/>
          </a:pPr>
          <a:r>
            <a:rPr lang="en-US" sz="3400" kern="1200" dirty="0">
              <a:solidFill>
                <a:schemeClr val="tx1"/>
              </a:solidFill>
            </a:rPr>
            <a:t>turn it down.</a:t>
          </a:r>
        </a:p>
      </dsp:txBody>
      <dsp:txXfrm>
        <a:off x="77105" y="1305488"/>
        <a:ext cx="7541990" cy="1425289"/>
      </dsp:txXfrm>
    </dsp:sp>
    <dsp:sp modelId="{88AD1641-522B-4708-B2E4-82A0770EE866}">
      <dsp:nvSpPr>
        <dsp:cNvPr id="0" name=""/>
        <dsp:cNvSpPr/>
      </dsp:nvSpPr>
      <dsp:spPr>
        <a:xfrm>
          <a:off x="0" y="2911563"/>
          <a:ext cx="7696200" cy="870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tx1"/>
              </a:solidFill>
            </a:rPr>
            <a:t>If it is status quo, ask why?</a:t>
          </a:r>
        </a:p>
      </dsp:txBody>
      <dsp:txXfrm>
        <a:off x="42476" y="2954039"/>
        <a:ext cx="7611248" cy="7851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6C851-1B78-42EA-9410-823554D96CD2}">
      <dsp:nvSpPr>
        <dsp:cNvPr id="0" name=""/>
        <dsp:cNvSpPr/>
      </dsp:nvSpPr>
      <dsp:spPr>
        <a:xfrm>
          <a:off x="0" y="0"/>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Determine baseline and set goals</a:t>
          </a:r>
        </a:p>
      </dsp:txBody>
      <dsp:txXfrm>
        <a:off x="22165" y="22165"/>
        <a:ext cx="4273054" cy="712425"/>
      </dsp:txXfrm>
    </dsp:sp>
    <dsp:sp modelId="{5860C0EA-E94B-4997-A265-FF2CEBCEFB2D}">
      <dsp:nvSpPr>
        <dsp:cNvPr id="0" name=""/>
        <dsp:cNvSpPr/>
      </dsp:nvSpPr>
      <dsp:spPr>
        <a:xfrm>
          <a:off x="431613" y="894346"/>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Identify energy saving opportunities</a:t>
          </a:r>
        </a:p>
      </dsp:txBody>
      <dsp:txXfrm>
        <a:off x="453778" y="916511"/>
        <a:ext cx="4185764" cy="712425"/>
      </dsp:txXfrm>
    </dsp:sp>
    <dsp:sp modelId="{FBE273FA-9B43-4A62-BEC5-7FC98250004A}">
      <dsp:nvSpPr>
        <dsp:cNvPr id="0" name=""/>
        <dsp:cNvSpPr/>
      </dsp:nvSpPr>
      <dsp:spPr>
        <a:xfrm>
          <a:off x="856785" y="1788693"/>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Monitor energy consumption</a:t>
          </a:r>
        </a:p>
      </dsp:txBody>
      <dsp:txXfrm>
        <a:off x="878950" y="1810858"/>
        <a:ext cx="4192206" cy="712425"/>
      </dsp:txXfrm>
    </dsp:sp>
    <dsp:sp modelId="{A74CD7CB-7DBA-4845-82C9-19AA16FE50EA}">
      <dsp:nvSpPr>
        <dsp:cNvPr id="0" name=""/>
        <dsp:cNvSpPr/>
      </dsp:nvSpPr>
      <dsp:spPr>
        <a:xfrm>
          <a:off x="1288399" y="2683040"/>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Measure success</a:t>
          </a:r>
        </a:p>
      </dsp:txBody>
      <dsp:txXfrm>
        <a:off x="1310564" y="2705205"/>
        <a:ext cx="4185764" cy="712425"/>
      </dsp:txXfrm>
    </dsp:sp>
    <dsp:sp modelId="{E9CBDE44-29FE-4012-B7B4-7E67AC610612}">
      <dsp:nvSpPr>
        <dsp:cNvPr id="0" name=""/>
        <dsp:cNvSpPr/>
      </dsp:nvSpPr>
      <dsp:spPr>
        <a:xfrm>
          <a:off x="4661708" y="579605"/>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4772383" y="579605"/>
        <a:ext cx="270540" cy="370147"/>
      </dsp:txXfrm>
    </dsp:sp>
    <dsp:sp modelId="{D623D57C-90E5-4853-A43C-3F16A9CBE041}">
      <dsp:nvSpPr>
        <dsp:cNvPr id="0" name=""/>
        <dsp:cNvSpPr/>
      </dsp:nvSpPr>
      <dsp:spPr>
        <a:xfrm>
          <a:off x="5093322" y="1473952"/>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203997" y="1473952"/>
        <a:ext cx="270540" cy="370147"/>
      </dsp:txXfrm>
    </dsp:sp>
    <dsp:sp modelId="{C09E62F9-76D1-4674-951A-2711797D2E14}">
      <dsp:nvSpPr>
        <dsp:cNvPr id="0" name=""/>
        <dsp:cNvSpPr/>
      </dsp:nvSpPr>
      <dsp:spPr>
        <a:xfrm>
          <a:off x="5518494" y="2368299"/>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629169" y="2368299"/>
        <a:ext cx="270540" cy="3701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D9565-BD90-4656-9BA9-60DDDDB8B445}">
      <dsp:nvSpPr>
        <dsp:cNvPr id="0" name=""/>
        <dsp:cNvSpPr/>
      </dsp:nvSpPr>
      <dsp:spPr>
        <a:xfrm>
          <a:off x="1016000" y="0"/>
          <a:ext cx="4064000" cy="406400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3600" b="1" kern="1200" dirty="0">
              <a:solidFill>
                <a:schemeClr val="tx1"/>
              </a:solidFill>
            </a:rPr>
            <a:t>Metrics</a:t>
          </a:r>
        </a:p>
      </dsp:txBody>
      <dsp:txXfrm>
        <a:off x="1981200" y="304800"/>
        <a:ext cx="2133600" cy="690880"/>
      </dsp:txXfrm>
    </dsp:sp>
    <dsp:sp modelId="{D1C40182-4E1F-410F-898C-C8C5150D2C83}">
      <dsp:nvSpPr>
        <dsp:cNvPr id="0" name=""/>
        <dsp:cNvSpPr/>
      </dsp:nvSpPr>
      <dsp:spPr>
        <a:xfrm>
          <a:off x="2040407" y="2006584"/>
          <a:ext cx="2015185" cy="2032010"/>
        </a:xfrm>
        <a:prstGeom prst="ellipse">
          <a:avLst/>
        </a:prstGeom>
        <a:gradFill rotWithShape="0">
          <a:gsLst>
            <a:gs pos="0">
              <a:schemeClr val="accent5">
                <a:hueOff val="3985685"/>
                <a:satOff val="-12812"/>
                <a:lumOff val="-47451"/>
                <a:alphaOff val="0"/>
                <a:shade val="51000"/>
                <a:satMod val="130000"/>
              </a:schemeClr>
            </a:gs>
            <a:gs pos="80000">
              <a:schemeClr val="accent5">
                <a:hueOff val="3985685"/>
                <a:satOff val="-12812"/>
                <a:lumOff val="-47451"/>
                <a:alphaOff val="0"/>
                <a:shade val="93000"/>
                <a:satMod val="130000"/>
              </a:schemeClr>
            </a:gs>
            <a:gs pos="100000">
              <a:schemeClr val="accent5">
                <a:hueOff val="3985685"/>
                <a:satOff val="-12812"/>
                <a:lumOff val="-474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KPIs</a:t>
          </a:r>
        </a:p>
      </dsp:txBody>
      <dsp:txXfrm>
        <a:off x="2335524" y="2514587"/>
        <a:ext cx="1424951" cy="101600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6C851-1B78-42EA-9410-823554D96CD2}">
      <dsp:nvSpPr>
        <dsp:cNvPr id="0" name=""/>
        <dsp:cNvSpPr/>
      </dsp:nvSpPr>
      <dsp:spPr>
        <a:xfrm>
          <a:off x="0" y="0"/>
          <a:ext cx="5153599" cy="756755"/>
        </a:xfrm>
        <a:prstGeom prst="roundRect">
          <a:avLst>
            <a:gd name="adj" fmla="val 10000"/>
          </a:avLst>
        </a:prstGeom>
        <a:solidFill>
          <a:schemeClr val="accent1">
            <a:lumMod val="5000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i="1" kern="1200" dirty="0">
              <a:solidFill>
                <a:schemeClr val="bg1"/>
              </a:solidFill>
            </a:rPr>
            <a:t>Determine baseline and set goals</a:t>
          </a:r>
        </a:p>
      </dsp:txBody>
      <dsp:txXfrm>
        <a:off x="22165" y="22165"/>
        <a:ext cx="4273054" cy="712425"/>
      </dsp:txXfrm>
    </dsp:sp>
    <dsp:sp modelId="{5860C0EA-E94B-4997-A265-FF2CEBCEFB2D}">
      <dsp:nvSpPr>
        <dsp:cNvPr id="0" name=""/>
        <dsp:cNvSpPr/>
      </dsp:nvSpPr>
      <dsp:spPr>
        <a:xfrm>
          <a:off x="431613" y="894346"/>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Identify energy saving opportunities</a:t>
          </a:r>
        </a:p>
      </dsp:txBody>
      <dsp:txXfrm>
        <a:off x="453778" y="916511"/>
        <a:ext cx="4185764" cy="712425"/>
      </dsp:txXfrm>
    </dsp:sp>
    <dsp:sp modelId="{FBE273FA-9B43-4A62-BEC5-7FC98250004A}">
      <dsp:nvSpPr>
        <dsp:cNvPr id="0" name=""/>
        <dsp:cNvSpPr/>
      </dsp:nvSpPr>
      <dsp:spPr>
        <a:xfrm>
          <a:off x="856785" y="1788693"/>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SzPct val="100000"/>
            <a:buFont typeface="Wingdings" panose="05000000000000000000" pitchFamily="2" charset="2"/>
            <a:buNone/>
          </a:pPr>
          <a:r>
            <a:rPr lang="en-US" sz="2100" kern="1200" dirty="0"/>
            <a:t>Monitor energy consumption</a:t>
          </a:r>
        </a:p>
      </dsp:txBody>
      <dsp:txXfrm>
        <a:off x="878950" y="1810858"/>
        <a:ext cx="4192206" cy="712425"/>
      </dsp:txXfrm>
    </dsp:sp>
    <dsp:sp modelId="{A74CD7CB-7DBA-4845-82C9-19AA16FE50EA}">
      <dsp:nvSpPr>
        <dsp:cNvPr id="0" name=""/>
        <dsp:cNvSpPr/>
      </dsp:nvSpPr>
      <dsp:spPr>
        <a:xfrm>
          <a:off x="1288399" y="2683040"/>
          <a:ext cx="5153599" cy="756755"/>
        </a:xfrm>
        <a:prstGeom prst="roundRect">
          <a:avLst>
            <a:gd name="adj" fmla="val 10000"/>
          </a:avLst>
        </a:prstGeom>
        <a:solidFill>
          <a:schemeClr val="lt1">
            <a:hueOff val="0"/>
            <a:satOff val="0"/>
            <a:lumOff val="0"/>
            <a:alphaOff val="0"/>
          </a:schemeClr>
        </a:solidFill>
        <a:ln w="635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Measure success</a:t>
          </a:r>
        </a:p>
      </dsp:txBody>
      <dsp:txXfrm>
        <a:off x="1310564" y="2705205"/>
        <a:ext cx="4185764" cy="712425"/>
      </dsp:txXfrm>
    </dsp:sp>
    <dsp:sp modelId="{E9CBDE44-29FE-4012-B7B4-7E67AC610612}">
      <dsp:nvSpPr>
        <dsp:cNvPr id="0" name=""/>
        <dsp:cNvSpPr/>
      </dsp:nvSpPr>
      <dsp:spPr>
        <a:xfrm>
          <a:off x="4661708" y="579605"/>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4772383" y="579605"/>
        <a:ext cx="270540" cy="370147"/>
      </dsp:txXfrm>
    </dsp:sp>
    <dsp:sp modelId="{D623D57C-90E5-4853-A43C-3F16A9CBE041}">
      <dsp:nvSpPr>
        <dsp:cNvPr id="0" name=""/>
        <dsp:cNvSpPr/>
      </dsp:nvSpPr>
      <dsp:spPr>
        <a:xfrm>
          <a:off x="5093322" y="1473952"/>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203997" y="1473952"/>
        <a:ext cx="270540" cy="370147"/>
      </dsp:txXfrm>
    </dsp:sp>
    <dsp:sp modelId="{C09E62F9-76D1-4674-951A-2711797D2E14}">
      <dsp:nvSpPr>
        <dsp:cNvPr id="0" name=""/>
        <dsp:cNvSpPr/>
      </dsp:nvSpPr>
      <dsp:spPr>
        <a:xfrm>
          <a:off x="5518494" y="2368299"/>
          <a:ext cx="491890" cy="491890"/>
        </a:xfrm>
        <a:prstGeom prst="downArrow">
          <a:avLst>
            <a:gd name="adj1" fmla="val 55000"/>
            <a:gd name="adj2" fmla="val 45000"/>
          </a:avLst>
        </a:prstGeom>
        <a:solidFill>
          <a:schemeClr val="accent1">
            <a:lumMod val="50000"/>
            <a:alpha val="90000"/>
          </a:schemeClr>
        </a:solidFill>
        <a:ln w="25400" cap="flat" cmpd="sng" algn="ctr">
          <a:solidFill>
            <a:schemeClr val="accent1">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629169" y="2368299"/>
        <a:ext cx="270540" cy="370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BD447-3DD7-4F7B-A6BF-D4A25CDDB1FC}">
      <dsp:nvSpPr>
        <dsp:cNvPr id="0" name=""/>
        <dsp:cNvSpPr/>
      </dsp:nvSpPr>
      <dsp:spPr>
        <a:xfrm>
          <a:off x="0" y="236701"/>
          <a:ext cx="76962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BOC offers four credentials: three certificates and one certification</a:t>
          </a:r>
        </a:p>
      </dsp:txBody>
      <dsp:txXfrm>
        <a:off x="62198" y="298899"/>
        <a:ext cx="7571804" cy="1149734"/>
      </dsp:txXfrm>
    </dsp:sp>
    <dsp:sp modelId="{285F04C5-0066-425C-AA0E-D00F25C36B30}">
      <dsp:nvSpPr>
        <dsp:cNvPr id="0" name=""/>
        <dsp:cNvSpPr/>
      </dsp:nvSpPr>
      <dsp:spPr>
        <a:xfrm>
          <a:off x="0" y="1605871"/>
          <a:ext cx="7696200" cy="9849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solidFill>
                <a:schemeClr val="tx1"/>
              </a:solidFill>
            </a:rPr>
            <a:t>Each credential has a designation:</a:t>
          </a:r>
        </a:p>
      </dsp:txBody>
      <dsp:txXfrm>
        <a:off x="48080" y="1653951"/>
        <a:ext cx="7600040" cy="888767"/>
      </dsp:txXfrm>
    </dsp:sp>
    <dsp:sp modelId="{3561A7AB-2D16-4D49-8269-C5A2C38D71D5}">
      <dsp:nvSpPr>
        <dsp:cNvPr id="0" name=""/>
        <dsp:cNvSpPr/>
      </dsp:nvSpPr>
      <dsp:spPr>
        <a:xfrm>
          <a:off x="0" y="2590798"/>
          <a:ext cx="7696200"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35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solidFill>
                <a:schemeClr val="tx1"/>
              </a:solidFill>
            </a:rPr>
            <a:t>Fundamentals of Energy Efficient Building Operations Certificate</a:t>
          </a:r>
        </a:p>
        <a:p>
          <a:pPr marL="228600" lvl="1" indent="-228600" algn="l" defTabSz="1155700">
            <a:lnSpc>
              <a:spcPct val="90000"/>
            </a:lnSpc>
            <a:spcBef>
              <a:spcPct val="0"/>
            </a:spcBef>
            <a:spcAft>
              <a:spcPct val="20000"/>
            </a:spcAft>
            <a:buChar char="•"/>
          </a:pPr>
          <a:r>
            <a:rPr lang="en-US" sz="2600" kern="1200" dirty="0">
              <a:solidFill>
                <a:schemeClr val="tx1"/>
              </a:solidFill>
            </a:rPr>
            <a:t>BOC Level I Training Certificate of Completion</a:t>
          </a:r>
        </a:p>
        <a:p>
          <a:pPr marL="228600" lvl="1" indent="-228600" algn="l" defTabSz="1155700">
            <a:lnSpc>
              <a:spcPct val="90000"/>
            </a:lnSpc>
            <a:spcBef>
              <a:spcPct val="0"/>
            </a:spcBef>
            <a:spcAft>
              <a:spcPct val="20000"/>
            </a:spcAft>
            <a:buChar char="•"/>
          </a:pPr>
          <a:r>
            <a:rPr lang="en-US" sz="2600" kern="1200" dirty="0">
              <a:solidFill>
                <a:schemeClr val="tx1"/>
              </a:solidFill>
            </a:rPr>
            <a:t>BOC Level II Training Certificate of Completion</a:t>
          </a:r>
        </a:p>
        <a:p>
          <a:pPr marL="228600" lvl="1" indent="-228600" algn="l" defTabSz="1155700">
            <a:lnSpc>
              <a:spcPct val="90000"/>
            </a:lnSpc>
            <a:spcBef>
              <a:spcPct val="0"/>
            </a:spcBef>
            <a:spcAft>
              <a:spcPct val="20000"/>
            </a:spcAft>
            <a:buChar char="•"/>
          </a:pPr>
          <a:r>
            <a:rPr lang="en-US" sz="2600" kern="1200" dirty="0">
              <a:solidFill>
                <a:schemeClr val="tx1"/>
              </a:solidFill>
            </a:rPr>
            <a:t>Certified Building Operator</a:t>
          </a:r>
        </a:p>
      </dsp:txBody>
      <dsp:txXfrm>
        <a:off x="0" y="2590798"/>
        <a:ext cx="7696200" cy="2049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4B5FF-240D-4DB7-8D08-C93DE4B948F7}">
      <dsp:nvSpPr>
        <dsp:cNvPr id="0" name=""/>
        <dsp:cNvSpPr/>
      </dsp:nvSpPr>
      <dsp:spPr>
        <a:xfrm>
          <a:off x="399398" y="3827"/>
          <a:ext cx="1817381" cy="13566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AA2795-2951-45D9-B7D7-E426991684FF}">
      <dsp:nvSpPr>
        <dsp:cNvPr id="0" name=""/>
        <dsp:cNvSpPr/>
      </dsp:nvSpPr>
      <dsp:spPr>
        <a:xfrm>
          <a:off x="399398" y="1360464"/>
          <a:ext cx="1817381" cy="5833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b="1" kern="1200" dirty="0"/>
            <a:t>Energy Use</a:t>
          </a:r>
        </a:p>
      </dsp:txBody>
      <dsp:txXfrm>
        <a:off x="399398" y="1360464"/>
        <a:ext cx="1279845" cy="583353"/>
      </dsp:txXfrm>
    </dsp:sp>
    <dsp:sp modelId="{55DB3E3D-682D-4D8B-ADEB-690A49319EBB}">
      <dsp:nvSpPr>
        <dsp:cNvPr id="0" name=""/>
        <dsp:cNvSpPr/>
      </dsp:nvSpPr>
      <dsp:spPr>
        <a:xfrm>
          <a:off x="1730655" y="1453124"/>
          <a:ext cx="636083" cy="63608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13AA09-44F4-4447-9234-627AA7541D2C}">
      <dsp:nvSpPr>
        <dsp:cNvPr id="0" name=""/>
        <dsp:cNvSpPr/>
      </dsp:nvSpPr>
      <dsp:spPr>
        <a:xfrm>
          <a:off x="2524324" y="3827"/>
          <a:ext cx="1817381" cy="13566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40637C-1CDB-42B0-BD87-50866F5B0532}">
      <dsp:nvSpPr>
        <dsp:cNvPr id="0" name=""/>
        <dsp:cNvSpPr/>
      </dsp:nvSpPr>
      <dsp:spPr>
        <a:xfrm>
          <a:off x="2524324" y="1360464"/>
          <a:ext cx="1817381" cy="5833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b="1" kern="1200" dirty="0"/>
            <a:t>Water Use</a:t>
          </a:r>
        </a:p>
      </dsp:txBody>
      <dsp:txXfrm>
        <a:off x="2524324" y="1360464"/>
        <a:ext cx="1279845" cy="583353"/>
      </dsp:txXfrm>
    </dsp:sp>
    <dsp:sp modelId="{47A12174-6950-4081-8617-A565AC8362E3}">
      <dsp:nvSpPr>
        <dsp:cNvPr id="0" name=""/>
        <dsp:cNvSpPr/>
      </dsp:nvSpPr>
      <dsp:spPr>
        <a:xfrm>
          <a:off x="3855581" y="1453124"/>
          <a:ext cx="636083" cy="63608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E02E51-2E5C-40E6-9BCE-2345E1133E90}">
      <dsp:nvSpPr>
        <dsp:cNvPr id="0" name=""/>
        <dsp:cNvSpPr/>
      </dsp:nvSpPr>
      <dsp:spPr>
        <a:xfrm>
          <a:off x="4649250" y="3827"/>
          <a:ext cx="1817381" cy="13566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88C1D0-75C7-4EC3-9B2C-AFC4DF179840}">
      <dsp:nvSpPr>
        <dsp:cNvPr id="0" name=""/>
        <dsp:cNvSpPr/>
      </dsp:nvSpPr>
      <dsp:spPr>
        <a:xfrm>
          <a:off x="4649250" y="1360464"/>
          <a:ext cx="1817381" cy="5833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b="1" kern="1200" dirty="0"/>
            <a:t>Indoor Environment</a:t>
          </a:r>
        </a:p>
      </dsp:txBody>
      <dsp:txXfrm>
        <a:off x="4649250" y="1360464"/>
        <a:ext cx="1279845" cy="583353"/>
      </dsp:txXfrm>
    </dsp:sp>
    <dsp:sp modelId="{0929A725-33E1-402A-BB40-77404AC057EA}">
      <dsp:nvSpPr>
        <dsp:cNvPr id="0" name=""/>
        <dsp:cNvSpPr/>
      </dsp:nvSpPr>
      <dsp:spPr>
        <a:xfrm>
          <a:off x="5980507" y="1453124"/>
          <a:ext cx="636083" cy="63608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E617C4-0A47-470A-BF78-02302068A985}">
      <dsp:nvSpPr>
        <dsp:cNvPr id="0" name=""/>
        <dsp:cNvSpPr/>
      </dsp:nvSpPr>
      <dsp:spPr>
        <a:xfrm>
          <a:off x="1461861" y="2404247"/>
          <a:ext cx="1817381" cy="13566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72F84F-477F-41BA-9C93-EBFB2839148D}">
      <dsp:nvSpPr>
        <dsp:cNvPr id="0" name=""/>
        <dsp:cNvSpPr/>
      </dsp:nvSpPr>
      <dsp:spPr>
        <a:xfrm>
          <a:off x="1461861" y="3760883"/>
          <a:ext cx="1817381" cy="5833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b="1" kern="1200" dirty="0"/>
            <a:t>Material Use</a:t>
          </a:r>
        </a:p>
      </dsp:txBody>
      <dsp:txXfrm>
        <a:off x="1461861" y="3760883"/>
        <a:ext cx="1279845" cy="583353"/>
      </dsp:txXfrm>
    </dsp:sp>
    <dsp:sp modelId="{C7E475B6-9CBF-4549-8CAD-0A3488CD23AA}">
      <dsp:nvSpPr>
        <dsp:cNvPr id="0" name=""/>
        <dsp:cNvSpPr/>
      </dsp:nvSpPr>
      <dsp:spPr>
        <a:xfrm>
          <a:off x="2793118" y="3853544"/>
          <a:ext cx="636083" cy="63608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9CF68-14CC-41C4-A2F0-26B765A3695C}">
      <dsp:nvSpPr>
        <dsp:cNvPr id="0" name=""/>
        <dsp:cNvSpPr/>
      </dsp:nvSpPr>
      <dsp:spPr>
        <a:xfrm>
          <a:off x="3586787" y="2404247"/>
          <a:ext cx="1817381" cy="1356636"/>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334F42-974C-4FF6-BAD9-27244B11E83C}">
      <dsp:nvSpPr>
        <dsp:cNvPr id="0" name=""/>
        <dsp:cNvSpPr/>
      </dsp:nvSpPr>
      <dsp:spPr>
        <a:xfrm>
          <a:off x="3586787" y="3760883"/>
          <a:ext cx="1817381" cy="583353"/>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marL="0" lvl="0" indent="0" algn="l" defTabSz="666750">
            <a:lnSpc>
              <a:spcPct val="90000"/>
            </a:lnSpc>
            <a:spcBef>
              <a:spcPct val="0"/>
            </a:spcBef>
            <a:spcAft>
              <a:spcPct val="35000"/>
            </a:spcAft>
            <a:buNone/>
          </a:pPr>
          <a:r>
            <a:rPr lang="en-US" sz="1500" b="1" kern="1200" dirty="0"/>
            <a:t>Waste Production</a:t>
          </a:r>
        </a:p>
      </dsp:txBody>
      <dsp:txXfrm>
        <a:off x="3586787" y="3760883"/>
        <a:ext cx="1279845" cy="583353"/>
      </dsp:txXfrm>
    </dsp:sp>
    <dsp:sp modelId="{39508F30-B70E-4801-95C3-8F3CAEFEC559}">
      <dsp:nvSpPr>
        <dsp:cNvPr id="0" name=""/>
        <dsp:cNvSpPr/>
      </dsp:nvSpPr>
      <dsp:spPr>
        <a:xfrm>
          <a:off x="4918044" y="3853544"/>
          <a:ext cx="636083" cy="636083"/>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D97F6-046B-45A9-ACE5-8B6A97D99693}">
      <dsp:nvSpPr>
        <dsp:cNvPr id="0" name=""/>
        <dsp:cNvSpPr/>
      </dsp:nvSpPr>
      <dsp:spPr>
        <a:xfrm>
          <a:off x="0" y="24750"/>
          <a:ext cx="7772400" cy="12265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baseline="0" dirty="0">
              <a:solidFill>
                <a:schemeClr val="tx1"/>
              </a:solidFill>
            </a:rPr>
            <a:t>Think about the overall sustainability of your own company or organization. </a:t>
          </a:r>
          <a:endParaRPr lang="en-US" sz="3200" kern="1200" dirty="0">
            <a:solidFill>
              <a:schemeClr val="tx1"/>
            </a:solidFill>
          </a:endParaRPr>
        </a:p>
      </dsp:txBody>
      <dsp:txXfrm>
        <a:off x="59875" y="84625"/>
        <a:ext cx="7652650" cy="1106802"/>
      </dsp:txXfrm>
    </dsp:sp>
    <dsp:sp modelId="{4CE0E8CA-F662-4989-81BD-60E084E0851B}">
      <dsp:nvSpPr>
        <dsp:cNvPr id="0" name=""/>
        <dsp:cNvSpPr/>
      </dsp:nvSpPr>
      <dsp:spPr>
        <a:xfrm>
          <a:off x="0" y="1346342"/>
          <a:ext cx="7772400" cy="17374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baseline="0" dirty="0">
              <a:solidFill>
                <a:schemeClr val="tx1"/>
              </a:solidFill>
            </a:rPr>
            <a:t>What are the advantages and obstacles to making your building operations more sustainable?</a:t>
          </a:r>
          <a:endParaRPr lang="en-US" sz="3200" kern="1200" dirty="0">
            <a:solidFill>
              <a:schemeClr val="tx1"/>
            </a:solidFill>
          </a:endParaRPr>
        </a:p>
      </dsp:txBody>
      <dsp:txXfrm>
        <a:off x="84815" y="1431157"/>
        <a:ext cx="7602770" cy="15678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CFC0D-AD51-4DF5-A19F-568A89D2D789}">
      <dsp:nvSpPr>
        <dsp:cNvPr id="0" name=""/>
        <dsp:cNvSpPr/>
      </dsp:nvSpPr>
      <dsp:spPr>
        <a:xfrm>
          <a:off x="2595022" y="155077"/>
          <a:ext cx="2353754" cy="11768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Energy Use</a:t>
          </a:r>
        </a:p>
      </dsp:txBody>
      <dsp:txXfrm>
        <a:off x="2629492" y="189547"/>
        <a:ext cx="2284814" cy="1107937"/>
      </dsp:txXfrm>
    </dsp:sp>
    <dsp:sp modelId="{04066DCF-C865-41A8-94B7-9B866D5E842F}">
      <dsp:nvSpPr>
        <dsp:cNvPr id="0" name=""/>
        <dsp:cNvSpPr/>
      </dsp:nvSpPr>
      <dsp:spPr>
        <a:xfrm rot="3529790">
          <a:off x="4063539" y="1727376"/>
          <a:ext cx="1228270" cy="41190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187111" y="1809757"/>
        <a:ext cx="981126" cy="247144"/>
      </dsp:txXfrm>
    </dsp:sp>
    <dsp:sp modelId="{8FFED744-6F05-4C2A-8983-D986FDE4197C}">
      <dsp:nvSpPr>
        <dsp:cNvPr id="0" name=""/>
        <dsp:cNvSpPr/>
      </dsp:nvSpPr>
      <dsp:spPr>
        <a:xfrm>
          <a:off x="4539569" y="3369681"/>
          <a:ext cx="2353754" cy="1176877"/>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Comfort</a:t>
          </a:r>
        </a:p>
      </dsp:txBody>
      <dsp:txXfrm>
        <a:off x="4574039" y="3404151"/>
        <a:ext cx="2284814" cy="1107937"/>
      </dsp:txXfrm>
    </dsp:sp>
    <dsp:sp modelId="{5797A0A0-87AB-4EC0-845F-4FB7780CB114}">
      <dsp:nvSpPr>
        <dsp:cNvPr id="0" name=""/>
        <dsp:cNvSpPr/>
      </dsp:nvSpPr>
      <dsp:spPr>
        <a:xfrm rot="10800000">
          <a:off x="1505242" y="3763778"/>
          <a:ext cx="544480" cy="33588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rot="10800000">
        <a:off x="1606007" y="3830955"/>
        <a:ext cx="342949" cy="201531"/>
      </dsp:txXfrm>
    </dsp:sp>
    <dsp:sp modelId="{854B1165-70B9-42D6-B0F9-F6A46DC89552}">
      <dsp:nvSpPr>
        <dsp:cNvPr id="0" name=""/>
        <dsp:cNvSpPr/>
      </dsp:nvSpPr>
      <dsp:spPr>
        <a:xfrm>
          <a:off x="650476" y="3369681"/>
          <a:ext cx="2353754" cy="1176877"/>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Health</a:t>
          </a:r>
        </a:p>
      </dsp:txBody>
      <dsp:txXfrm>
        <a:off x="684946" y="3404151"/>
        <a:ext cx="2284814" cy="1107937"/>
      </dsp:txXfrm>
    </dsp:sp>
    <dsp:sp modelId="{C9E21CAA-74AD-43BC-857C-803EC11DA148}">
      <dsp:nvSpPr>
        <dsp:cNvPr id="0" name=""/>
        <dsp:cNvSpPr/>
      </dsp:nvSpPr>
      <dsp:spPr>
        <a:xfrm rot="18070210">
          <a:off x="2168860" y="1727376"/>
          <a:ext cx="1228270" cy="41190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292432" y="1809757"/>
        <a:ext cx="981126" cy="247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F8EF8-1AC9-4D96-B3B3-F80B50B07516}">
      <dsp:nvSpPr>
        <dsp:cNvPr id="0" name=""/>
        <dsp:cNvSpPr/>
      </dsp:nvSpPr>
      <dsp:spPr>
        <a:xfrm>
          <a:off x="0" y="147585"/>
          <a:ext cx="3654425" cy="1905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3624" tIns="916432" rIns="28362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rPr>
            <a:t>Volatile organic compounds (VOC)</a:t>
          </a:r>
        </a:p>
        <a:p>
          <a:pPr marL="228600" lvl="1" indent="-228600" algn="l" defTabSz="889000">
            <a:lnSpc>
              <a:spcPct val="90000"/>
            </a:lnSpc>
            <a:spcBef>
              <a:spcPct val="0"/>
            </a:spcBef>
            <a:spcAft>
              <a:spcPct val="15000"/>
            </a:spcAft>
            <a:buChar char="•"/>
          </a:pPr>
          <a:r>
            <a:rPr lang="en-US" sz="2000" kern="1200" dirty="0">
              <a:solidFill>
                <a:schemeClr val="tx1"/>
              </a:solidFill>
            </a:rPr>
            <a:t>Particulate matter (PM)</a:t>
          </a:r>
        </a:p>
      </dsp:txBody>
      <dsp:txXfrm>
        <a:off x="0" y="147585"/>
        <a:ext cx="3654425" cy="1905750"/>
      </dsp:txXfrm>
    </dsp:sp>
    <dsp:sp modelId="{1EAC8D2C-9D14-46E1-B17B-F37F0BF25DDB}">
      <dsp:nvSpPr>
        <dsp:cNvPr id="0" name=""/>
        <dsp:cNvSpPr/>
      </dsp:nvSpPr>
      <dsp:spPr>
        <a:xfrm>
          <a:off x="182721" y="188"/>
          <a:ext cx="3015306" cy="7968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Indoor air contaminants</a:t>
          </a:r>
        </a:p>
      </dsp:txBody>
      <dsp:txXfrm>
        <a:off x="221619" y="39086"/>
        <a:ext cx="2937510" cy="719040"/>
      </dsp:txXfrm>
    </dsp:sp>
    <dsp:sp modelId="{E1D5EDDF-07F7-4D3A-B650-1FEC11C365E7}">
      <dsp:nvSpPr>
        <dsp:cNvPr id="0" name=""/>
        <dsp:cNvSpPr/>
      </dsp:nvSpPr>
      <dsp:spPr>
        <a:xfrm>
          <a:off x="0" y="2396210"/>
          <a:ext cx="3654425" cy="110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B77BC9-113C-4042-A60B-908B1C632952}">
      <dsp:nvSpPr>
        <dsp:cNvPr id="0" name=""/>
        <dsp:cNvSpPr/>
      </dsp:nvSpPr>
      <dsp:spPr>
        <a:xfrm>
          <a:off x="182721" y="2290935"/>
          <a:ext cx="3013720" cy="754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Sick building syndrome</a:t>
          </a:r>
        </a:p>
      </dsp:txBody>
      <dsp:txXfrm>
        <a:off x="219563" y="2327777"/>
        <a:ext cx="2940036" cy="6810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2B79E-E159-4CF2-992D-CA1032D3045E}">
      <dsp:nvSpPr>
        <dsp:cNvPr id="0" name=""/>
        <dsp:cNvSpPr/>
      </dsp:nvSpPr>
      <dsp:spPr>
        <a:xfrm>
          <a:off x="0" y="325499"/>
          <a:ext cx="3654425"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48AA02-1521-4A9D-9379-ED9B940A89E2}">
      <dsp:nvSpPr>
        <dsp:cNvPr id="0" name=""/>
        <dsp:cNvSpPr/>
      </dsp:nvSpPr>
      <dsp:spPr>
        <a:xfrm>
          <a:off x="182721" y="30299"/>
          <a:ext cx="297148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High carbon dioxide (CO2) level</a:t>
          </a:r>
        </a:p>
      </dsp:txBody>
      <dsp:txXfrm>
        <a:off x="211542" y="59120"/>
        <a:ext cx="2913844" cy="532758"/>
      </dsp:txXfrm>
    </dsp:sp>
    <dsp:sp modelId="{EFB8B2CA-D5A1-484F-9679-25E52BD1EB60}">
      <dsp:nvSpPr>
        <dsp:cNvPr id="0" name=""/>
        <dsp:cNvSpPr/>
      </dsp:nvSpPr>
      <dsp:spPr>
        <a:xfrm>
          <a:off x="0" y="1232700"/>
          <a:ext cx="3654425"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BAA74-EB0C-4499-BD10-E9ED107A2C1B}">
      <dsp:nvSpPr>
        <dsp:cNvPr id="0" name=""/>
        <dsp:cNvSpPr/>
      </dsp:nvSpPr>
      <dsp:spPr>
        <a:xfrm>
          <a:off x="182721" y="937500"/>
          <a:ext cx="300737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Temperature/relative humidity</a:t>
          </a:r>
        </a:p>
      </dsp:txBody>
      <dsp:txXfrm>
        <a:off x="211542" y="966321"/>
        <a:ext cx="2949734" cy="532758"/>
      </dsp:txXfrm>
    </dsp:sp>
    <dsp:sp modelId="{1E510D64-5D88-47AB-AA81-4CA05DBB89AB}">
      <dsp:nvSpPr>
        <dsp:cNvPr id="0" name=""/>
        <dsp:cNvSpPr/>
      </dsp:nvSpPr>
      <dsp:spPr>
        <a:xfrm>
          <a:off x="0" y="2139900"/>
          <a:ext cx="3654425"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54B27-0F1C-4111-BB3E-A8D0A176E90D}">
      <dsp:nvSpPr>
        <dsp:cNvPr id="0" name=""/>
        <dsp:cNvSpPr/>
      </dsp:nvSpPr>
      <dsp:spPr>
        <a:xfrm>
          <a:off x="182721" y="1844700"/>
          <a:ext cx="2971486"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Lighting levels</a:t>
          </a:r>
        </a:p>
      </dsp:txBody>
      <dsp:txXfrm>
        <a:off x="211542" y="1873521"/>
        <a:ext cx="2913844" cy="532758"/>
      </dsp:txXfrm>
    </dsp:sp>
    <dsp:sp modelId="{F1D01208-24A6-48F4-9D44-B4D42A75ED2D}">
      <dsp:nvSpPr>
        <dsp:cNvPr id="0" name=""/>
        <dsp:cNvSpPr/>
      </dsp:nvSpPr>
      <dsp:spPr>
        <a:xfrm>
          <a:off x="0" y="3047100"/>
          <a:ext cx="3654425"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7F3347-D148-46EA-8283-DF88E83749C1}">
      <dsp:nvSpPr>
        <dsp:cNvPr id="0" name=""/>
        <dsp:cNvSpPr/>
      </dsp:nvSpPr>
      <dsp:spPr>
        <a:xfrm>
          <a:off x="182721" y="2751900"/>
          <a:ext cx="2558097"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690" tIns="0" rIns="9669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Excessive noise</a:t>
          </a:r>
        </a:p>
      </dsp:txBody>
      <dsp:txXfrm>
        <a:off x="211542" y="2780721"/>
        <a:ext cx="2500455"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1E962-27CD-4E37-8A70-AFBB073CB52D}">
      <dsp:nvSpPr>
        <dsp:cNvPr id="0" name=""/>
        <dsp:cNvSpPr/>
      </dsp:nvSpPr>
      <dsp:spPr>
        <a:xfrm>
          <a:off x="0" y="4499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Increase in demand for credentialed operators</a:t>
          </a:r>
        </a:p>
      </dsp:txBody>
      <dsp:txXfrm>
        <a:off x="29700" y="74699"/>
        <a:ext cx="7713000" cy="549000"/>
      </dsp:txXfrm>
    </dsp:sp>
    <dsp:sp modelId="{BB0F341A-E16D-463A-B76E-6CF2C0FEB86A}">
      <dsp:nvSpPr>
        <dsp:cNvPr id="0" name=""/>
        <dsp:cNvSpPr/>
      </dsp:nvSpPr>
      <dsp:spPr>
        <a:xfrm>
          <a:off x="0" y="72827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Federal Buildings Personnel Training Act</a:t>
          </a:r>
        </a:p>
      </dsp:txBody>
      <dsp:txXfrm>
        <a:off x="29700" y="757979"/>
        <a:ext cx="7713000" cy="549000"/>
      </dsp:txXfrm>
    </dsp:sp>
    <dsp:sp modelId="{1D737CF9-7857-4C15-B825-10F88BC38F54}">
      <dsp:nvSpPr>
        <dsp:cNvPr id="0" name=""/>
        <dsp:cNvSpPr/>
      </dsp:nvSpPr>
      <dsp:spPr>
        <a:xfrm>
          <a:off x="0" y="1411559"/>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O&amp;M practices driving high performance</a:t>
          </a:r>
        </a:p>
      </dsp:txBody>
      <dsp:txXfrm>
        <a:off x="29700" y="1441259"/>
        <a:ext cx="7713000" cy="549000"/>
      </dsp:txXfrm>
    </dsp:sp>
    <dsp:sp modelId="{74B59513-5757-4D0E-9B9F-B091F7E7A57A}">
      <dsp:nvSpPr>
        <dsp:cNvPr id="0" name=""/>
        <dsp:cNvSpPr/>
      </dsp:nvSpPr>
      <dsp:spPr>
        <a:xfrm>
          <a:off x="0" y="209484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More focus on whole building tuning</a:t>
          </a:r>
        </a:p>
      </dsp:txBody>
      <dsp:txXfrm>
        <a:off x="29700" y="2124540"/>
        <a:ext cx="7713000" cy="549000"/>
      </dsp:txXfrm>
    </dsp:sp>
    <dsp:sp modelId="{7904DE86-17E0-4E21-8EBD-A188BE21574B}">
      <dsp:nvSpPr>
        <dsp:cNvPr id="0" name=""/>
        <dsp:cNvSpPr/>
      </dsp:nvSpPr>
      <dsp:spPr>
        <a:xfrm>
          <a:off x="0" y="277812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Low cost/no cost processes and adjustments</a:t>
          </a:r>
        </a:p>
      </dsp:txBody>
      <dsp:txXfrm>
        <a:off x="29700" y="2807820"/>
        <a:ext cx="7713000" cy="549000"/>
      </dsp:txXfrm>
    </dsp:sp>
    <dsp:sp modelId="{6DAEFCD9-086C-4319-9B5C-784D74818F72}">
      <dsp:nvSpPr>
        <dsp:cNvPr id="0" name=""/>
        <dsp:cNvSpPr/>
      </dsp:nvSpPr>
      <dsp:spPr>
        <a:xfrm>
          <a:off x="0" y="3461400"/>
          <a:ext cx="7772400"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Need for electrification-related skill sets</a:t>
          </a:r>
        </a:p>
      </dsp:txBody>
      <dsp:txXfrm>
        <a:off x="29700" y="3491100"/>
        <a:ext cx="7713000" cy="549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4579F-5F50-4715-9F6E-8A01A8D7566D}">
      <dsp:nvSpPr>
        <dsp:cNvPr id="0" name=""/>
        <dsp:cNvSpPr/>
      </dsp:nvSpPr>
      <dsp:spPr>
        <a:xfrm>
          <a:off x="1279" y="0"/>
          <a:ext cx="1991320" cy="4064000"/>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New Construction Commissioning</a:t>
          </a:r>
        </a:p>
      </dsp:txBody>
      <dsp:txXfrm>
        <a:off x="1279" y="1625600"/>
        <a:ext cx="1991320" cy="1625600"/>
      </dsp:txXfrm>
    </dsp:sp>
    <dsp:sp modelId="{ED12F93E-94A4-45C3-8C09-8C4816070ED3}">
      <dsp:nvSpPr>
        <dsp:cNvPr id="0" name=""/>
        <dsp:cNvSpPr/>
      </dsp:nvSpPr>
      <dsp:spPr>
        <a:xfrm>
          <a:off x="320284" y="243840"/>
          <a:ext cx="1353312" cy="13533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C05E507-C71D-4BB4-8358-EBAE2B8C55D4}">
      <dsp:nvSpPr>
        <dsp:cNvPr id="0" name=""/>
        <dsp:cNvSpPr/>
      </dsp:nvSpPr>
      <dsp:spPr>
        <a:xfrm>
          <a:off x="2052339" y="0"/>
          <a:ext cx="1991320" cy="4064000"/>
        </a:xfrm>
        <a:prstGeom prst="roundRect">
          <a:avLst>
            <a:gd name="adj" fmla="val 10000"/>
          </a:avLst>
        </a:prstGeom>
        <a:gradFill rotWithShape="0">
          <a:gsLst>
            <a:gs pos="0">
              <a:schemeClr val="accent4">
                <a:hueOff val="5207157"/>
                <a:satOff val="36841"/>
                <a:lumOff val="46275"/>
                <a:alphaOff val="0"/>
                <a:shade val="51000"/>
                <a:satMod val="130000"/>
              </a:schemeClr>
            </a:gs>
            <a:gs pos="80000">
              <a:schemeClr val="accent4">
                <a:hueOff val="5207157"/>
                <a:satOff val="36841"/>
                <a:lumOff val="46275"/>
                <a:alphaOff val="0"/>
                <a:shade val="93000"/>
                <a:satMod val="130000"/>
              </a:schemeClr>
            </a:gs>
            <a:gs pos="100000">
              <a:schemeClr val="accent4">
                <a:hueOff val="5207157"/>
                <a:satOff val="36841"/>
                <a:lumOff val="46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Energy Audits</a:t>
          </a:r>
        </a:p>
      </dsp:txBody>
      <dsp:txXfrm>
        <a:off x="2052339" y="1625600"/>
        <a:ext cx="1991320" cy="1625600"/>
      </dsp:txXfrm>
    </dsp:sp>
    <dsp:sp modelId="{E6505242-2C10-4F4F-8F62-8941B16007C1}">
      <dsp:nvSpPr>
        <dsp:cNvPr id="0" name=""/>
        <dsp:cNvSpPr/>
      </dsp:nvSpPr>
      <dsp:spPr>
        <a:xfrm>
          <a:off x="2371344" y="243840"/>
          <a:ext cx="1353312" cy="135331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E639565-39EC-4C20-8695-1286069327AA}">
      <dsp:nvSpPr>
        <dsp:cNvPr id="0" name=""/>
        <dsp:cNvSpPr/>
      </dsp:nvSpPr>
      <dsp:spPr>
        <a:xfrm>
          <a:off x="4103399" y="0"/>
          <a:ext cx="1991320" cy="4064000"/>
        </a:xfrm>
        <a:prstGeom prst="roundRect">
          <a:avLst>
            <a:gd name="adj" fmla="val 10000"/>
          </a:avLst>
        </a:prstGeom>
        <a:gradFill rotWithShape="0">
          <a:gsLst>
            <a:gs pos="0">
              <a:schemeClr val="accent4">
                <a:hueOff val="10414315"/>
                <a:satOff val="73682"/>
                <a:lumOff val="92549"/>
                <a:alphaOff val="0"/>
                <a:shade val="51000"/>
                <a:satMod val="130000"/>
              </a:schemeClr>
            </a:gs>
            <a:gs pos="80000">
              <a:schemeClr val="accent4">
                <a:hueOff val="10414315"/>
                <a:satOff val="73682"/>
                <a:lumOff val="92549"/>
                <a:alphaOff val="0"/>
                <a:shade val="93000"/>
                <a:satMod val="130000"/>
              </a:schemeClr>
            </a:gs>
            <a:gs pos="100000">
              <a:schemeClr val="accent4">
                <a:hueOff val="10414315"/>
                <a:satOff val="73682"/>
                <a:lumOff val="9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Retro-commissioning</a:t>
          </a:r>
        </a:p>
      </dsp:txBody>
      <dsp:txXfrm>
        <a:off x="4103399" y="1625600"/>
        <a:ext cx="1991320" cy="1625600"/>
      </dsp:txXfrm>
    </dsp:sp>
    <dsp:sp modelId="{41AA9E6C-BB64-4147-9C23-ED569C013767}">
      <dsp:nvSpPr>
        <dsp:cNvPr id="0" name=""/>
        <dsp:cNvSpPr/>
      </dsp:nvSpPr>
      <dsp:spPr>
        <a:xfrm>
          <a:off x="4422403" y="243840"/>
          <a:ext cx="1353312" cy="135331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6000" b="-26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05144EF-595B-4639-A71E-5733BE3D1F21}">
      <dsp:nvSpPr>
        <dsp:cNvPr id="0" name=""/>
        <dsp:cNvSpPr/>
      </dsp:nvSpPr>
      <dsp:spPr>
        <a:xfrm>
          <a:off x="243839" y="3251200"/>
          <a:ext cx="5608320" cy="609600"/>
        </a:xfrm>
        <a:prstGeom prst="lef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0.40046</cdr:x>
      <cdr:y>0.13762</cdr:y>
    </cdr:from>
    <cdr:to>
      <cdr:x>0.57638</cdr:x>
      <cdr:y>0.24084</cdr:y>
    </cdr:to>
    <cdr:sp macro="" textlink="">
      <cdr:nvSpPr>
        <cdr:cNvPr id="2" name="TextBox 1"/>
        <cdr:cNvSpPr txBox="1"/>
      </cdr:nvSpPr>
      <cdr:spPr>
        <a:xfrm xmlns:a="http://schemas.openxmlformats.org/drawingml/2006/main">
          <a:off x="3295650" y="685800"/>
          <a:ext cx="1447751" cy="5143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Energy Audit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421129" y="9120045"/>
            <a:ext cx="892388" cy="479469"/>
          </a:xfrm>
          <a:prstGeom prst="rect">
            <a:avLst/>
          </a:prstGeom>
          <a:noFill/>
          <a:ln w="9525">
            <a:noFill/>
            <a:miter lim="800000"/>
            <a:headEnd/>
            <a:tailEnd/>
          </a:ln>
          <a:effectLst/>
        </p:spPr>
        <p:txBody>
          <a:bodyPr vert="horz" wrap="square" lIns="97226" tIns="48612" rIns="97226" bIns="48612" numCol="1" anchor="b" anchorCtr="0" compatLnSpc="1">
            <a:prstTxWarp prst="textNoShape">
              <a:avLst/>
            </a:prstTxWarp>
          </a:bodyPr>
          <a:lstStyle>
            <a:lvl1pPr algn="r" eaLnBrk="0" hangingPunct="0">
              <a:defRPr sz="1200">
                <a:cs typeface="+mn-cs"/>
              </a:defRPr>
            </a:lvl1pPr>
          </a:lstStyle>
          <a:p>
            <a:pPr>
              <a:defRPr/>
            </a:pPr>
            <a:fld id="{DA0FCC3E-C41C-4EF2-8B5C-ECBC82FAB311}" type="slidenum">
              <a:rPr lang="en-US"/>
              <a:pPr>
                <a:defRPr/>
              </a:pPr>
              <a:t>‹#›</a:t>
            </a:fld>
            <a:endParaRPr lang="en-US" dirty="0"/>
          </a:p>
        </p:txBody>
      </p:sp>
    </p:spTree>
    <p:extLst>
      <p:ext uri="{BB962C8B-B14F-4D97-AF65-F5344CB8AC3E}">
        <p14:creationId xmlns:p14="http://schemas.microsoft.com/office/powerpoint/2010/main" val="35332830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6" name="Text Box 4"/>
          <p:cNvSpPr txBox="1">
            <a:spLocks noChangeArrowheads="1"/>
          </p:cNvSpPr>
          <p:nvPr/>
        </p:nvSpPr>
        <p:spPr bwMode="auto">
          <a:xfrm>
            <a:off x="1646705" y="9189268"/>
            <a:ext cx="2315521" cy="25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226" tIns="48612" rIns="97226" bIns="48612">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000" dirty="0">
                <a:latin typeface="Book Antiqua" panose="02040602050305030304" pitchFamily="18" charset="0"/>
                <a:cs typeface="Arial" panose="020B0604020202020204" pitchFamily="34" charset="0"/>
              </a:rPr>
              <a:t>Northwest Energy Efficiency Council</a:t>
            </a:r>
          </a:p>
        </p:txBody>
      </p:sp>
      <p:sp>
        <p:nvSpPr>
          <p:cNvPr id="212997" name="Text Box 5"/>
          <p:cNvSpPr txBox="1">
            <a:spLocks noChangeArrowheads="1"/>
          </p:cNvSpPr>
          <p:nvPr/>
        </p:nvSpPr>
        <p:spPr bwMode="auto">
          <a:xfrm>
            <a:off x="1094683" y="9121735"/>
            <a:ext cx="197290" cy="47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7226" tIns="48612" rIns="97226" bIns="48612">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latin typeface="Arial" panose="020B0604020202020204" pitchFamily="34" charset="0"/>
              <a:cs typeface="Arial" panose="020B0604020202020204" pitchFamily="34" charset="0"/>
            </a:endParaRPr>
          </a:p>
        </p:txBody>
      </p:sp>
      <p:pic>
        <p:nvPicPr>
          <p:cNvPr id="227334" name="Picture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017" y="9209524"/>
            <a:ext cx="587586" cy="2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Rectangle 3"/>
          <p:cNvSpPr txBox="1">
            <a:spLocks noChangeArrowheads="1"/>
          </p:cNvSpPr>
          <p:nvPr/>
        </p:nvSpPr>
        <p:spPr bwMode="auto">
          <a:xfrm>
            <a:off x="579120" y="228603"/>
            <a:ext cx="5364480" cy="304800"/>
          </a:xfrm>
          <a:prstGeom prst="rect">
            <a:avLst/>
          </a:prstGeom>
          <a:noFill/>
          <a:ln w="12700">
            <a:noFill/>
            <a:miter lim="800000"/>
            <a:headEnd/>
            <a:tailEnd/>
          </a:ln>
          <a:effectLst/>
        </p:spPr>
        <p:txBody>
          <a:bodyPr vert="horz" wrap="square" lIns="96212" tIns="47262" rIns="96212" bIns="47262"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00" i="0" dirty="0">
                <a:latin typeface="+mj-lt"/>
                <a:cs typeface="Arial" panose="020B0604020202020204" pitchFamily="34" charset="0"/>
              </a:rPr>
              <a:t>Fundamentals of Energy Efficient Building Operations:  Part 1</a:t>
            </a:r>
          </a:p>
        </p:txBody>
      </p:sp>
      <p:cxnSp>
        <p:nvCxnSpPr>
          <p:cNvPr id="6" name="Straight Connector 5"/>
          <p:cNvCxnSpPr/>
          <p:nvPr/>
        </p:nvCxnSpPr>
        <p:spPr>
          <a:xfrm>
            <a:off x="673957" y="457200"/>
            <a:ext cx="5955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9120" y="9202922"/>
            <a:ext cx="3384710" cy="249367"/>
          </a:xfrm>
          <a:prstGeom prst="rect">
            <a:avLst/>
          </a:prstGeom>
          <a:noFill/>
        </p:spPr>
        <p:txBody>
          <a:bodyPr wrap="square" lIns="91358" tIns="45681" rIns="91358" bIns="45681" rtlCol="0">
            <a:spAutoFit/>
          </a:bodyPr>
          <a:lstStyle/>
          <a:p>
            <a:r>
              <a:rPr lang="en-US" sz="1000" dirty="0">
                <a:latin typeface="Arial" panose="020B0604020202020204" pitchFamily="34" charset="0"/>
                <a:cs typeface="Arial" panose="020B0604020202020204" pitchFamily="34" charset="0"/>
              </a:rPr>
              <a:t>© </a:t>
            </a:r>
            <a:r>
              <a:rPr lang="en-US" sz="1000" dirty="0">
                <a:latin typeface="Times New Roman" panose="02020603050405020304" pitchFamily="18" charset="0"/>
                <a:cs typeface="Times New Roman" panose="02020603050405020304" pitchFamily="18" charset="0"/>
              </a:rPr>
              <a:t>2025</a:t>
            </a:r>
          </a:p>
        </p:txBody>
      </p:sp>
      <p:sp>
        <p:nvSpPr>
          <p:cNvPr id="3" name="Slide Image Placeholder 2">
            <a:extLst>
              <a:ext uri="{FF2B5EF4-FFF2-40B4-BE49-F238E27FC236}">
                <a16:creationId xmlns:a16="http://schemas.microsoft.com/office/drawing/2014/main" id="{68F26206-B4EE-456A-9DEA-7E96EBAAE758}"/>
              </a:ext>
            </a:extLst>
          </p:cNvPr>
          <p:cNvSpPr>
            <a:spLocks noGrp="1" noRot="1" noChangeAspect="1"/>
          </p:cNvSpPr>
          <p:nvPr>
            <p:ph type="sldImg" idx="2"/>
          </p:nvPr>
        </p:nvSpPr>
        <p:spPr>
          <a:xfrm>
            <a:off x="900113" y="547688"/>
            <a:ext cx="5500687" cy="4124325"/>
          </a:xfrm>
          <a:prstGeom prst="rect">
            <a:avLst/>
          </a:prstGeom>
          <a:noFill/>
          <a:ln w="12700">
            <a:noFill/>
          </a:ln>
        </p:spPr>
        <p:txBody>
          <a:bodyPr vert="horz" lIns="91400" tIns="45699" rIns="91400" bIns="45699" rtlCol="0" anchor="ctr"/>
          <a:lstStyle/>
          <a:p>
            <a:endParaRPr lang="en-US" dirty="0"/>
          </a:p>
        </p:txBody>
      </p:sp>
      <p:sp>
        <p:nvSpPr>
          <p:cNvPr id="2" name="Notes Placeholder 1">
            <a:extLst>
              <a:ext uri="{FF2B5EF4-FFF2-40B4-BE49-F238E27FC236}">
                <a16:creationId xmlns:a16="http://schemas.microsoft.com/office/drawing/2014/main" id="{5D9CD5B4-D108-4D02-A10F-C195C02B9E47}"/>
              </a:ext>
            </a:extLst>
          </p:cNvPr>
          <p:cNvSpPr>
            <a:spLocks noGrp="1"/>
          </p:cNvSpPr>
          <p:nvPr>
            <p:ph type="body" sz="quarter" idx="3"/>
          </p:nvPr>
        </p:nvSpPr>
        <p:spPr>
          <a:xfrm>
            <a:off x="725920" y="4983165"/>
            <a:ext cx="5851525" cy="3779837"/>
          </a:xfrm>
          <a:prstGeom prst="rect">
            <a:avLst/>
          </a:prstGeom>
        </p:spPr>
        <p:txBody>
          <a:bodyPr vert="horz" lIns="91400" tIns="45699" rIns="91400" bIns="4569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2148922"/>
      </p:ext>
    </p:extLst>
  </p:cSld>
  <p:clrMap bg1="lt1" tx1="dk1" bg2="lt2" tx2="dk2" accent1="accent1" accent2="accent2" accent3="accent3" accent4="accent4" accent5="accent5" accent6="accent6" hlink="hlink" folHlink="folHlink"/>
  <p:hf sldNum="0" hdr="0" ftr="0" dt="0"/>
  <p:notesStyle>
    <a:lvl1pPr marL="0" indent="0" algn="l" rtl="0" eaLnBrk="0" fontAlgn="base" hangingPunct="0">
      <a:spcBef>
        <a:spcPct val="30000"/>
      </a:spcBef>
      <a:spcAft>
        <a:spcPct val="0"/>
      </a:spcAft>
      <a:buFont typeface="Arial" panose="020B0604020202020204" pitchFamily="34" charset="0"/>
      <a:buNone/>
      <a:defRPr sz="1200" kern="1200">
        <a:solidFill>
          <a:schemeClr val="tx1"/>
        </a:solidFill>
        <a:latin typeface="+mj-lt"/>
        <a:ea typeface="+mn-ea"/>
        <a:cs typeface="Arial" panose="020B0604020202020204" pitchFamily="34" charset="0"/>
      </a:defRPr>
    </a:lvl1pPr>
    <a:lvl2pPr marL="742950" indent="-285750" algn="l" rtl="0" eaLnBrk="0" fontAlgn="base" hangingPunct="0">
      <a:spcBef>
        <a:spcPct val="30000"/>
      </a:spcBef>
      <a:spcAft>
        <a:spcPct val="0"/>
      </a:spcAft>
      <a:defRPr sz="1200" kern="1200">
        <a:solidFill>
          <a:schemeClr val="tx1"/>
        </a:solidFill>
        <a:latin typeface="+mj-lt"/>
        <a:ea typeface="+mn-ea"/>
        <a:cs typeface="Arial" panose="020B0604020202020204" pitchFamily="34" charset="0"/>
      </a:defRPr>
    </a:lvl2pPr>
    <a:lvl3pPr marL="1143000" indent="-228600" algn="l" rtl="0" eaLnBrk="0" fontAlgn="base" hangingPunct="0">
      <a:spcBef>
        <a:spcPct val="30000"/>
      </a:spcBef>
      <a:spcAft>
        <a:spcPct val="0"/>
      </a:spcAft>
      <a:defRPr sz="1200" kern="1200">
        <a:solidFill>
          <a:schemeClr val="tx1"/>
        </a:solidFill>
        <a:latin typeface="+mj-lt"/>
        <a:ea typeface="+mn-ea"/>
        <a:cs typeface="Arial" panose="020B0604020202020204" pitchFamily="34" charset="0"/>
      </a:defRPr>
    </a:lvl3pPr>
    <a:lvl4pPr marL="1600200" indent="-228600" algn="l" rtl="0" eaLnBrk="0" fontAlgn="base" hangingPunct="0">
      <a:spcBef>
        <a:spcPct val="30000"/>
      </a:spcBef>
      <a:spcAft>
        <a:spcPct val="0"/>
      </a:spcAft>
      <a:defRPr sz="1200" kern="1200">
        <a:solidFill>
          <a:schemeClr val="tx1"/>
        </a:solidFill>
        <a:latin typeface="+mj-lt"/>
        <a:ea typeface="+mn-ea"/>
        <a:cs typeface="Arial" panose="020B0604020202020204" pitchFamily="34" charset="0"/>
      </a:defRPr>
    </a:lvl4pPr>
    <a:lvl5pPr marL="2057400" indent="-228600" algn="l" rtl="0" eaLnBrk="0" fontAlgn="base" hangingPunct="0">
      <a:spcBef>
        <a:spcPct val="30000"/>
      </a:spcBef>
      <a:spcAft>
        <a:spcPct val="0"/>
      </a:spcAft>
      <a:defRPr sz="1200" kern="1200">
        <a:solidFill>
          <a:schemeClr val="tx1"/>
        </a:solidFill>
        <a:latin typeface="+mj-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pa.gov/facts-and-figures-about-materials-waste-and-recycling/national-overview-facts-and-figures-materials" TargetMode="External"/><Relationship Id="rId7" Type="http://schemas.openxmlformats.org/officeDocument/2006/relationships/hyperlink" Target="https://sftool.gov/learn/about/183/buildings-wate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energy.gov/eere/buildings/about-commercial-buildings-integration-program" TargetMode="External"/><Relationship Id="rId5" Type="http://schemas.openxmlformats.org/officeDocument/2006/relationships/hyperlink" Target="https://www.eia.gov/consumption/" TargetMode="External"/><Relationship Id="rId4" Type="http://schemas.openxmlformats.org/officeDocument/2006/relationships/hyperlink" Target="https://www.eia.gov/environment/emissions/ghg_report/pdf/tbl7.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ia.gov/energyexplained/use-of-energy/commercial-buildings.php"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omaonthefrontline.com/2024/07/26/2024-operating-benchmark-report-is-now-availabl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pa.gov/sustainability/learn-about-sustainabilit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ience.nasa.gov/wp-content/uploads/2014/09/126-greenhouse-effect-revised-hd-english.m4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cience.smith.edu/climatelit/greenhouse-effec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st.com.my/Sunday/Focus/20070617084604/insidepix1"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www.thelastminuteblog.com/wp-content/uploads/2007/01/climate-change.jpg" TargetMode="External"/><Relationship Id="rId4" Type="http://schemas.openxmlformats.org/officeDocument/2006/relationships/hyperlink" Target="http://www.joanneum.at/climate/Pictures/Gletscher_small.jp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sph.harvard.edu/c-change/subtopics/fossil-fuels-health/"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nrdc.org/sites/default/files/costs-inaction-burden-health-report.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apio.eco/blog/what-represents-one-ton-co2-emission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arth.org/what-does-carbon-footprint-mea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ggi.org/rggi_benefits/program_investments/new_york"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image" Target="../media/image35.png"/><Relationship Id="rId4" Type="http://schemas.openxmlformats.org/officeDocument/2006/relationships/hyperlink" Target="https://www.ecosystemmarketplace.com/articles/6-charts-to-understand-us-state-greenhouse-gas-emission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oston.gov/departments/environment/bostons-carbon-emiss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imt.org/resources/comparison-of-commercial-building-benchmarking-policie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imt.org/resources/map-u-s-building-benchmarking-polici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ee.dc.gov/sites/default/files/dc/sites/ddoe/publication/attachments/GuideToGreenBuildings.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biohabitats.com/newsletter/the-living-building-challenge/_green-building-certification-comparison/"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image" Target="../media/image57.png"/></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image" Target="../media/image65.jpeg"/></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ateractionhub.org/organizations/290/d/california-urban-water-conservation-council/"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epa.gov/watersense"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ode-authorities.ul.com/wp-content/uploads/sites/40/2018/01/2016.03.Effects-of-Indoor-Environmental-Quality-on-Performance-and-Productivity.pdf"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31525" y="2855715"/>
            <a:ext cx="5940698" cy="1088775"/>
          </a:xfrm>
          <a:prstGeom prst="rect">
            <a:avLst/>
          </a:prstGeom>
        </p:spPr>
        <p:txBody>
          <a:bodyPr lIns="97284" tIns="48643" rIns="97284" bIns="4864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cs typeface="Arial" panose="020B0604020202020204" pitchFamily="34" charset="0"/>
              </a:rPr>
              <a:t>Fundamentals of Energy Efficient</a:t>
            </a:r>
          </a:p>
          <a:p>
            <a:r>
              <a:rPr lang="en-US" sz="1800" b="1" dirty="0">
                <a:solidFill>
                  <a:prstClr val="black"/>
                </a:solidFill>
                <a:cs typeface="Arial" panose="020B0604020202020204" pitchFamily="34" charset="0"/>
              </a:rPr>
              <a:t>Building Operations</a:t>
            </a:r>
          </a:p>
          <a:p>
            <a:endParaRPr lang="en-US" sz="1800" b="1" dirty="0">
              <a:solidFill>
                <a:prstClr val="black"/>
              </a:solidFill>
              <a:cs typeface="Arial" panose="020B0604020202020204" pitchFamily="34" charset="0"/>
            </a:endParaRPr>
          </a:p>
          <a:p>
            <a:r>
              <a:rPr lang="en-US" sz="1800" b="1" dirty="0">
                <a:solidFill>
                  <a:prstClr val="black"/>
                </a:solidFill>
                <a:cs typeface="Arial" panose="020B0604020202020204" pitchFamily="34" charset="0"/>
              </a:rPr>
              <a:t>Edition 3.00</a:t>
            </a:r>
          </a:p>
        </p:txBody>
      </p:sp>
      <p:pic>
        <p:nvPicPr>
          <p:cNvPr id="2" name="Picture 1">
            <a:extLst>
              <a:ext uri="{FF2B5EF4-FFF2-40B4-BE49-F238E27FC236}">
                <a16:creationId xmlns:a16="http://schemas.microsoft.com/office/drawing/2014/main" id="{D38C23B8-3046-5BF0-744A-766C5B241443}"/>
              </a:ext>
            </a:extLst>
          </p:cNvPr>
          <p:cNvPicPr>
            <a:picLocks noChangeAspect="1" noChangeArrowheads="1"/>
          </p:cNvPicPr>
          <p:nvPr/>
        </p:nvPicPr>
        <p:blipFill rotWithShape="1">
          <a:blip r:embed="rId3"/>
          <a:srcRect l="7128" r="7596"/>
          <a:stretch/>
        </p:blipFill>
        <p:spPr bwMode="auto">
          <a:xfrm>
            <a:off x="609601" y="152400"/>
            <a:ext cx="6062621" cy="226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a:extLst>
              <a:ext uri="{FF2B5EF4-FFF2-40B4-BE49-F238E27FC236}">
                <a16:creationId xmlns:a16="http://schemas.microsoft.com/office/drawing/2014/main" id="{8B532651-357C-36AF-5E75-4BF3683062E6}"/>
              </a:ext>
            </a:extLst>
          </p:cNvPr>
          <p:cNvSpPr>
            <a:spLocks noGrp="1" noChangeArrowheads="1"/>
          </p:cNvSpPr>
          <p:nvPr>
            <p:ph type="body" idx="1"/>
          </p:nvPr>
        </p:nvSpPr>
        <p:spPr>
          <a:xfrm>
            <a:off x="725490" y="4784725"/>
            <a:ext cx="5946733" cy="37798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3118">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118">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118">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73118">
              <a:spcBef>
                <a:spcPct val="50000"/>
              </a:spcBef>
              <a:defRPr/>
            </a:pPr>
            <a:r>
              <a:rPr lang="en-US" dirty="0">
                <a:latin typeface="Book Antiqua" pitchFamily="18" charset="0"/>
              </a:rPr>
              <a:t>_________________________________________________________________________</a:t>
            </a:r>
          </a:p>
        </p:txBody>
      </p:sp>
    </p:spTree>
    <p:extLst>
      <p:ext uri="{BB962C8B-B14F-4D97-AF65-F5344CB8AC3E}">
        <p14:creationId xmlns:p14="http://schemas.microsoft.com/office/powerpoint/2010/main" val="1634525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5"/>
          <p:cNvSpPr>
            <a:spLocks noGrp="1" noChangeArrowheads="1"/>
          </p:cNvSpPr>
          <p:nvPr>
            <p:ph type="body" idx="1"/>
          </p:nvPr>
        </p:nvSpPr>
        <p:spPr>
          <a:xfrm>
            <a:off x="725920" y="4785284"/>
            <a:ext cx="5851525" cy="4587316"/>
          </a:xfrm>
        </p:spPr>
        <p:txBody>
          <a:bodyPr/>
          <a:lstStyle/>
          <a:p>
            <a:r>
              <a:rPr lang="en-US" dirty="0">
                <a:latin typeface="+mj-lt"/>
              </a:rPr>
              <a:t>Building Operator Certification training is offered in three courses. Each course requires completing a set of classroom training including participatory learning activities. The Fundamentals course includes a comprehensive test given at the end of the course, covering material given in each class. Level I and Level II includes tests at the end of each class within the course, as well as applied learning project assignments outside of class. After completing the Level I training, a student is eligible to apply for certification. Your BOC program administrator will provide more information about this process. </a:t>
            </a:r>
          </a:p>
          <a:p>
            <a:endParaRPr lang="en-US" dirty="0">
              <a:latin typeface="+mj-lt"/>
            </a:endParaRPr>
          </a:p>
          <a:p>
            <a:r>
              <a:rPr lang="en-US" b="1" dirty="0">
                <a:latin typeface="+mj-lt"/>
              </a:rPr>
              <a:t>Fundamentals of Energy Efficient Building Operations</a:t>
            </a:r>
          </a:p>
          <a:p>
            <a:r>
              <a:rPr lang="en-US" b="0" i="0" dirty="0">
                <a:solidFill>
                  <a:srgbClr val="333333"/>
                </a:solidFill>
                <a:effectLst/>
                <a:latin typeface="+mj-lt"/>
              </a:rPr>
              <a:t>Seven classes focusing on basic principles of energy efficiency awareness and practices in commercial buildings.</a:t>
            </a:r>
            <a:br>
              <a:rPr lang="en-US" b="0" i="0" dirty="0">
                <a:solidFill>
                  <a:srgbClr val="333333"/>
                </a:solidFill>
                <a:effectLst/>
                <a:latin typeface="+mj-lt"/>
              </a:rPr>
            </a:br>
            <a:endParaRPr lang="en-US" dirty="0">
              <a:latin typeface="+mj-lt"/>
            </a:endParaRPr>
          </a:p>
          <a:p>
            <a:r>
              <a:rPr lang="en-US" b="1" dirty="0">
                <a:latin typeface="+mj-lt"/>
              </a:rPr>
              <a:t>Level I</a:t>
            </a:r>
          </a:p>
          <a:p>
            <a:r>
              <a:rPr lang="en-US" dirty="0">
                <a:latin typeface="+mj-lt"/>
              </a:rPr>
              <a:t>Seven classes focusing on major building systems and best practices for their operation and maintenance.</a:t>
            </a:r>
            <a:br>
              <a:rPr lang="en-US" dirty="0">
                <a:latin typeface="+mj-lt"/>
              </a:rPr>
            </a:br>
            <a:endParaRPr lang="en-US" dirty="0">
              <a:latin typeface="+mj-lt"/>
            </a:endParaRPr>
          </a:p>
          <a:p>
            <a:r>
              <a:rPr lang="en-US" b="1" dirty="0">
                <a:latin typeface="+mj-lt"/>
              </a:rPr>
              <a:t>Level II</a:t>
            </a:r>
          </a:p>
          <a:p>
            <a:r>
              <a:rPr lang="en-US" dirty="0">
                <a:latin typeface="+mj-lt"/>
              </a:rPr>
              <a:t>Six classes presented focusing on evaluating the operational performance of a building, with a focus on building scoping to identify opportunities for operational improvement.</a:t>
            </a:r>
          </a:p>
          <a:p>
            <a:endParaRPr lang="en-US" dirty="0"/>
          </a:p>
        </p:txBody>
      </p:sp>
      <p:sp>
        <p:nvSpPr>
          <p:cNvPr id="157700" name="Rectangle 2"/>
          <p:cNvSpPr>
            <a:spLocks noChangeArrowheads="1"/>
          </p:cNvSpPr>
          <p:nvPr/>
        </p:nvSpPr>
        <p:spPr bwMode="auto">
          <a:xfrm>
            <a:off x="4144961" y="10"/>
            <a:ext cx="3170249"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11" tIns="48256" rIns="96511" bIns="48256" anchor="ctr"/>
          <a:lstStyle/>
          <a:p>
            <a:pPr eaLnBrk="0" hangingPunct="0">
              <a:buSzPct val="60000"/>
              <a:buFont typeface="Monotype Sorts" charset="2"/>
              <a:buNone/>
            </a:pPr>
            <a:endParaRPr lang="en-US" sz="1200" dirty="0">
              <a:solidFill>
                <a:srgbClr val="000000"/>
              </a:solidFill>
              <a:latin typeface="Book Antiqua" pitchFamily="18" charset="0"/>
            </a:endParaRPr>
          </a:p>
        </p:txBody>
      </p:sp>
      <p:sp>
        <p:nvSpPr>
          <p:cNvPr id="157701" name="Rectangle 4"/>
          <p:cNvSpPr>
            <a:spLocks noChangeArrowheads="1"/>
          </p:cNvSpPr>
          <p:nvPr/>
        </p:nvSpPr>
        <p:spPr bwMode="auto">
          <a:xfrm>
            <a:off x="10" y="10"/>
            <a:ext cx="3170249" cy="48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511" tIns="48256" rIns="96511" bIns="48256" anchor="ctr"/>
          <a:lstStyle/>
          <a:p>
            <a:pPr eaLnBrk="0" hangingPunct="0">
              <a:buSzPct val="60000"/>
              <a:buFont typeface="Monotype Sorts" charset="2"/>
              <a:buNone/>
            </a:pPr>
            <a:endParaRPr lang="en-US" sz="1200" dirty="0">
              <a:solidFill>
                <a:srgbClr val="000000"/>
              </a:solidFill>
              <a:latin typeface="Book Antiqua" pitchFamily="18" charset="0"/>
            </a:endParaRPr>
          </a:p>
        </p:txBody>
      </p:sp>
      <p:sp>
        <p:nvSpPr>
          <p:cNvPr id="4" name="Slide Image Placeholder 3">
            <a:extLst>
              <a:ext uri="{FF2B5EF4-FFF2-40B4-BE49-F238E27FC236}">
                <a16:creationId xmlns:a16="http://schemas.microsoft.com/office/drawing/2014/main" id="{B22E2590-E8C3-493D-AA11-6ABA455F8555}"/>
              </a:ext>
            </a:extLst>
          </p:cNvPr>
          <p:cNvSpPr>
            <a:spLocks noGrp="1" noRot="1" noChangeAspect="1"/>
          </p:cNvSpPr>
          <p:nvPr>
            <p:ph type="sldImg"/>
          </p:nvPr>
        </p:nvSpPr>
        <p:spPr>
          <a:xfrm>
            <a:off x="1062038" y="685800"/>
            <a:ext cx="5191125" cy="3892550"/>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3">
            <a:extLst>
              <a:ext uri="{FF2B5EF4-FFF2-40B4-BE49-F238E27FC236}">
                <a16:creationId xmlns:a16="http://schemas.microsoft.com/office/drawing/2014/main" id="{7F3DB2EF-9AE4-44EA-8C9D-7BA94EBB1DB8}"/>
              </a:ext>
            </a:extLst>
          </p:cNvPr>
          <p:cNvSpPr>
            <a:spLocks noGrp="1" noChangeArrowheads="1"/>
          </p:cNvSpPr>
          <p:nvPr>
            <p:ph type="body" idx="1"/>
          </p:nvPr>
        </p:nvSpPr>
        <p:spPr>
          <a:xfrm>
            <a:off x="725920" y="4785285"/>
            <a:ext cx="6055883" cy="3779837"/>
          </a:xfrm>
        </p:spPr>
        <p:txBody>
          <a:bodyPr/>
          <a:lstStyle/>
          <a:p>
            <a:r>
              <a:rPr lang="en-US" altLang="en-US" dirty="0">
                <a:latin typeface="+mj-lt"/>
              </a:rPr>
              <a:t>In addition to electricity, it is important to consider the impact of our commercial buildings on other resources such as natural gas, water, and waste, as well as the consequences of greenhouse gas (GHG) emissions.</a:t>
            </a:r>
          </a:p>
          <a:p>
            <a:r>
              <a:rPr lang="en-US" altLang="en-US" dirty="0">
                <a:latin typeface="+mj-lt"/>
              </a:rPr>
              <a:t>Building re-tuning concerns energy specifically, but can lay the foundation for looking at other resources and ways to conserve them.</a:t>
            </a:r>
          </a:p>
          <a:p>
            <a:endParaRPr lang="en-US" altLang="en-US" dirty="0">
              <a:latin typeface="+mj-lt"/>
            </a:endParaRPr>
          </a:p>
          <a:p>
            <a:r>
              <a:rPr lang="en-US" altLang="en-US" dirty="0">
                <a:latin typeface="+mj-lt"/>
              </a:rPr>
              <a:t>Sources:</a:t>
            </a:r>
          </a:p>
          <a:p>
            <a:r>
              <a:rPr lang="en-US" altLang="en-US" dirty="0">
                <a:latin typeface="+mj-lt"/>
              </a:rPr>
              <a:t>Waste: </a:t>
            </a:r>
            <a:r>
              <a:rPr lang="en-US" altLang="en-US" dirty="0">
                <a:latin typeface="+mj-lt"/>
                <a:hlinkClick r:id="rId3">
                  <a:extLst>
                    <a:ext uri="{A12FA001-AC4F-418D-AE19-62706E023703}">
                      <ahyp:hlinkClr xmlns:ahyp="http://schemas.microsoft.com/office/drawing/2018/hyperlinkcolor" val="tx"/>
                    </a:ext>
                  </a:extLst>
                </a:hlinkClick>
              </a:rPr>
              <a:t>https://www.epa.gov/facts-and-figures-about-materials-waste-and-recycling/national-overview-facts-and-figures-materials</a:t>
            </a:r>
            <a:endParaRPr lang="en-US" altLang="en-US" dirty="0">
              <a:latin typeface="+mj-lt"/>
            </a:endParaRPr>
          </a:p>
          <a:p>
            <a:r>
              <a:rPr lang="en-US" altLang="en-US" dirty="0">
                <a:latin typeface="+mj-lt"/>
              </a:rPr>
              <a:t>CO2: </a:t>
            </a:r>
            <a:r>
              <a:rPr lang="en-US" altLang="en-US" dirty="0">
                <a:latin typeface="+mj-lt"/>
                <a:hlinkClick r:id="rId4">
                  <a:extLst>
                    <a:ext uri="{A12FA001-AC4F-418D-AE19-62706E023703}">
                      <ahyp:hlinkClr xmlns:ahyp="http://schemas.microsoft.com/office/drawing/2018/hyperlinkcolor" val="tx"/>
                    </a:ext>
                  </a:extLst>
                </a:hlinkClick>
              </a:rPr>
              <a:t>https://www.eia.gov/environment/emissions/ghg_report/pdf/tbl7.pdf</a:t>
            </a:r>
            <a:endParaRPr lang="en-US" altLang="en-US" dirty="0">
              <a:latin typeface="+mj-lt"/>
            </a:endParaRPr>
          </a:p>
          <a:p>
            <a:r>
              <a:rPr lang="en-US" altLang="en-US" dirty="0">
                <a:latin typeface="+mj-lt"/>
              </a:rPr>
              <a:t>Energy:  </a:t>
            </a:r>
            <a:r>
              <a:rPr lang="en-US" altLang="en-US" dirty="0">
                <a:latin typeface="+mj-lt"/>
                <a:hlinkClick r:id="rId5">
                  <a:extLst>
                    <a:ext uri="{A12FA001-AC4F-418D-AE19-62706E023703}">
                      <ahyp:hlinkClr xmlns:ahyp="http://schemas.microsoft.com/office/drawing/2018/hyperlinkcolor" val="tx"/>
                    </a:ext>
                  </a:extLst>
                </a:hlinkClick>
              </a:rPr>
              <a:t>https://www.eia.gov/consumption/</a:t>
            </a:r>
            <a:endParaRPr lang="en-US" altLang="en-US" dirty="0">
              <a:latin typeface="+mj-lt"/>
            </a:endParaRPr>
          </a:p>
          <a:p>
            <a:r>
              <a:rPr lang="en-US" altLang="en-US" dirty="0">
                <a:latin typeface="+mj-lt"/>
              </a:rPr>
              <a:t>Electricity: </a:t>
            </a:r>
            <a:r>
              <a:rPr lang="en-US" altLang="en-US" dirty="0">
                <a:latin typeface="+mj-lt"/>
                <a:hlinkClick r:id="rId6">
                  <a:extLst>
                    <a:ext uri="{A12FA001-AC4F-418D-AE19-62706E023703}">
                      <ahyp:hlinkClr xmlns:ahyp="http://schemas.microsoft.com/office/drawing/2018/hyperlinkcolor" val="tx"/>
                    </a:ext>
                  </a:extLst>
                </a:hlinkClick>
              </a:rPr>
              <a:t>https://www.energy.gov/eere/buildings/about-commercial-buildings-integration-program</a:t>
            </a:r>
            <a:endParaRPr lang="en-US" altLang="en-US" dirty="0">
              <a:latin typeface="+mj-lt"/>
            </a:endParaRPr>
          </a:p>
          <a:p>
            <a:r>
              <a:rPr lang="en-US" altLang="en-US" dirty="0">
                <a:latin typeface="+mj-lt"/>
              </a:rPr>
              <a:t>Water: </a:t>
            </a:r>
            <a:r>
              <a:rPr lang="en-US" altLang="en-US" dirty="0">
                <a:latin typeface="+mj-lt"/>
                <a:hlinkClick r:id="rId7">
                  <a:extLst>
                    <a:ext uri="{A12FA001-AC4F-418D-AE19-62706E023703}">
                      <ahyp:hlinkClr xmlns:ahyp="http://schemas.microsoft.com/office/drawing/2018/hyperlinkcolor" val="tx"/>
                    </a:ext>
                  </a:extLst>
                </a:hlinkClick>
              </a:rPr>
              <a:t>https://sftool.gov/learn/about/183/buildings-water</a:t>
            </a:r>
            <a:endParaRPr lang="en-US" altLang="en-US" dirty="0">
              <a:latin typeface="+mj-lt"/>
            </a:endParaRPr>
          </a:p>
          <a:p>
            <a:endParaRPr lang="en-US" altLang="en-US" dirty="0">
              <a:latin typeface="+mj-lt"/>
            </a:endParaRPr>
          </a:p>
          <a:p>
            <a:r>
              <a:rPr lang="en-US" altLang="en-US" dirty="0">
                <a:latin typeface="+mj-lt"/>
              </a:rPr>
              <a:t>Image source: pexels.com</a:t>
            </a:r>
          </a:p>
          <a:p>
            <a:endParaRPr lang="en-US" altLang="en-US" dirty="0"/>
          </a:p>
        </p:txBody>
      </p:sp>
      <p:sp>
        <p:nvSpPr>
          <p:cNvPr id="3" name="Slide Image Placeholder 2">
            <a:extLst>
              <a:ext uri="{FF2B5EF4-FFF2-40B4-BE49-F238E27FC236}">
                <a16:creationId xmlns:a16="http://schemas.microsoft.com/office/drawing/2014/main" id="{F4B03FE5-9FE2-4450-9C25-8C42572F1DAE}"/>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943437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Introduction</a:t>
            </a:r>
          </a:p>
          <a:p>
            <a:endParaRPr lang="en-US" dirty="0"/>
          </a:p>
          <a:p>
            <a:r>
              <a:rPr lang="en-US" dirty="0"/>
              <a:t>Commercial and residential buildings combined use about 40% of total energy produced, higher than any other sector in the United States. These buildings consume 72% of electricity and 55% of natural gas, at a cost of $202.3 billion annually. The energy used inefficiently or unnecessarily is estimated to be as much as 30%, with buildings accounting for 38% of the carbon dioxide emissions in the country. </a:t>
            </a:r>
          </a:p>
        </p:txBody>
      </p:sp>
      <p:sp>
        <p:nvSpPr>
          <p:cNvPr id="8" name="Slide Image Placeholder 7">
            <a:extLst>
              <a:ext uri="{FF2B5EF4-FFF2-40B4-BE49-F238E27FC236}">
                <a16:creationId xmlns:a16="http://schemas.microsoft.com/office/drawing/2014/main" id="{19F34DBD-69A7-45F3-829F-70090BCC3A93}"/>
              </a:ext>
            </a:extLst>
          </p:cNvPr>
          <p:cNvSpPr>
            <a:spLocks noGrp="1" noRot="1" noChangeAspect="1"/>
          </p:cNvSpPr>
          <p:nvPr>
            <p:ph type="sldImg"/>
          </p:nvPr>
        </p:nvSpPr>
        <p:spPr>
          <a:xfrm>
            <a:off x="914400" y="555625"/>
            <a:ext cx="5559425" cy="4168775"/>
          </a:xfrm>
        </p:spPr>
      </p:sp>
    </p:spTree>
    <p:extLst>
      <p:ext uri="{BB962C8B-B14F-4D97-AF65-F5344CB8AC3E}">
        <p14:creationId xmlns:p14="http://schemas.microsoft.com/office/powerpoint/2010/main" val="349035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8875C-0E84-5DD6-5F19-807FCA9BE22F}"/>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482E791-FEAF-DE65-F591-EC7F94C8A19E}"/>
              </a:ext>
            </a:extLst>
          </p:cNvPr>
          <p:cNvSpPr>
            <a:spLocks noGrp="1"/>
          </p:cNvSpPr>
          <p:nvPr>
            <p:ph type="body" idx="1"/>
          </p:nvPr>
        </p:nvSpPr>
        <p:spPr>
          <a:xfrm>
            <a:off x="731839" y="5620926"/>
            <a:ext cx="5851525" cy="3751675"/>
          </a:xfrm>
        </p:spPr>
        <p:txBody>
          <a:bodyPr/>
          <a:lstStyle/>
          <a:p>
            <a:r>
              <a:rPr lang="en-US" dirty="0"/>
              <a:t>HVAC and lighting account for 62% of a building’s energy use. There are many opportunities for optimizing HVAC and lighting systems and minimizing their energy losses. </a:t>
            </a:r>
          </a:p>
          <a:p>
            <a:r>
              <a:rPr lang="en-US" dirty="0"/>
              <a:t>Addressing inefficiencies in the operation and maintenance of building systems is a proven approach to achieving energy savings in commercial buildings. </a:t>
            </a:r>
          </a:p>
          <a:p>
            <a:r>
              <a:rPr lang="en-US" dirty="0"/>
              <a:t>Seasoned building technicians familiar with building automation systems, common building mechanical system types and equipment, and HVAC control sequences are better prepared to identify frequent problems and solutions that afford the greatest energy benefits: equipment scheduling, sensor error, simultaneous heating and cooling, and outside air usage. </a:t>
            </a:r>
          </a:p>
          <a:p>
            <a:r>
              <a:rPr lang="en-US" dirty="0"/>
              <a:t>The implementation of these low-cost and no-cost operating adjustments is well established as a means for generating energy savings in the range of 5-20 percent. </a:t>
            </a:r>
          </a:p>
          <a:p>
            <a:endParaRPr lang="en-US" dirty="0"/>
          </a:p>
          <a:p>
            <a:r>
              <a:rPr lang="fr-FR" dirty="0"/>
              <a:t>Source: </a:t>
            </a:r>
            <a:r>
              <a:rPr lang="fr-FR" dirty="0">
                <a:hlinkClick r:id="rId3">
                  <a:extLst>
                    <a:ext uri="{A12FA001-AC4F-418D-AE19-62706E023703}">
                      <ahyp:hlinkClr xmlns:ahyp="http://schemas.microsoft.com/office/drawing/2018/hyperlinkcolor" val="tx"/>
                    </a:ext>
                  </a:extLst>
                </a:hlinkClick>
              </a:rPr>
              <a:t>https://www.eia.gov/energyexplained/use-of-energy/commercial-buildings.php</a:t>
            </a:r>
            <a:endParaRPr lang="fr-FR" dirty="0"/>
          </a:p>
          <a:p>
            <a:r>
              <a:rPr lang="en-US" dirty="0"/>
              <a:t>Data source: U.S. Energy Information Administration, 2018 Commercial Buildings Consumption Survey, December 2022</a:t>
            </a:r>
          </a:p>
        </p:txBody>
      </p:sp>
      <p:sp>
        <p:nvSpPr>
          <p:cNvPr id="5" name="Slide Image Placeholder 4">
            <a:extLst>
              <a:ext uri="{FF2B5EF4-FFF2-40B4-BE49-F238E27FC236}">
                <a16:creationId xmlns:a16="http://schemas.microsoft.com/office/drawing/2014/main" id="{F76642C9-9BB3-AAD8-C9D3-DC41E657789B}"/>
              </a:ext>
            </a:extLst>
          </p:cNvPr>
          <p:cNvSpPr>
            <a:spLocks noGrp="1" noRot="1" noChangeAspect="1"/>
          </p:cNvSpPr>
          <p:nvPr>
            <p:ph type="sldImg"/>
          </p:nvPr>
        </p:nvSpPr>
        <p:spPr>
          <a:xfrm>
            <a:off x="1062038" y="685800"/>
            <a:ext cx="5191125" cy="3892550"/>
          </a:xfrm>
        </p:spPr>
      </p:sp>
      <p:pic>
        <p:nvPicPr>
          <p:cNvPr id="2" name="Picture 1">
            <a:extLst>
              <a:ext uri="{FF2B5EF4-FFF2-40B4-BE49-F238E27FC236}">
                <a16:creationId xmlns:a16="http://schemas.microsoft.com/office/drawing/2014/main" id="{5336C780-55E4-F645-C311-C1EA88063849}"/>
              </a:ext>
            </a:extLst>
          </p:cNvPr>
          <p:cNvPicPr>
            <a:picLocks noChangeAspect="1"/>
          </p:cNvPicPr>
          <p:nvPr/>
        </p:nvPicPr>
        <p:blipFill>
          <a:blip r:embed="rId4"/>
          <a:srcRect l="29190" t="25947" r="29195" b="18968"/>
          <a:stretch/>
        </p:blipFill>
        <p:spPr>
          <a:xfrm>
            <a:off x="1288058" y="1691956"/>
            <a:ext cx="4739086" cy="3920733"/>
          </a:xfrm>
          <a:prstGeom prst="rect">
            <a:avLst/>
          </a:prstGeom>
        </p:spPr>
      </p:pic>
    </p:spTree>
    <p:extLst>
      <p:ext uri="{BB962C8B-B14F-4D97-AF65-F5344CB8AC3E}">
        <p14:creationId xmlns:p14="http://schemas.microsoft.com/office/powerpoint/2010/main" val="264302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D2F1-3D20-E6DB-436D-0FB60F6FDB8B}"/>
            </a:ext>
          </a:extLst>
        </p:cNvPr>
        <p:cNvGrpSpPr/>
        <p:nvPr/>
      </p:nvGrpSpPr>
      <p:grpSpPr>
        <a:xfrm>
          <a:off x="0" y="0"/>
          <a:ext cx="0" cy="0"/>
          <a:chOff x="0" y="0"/>
          <a:chExt cx="0" cy="0"/>
        </a:xfrm>
      </p:grpSpPr>
      <p:sp>
        <p:nvSpPr>
          <p:cNvPr id="96260" name="Rectangle 3">
            <a:extLst>
              <a:ext uri="{FF2B5EF4-FFF2-40B4-BE49-F238E27FC236}">
                <a16:creationId xmlns:a16="http://schemas.microsoft.com/office/drawing/2014/main" id="{772B0868-A138-B48B-740E-AA4073C4F87A}"/>
              </a:ext>
            </a:extLst>
          </p:cNvPr>
          <p:cNvSpPr>
            <a:spLocks noGrp="1" noChangeArrowheads="1"/>
          </p:cNvSpPr>
          <p:nvPr>
            <p:ph type="body" idx="1"/>
          </p:nvPr>
        </p:nvSpPr>
        <p:spPr/>
        <p:txBody>
          <a:bodyPr/>
          <a:lstStyle/>
          <a:p>
            <a:r>
              <a:rPr lang="en-US" dirty="0"/>
              <a:t>Energy costs appear in the ‘utilities’ category in the chart above. Utilities costs comprise the single greatest cost category after “Insurance and Tax”.</a:t>
            </a:r>
          </a:p>
          <a:p>
            <a:r>
              <a:rPr lang="en-US" dirty="0"/>
              <a:t>Most U.S. buildings’ expenses break down into a similar distribution — largely fixed costs, followed by utility bills, repairs and maintenance expenses (R/M). On average, building owners spend 22% of their operating costs on energy and water. Corporate facilities typically spend slightly more on utilities, while general multi-tenant buildings spend less. Many operators, when assessing only the value of energy bill reductions, will choose not to invest in energy retrofits. </a:t>
            </a:r>
          </a:p>
          <a:p>
            <a:endParaRPr lang="en-US" dirty="0"/>
          </a:p>
          <a:p>
            <a:r>
              <a:rPr lang="en-US" dirty="0"/>
              <a:t>Source: </a:t>
            </a:r>
            <a:r>
              <a:rPr lang="en-US" dirty="0">
                <a:hlinkClick r:id="rId3">
                  <a:extLst>
                    <a:ext uri="{A12FA001-AC4F-418D-AE19-62706E023703}">
                      <ahyp:hlinkClr xmlns:ahyp="http://schemas.microsoft.com/office/drawing/2018/hyperlinkcolor" val="tx"/>
                    </a:ext>
                  </a:extLst>
                </a:hlinkClick>
              </a:rPr>
              <a:t>https://www.bomaonthefrontline.com/2024/07/26/2024-operating-benchmark-report-is-now-available/</a:t>
            </a:r>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5F93D9E8-A7DD-E7B6-8049-6C924F0281C0}"/>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531760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a:extLst>
              <a:ext uri="{FF2B5EF4-FFF2-40B4-BE49-F238E27FC236}">
                <a16:creationId xmlns:a16="http://schemas.microsoft.com/office/drawing/2014/main" id="{0307FD0C-DC9F-47AC-B51F-62B61116A03F}"/>
              </a:ext>
            </a:extLst>
          </p:cNvPr>
          <p:cNvSpPr>
            <a:spLocks noGrp="1" noChangeArrowheads="1"/>
          </p:cNvSpPr>
          <p:nvPr>
            <p:ph type="body" idx="1"/>
          </p:nvPr>
        </p:nvSpPr>
        <p:spPr/>
        <p:txBody>
          <a:bodyPr/>
          <a:lstStyle/>
          <a:p>
            <a:r>
              <a:rPr lang="en-US" altLang="en-US" dirty="0"/>
              <a:t>We’ve discussed how commercial buildings use energy and the cost of energy for utilities. Now let’s talk about the concept of sustainable buildings.</a:t>
            </a:r>
          </a:p>
          <a:p>
            <a:endParaRPr lang="en-US" altLang="en-US" dirty="0"/>
          </a:p>
          <a:p>
            <a:r>
              <a:rPr lang="en-US" altLang="en-US" dirty="0"/>
              <a:t>What is the definition of sustainability?</a:t>
            </a:r>
          </a:p>
          <a:p>
            <a:r>
              <a:rPr lang="en-US" altLang="en-US" dirty="0"/>
              <a:t>Sustainability is a globally defined issue and is well recognized around the world.</a:t>
            </a:r>
          </a:p>
          <a:p>
            <a:r>
              <a:rPr lang="en-US" altLang="en-US" dirty="0"/>
              <a:t>Sustainability refers to how we treat the environment and our resources, while balancing the needs of the present with the needs of future generations. </a:t>
            </a:r>
          </a:p>
          <a:p>
            <a:r>
              <a:rPr lang="en-US" altLang="en-US" dirty="0"/>
              <a:t>Operating a building efficiently addresses sustainability while helping extend the service life of our facilities and can be accomplished by those people who build and operate the facilities with a long-term view.</a:t>
            </a:r>
          </a:p>
          <a:p>
            <a:endParaRPr lang="en-US" altLang="en-US" dirty="0"/>
          </a:p>
          <a:p>
            <a:r>
              <a:rPr lang="en-US" altLang="en-US" dirty="0"/>
              <a:t>Source:</a:t>
            </a:r>
          </a:p>
          <a:p>
            <a:r>
              <a:rPr lang="en-US" altLang="en-US" dirty="0">
                <a:hlinkClick r:id="rId3">
                  <a:extLst>
                    <a:ext uri="{A12FA001-AC4F-418D-AE19-62706E023703}">
                      <ahyp:hlinkClr xmlns:ahyp="http://schemas.microsoft.com/office/drawing/2018/hyperlinkcolor" val="tx"/>
                    </a:ext>
                  </a:extLst>
                </a:hlinkClick>
              </a:rPr>
              <a:t>https://www.epa.gov/sustainability/learn-about-sustainability</a:t>
            </a:r>
            <a:endParaRPr lang="en-US" altLang="en-US" dirty="0"/>
          </a:p>
          <a:p>
            <a:endParaRPr lang="en-US" altLang="en-US" dirty="0"/>
          </a:p>
        </p:txBody>
      </p:sp>
      <p:sp>
        <p:nvSpPr>
          <p:cNvPr id="3" name="Slide Image Placeholder 2">
            <a:extLst>
              <a:ext uri="{FF2B5EF4-FFF2-40B4-BE49-F238E27FC236}">
                <a16:creationId xmlns:a16="http://schemas.microsoft.com/office/drawing/2014/main" id="{148F6EB0-243E-4B48-8B38-E08CE54A4D49}"/>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254675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3">
            <a:extLst>
              <a:ext uri="{FF2B5EF4-FFF2-40B4-BE49-F238E27FC236}">
                <a16:creationId xmlns:a16="http://schemas.microsoft.com/office/drawing/2014/main" id="{F2497A2F-DD07-4265-929D-CA9ACDC530D8}"/>
              </a:ext>
            </a:extLst>
          </p:cNvPr>
          <p:cNvSpPr>
            <a:spLocks noGrp="1" noChangeArrowheads="1"/>
          </p:cNvSpPr>
          <p:nvPr>
            <p:ph type="body" idx="1"/>
          </p:nvPr>
        </p:nvSpPr>
        <p:spPr/>
        <p:txBody>
          <a:bodyPr/>
          <a:lstStyle/>
          <a:p>
            <a:r>
              <a:rPr lang="en-US" altLang="en-US" dirty="0"/>
              <a:t>A sustainable facility is concerned with:</a:t>
            </a:r>
          </a:p>
          <a:p>
            <a:pPr marL="171373" indent="-171373">
              <a:buFont typeface="Arial" panose="020B0604020202020204" pitchFamily="34" charset="0"/>
              <a:buChar char="•"/>
            </a:pPr>
            <a:r>
              <a:rPr lang="en-US" altLang="en-US" dirty="0"/>
              <a:t>Decreasing energy, water, and material use</a:t>
            </a:r>
          </a:p>
          <a:p>
            <a:pPr marL="171373" indent="-171373">
              <a:buFont typeface="Arial" panose="020B0604020202020204" pitchFamily="34" charset="0"/>
              <a:buChar char="•"/>
            </a:pPr>
            <a:r>
              <a:rPr lang="en-US" altLang="en-US" dirty="0"/>
              <a:t>Increasing indoor environmental quality (IEQ)</a:t>
            </a:r>
          </a:p>
          <a:p>
            <a:pPr marL="171373" indent="-171373">
              <a:buFont typeface="Arial" panose="020B0604020202020204" pitchFamily="34" charset="0"/>
              <a:buChar char="•"/>
            </a:pPr>
            <a:r>
              <a:rPr lang="en-US" altLang="en-US" dirty="0"/>
              <a:t>Minimizing waste production</a:t>
            </a:r>
          </a:p>
          <a:p>
            <a:endParaRPr lang="en-US" altLang="en-US" dirty="0"/>
          </a:p>
          <a:p>
            <a:r>
              <a:rPr lang="en-US" altLang="en-US" dirty="0"/>
              <a:t>The BOC and this training session focuses on two of these:  energy use and IEQ.  IEQ consists of qualities that make a building a comfortable and productive place for its occupants, including indoor air quality (IAQ) and lighting and noise levels.</a:t>
            </a:r>
          </a:p>
          <a:p>
            <a:endParaRPr lang="en-US" altLang="en-US" dirty="0"/>
          </a:p>
        </p:txBody>
      </p:sp>
      <p:sp>
        <p:nvSpPr>
          <p:cNvPr id="3" name="Slide Image Placeholder 2">
            <a:extLst>
              <a:ext uri="{FF2B5EF4-FFF2-40B4-BE49-F238E27FC236}">
                <a16:creationId xmlns:a16="http://schemas.microsoft.com/office/drawing/2014/main" id="{9BA9949E-0F75-4CDF-B040-2D1B5D36413A}"/>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461955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We’ve discussed the concept of sustainable buildings. A related concept is the </a:t>
            </a:r>
            <a:r>
              <a:rPr lang="en-US" b="1" dirty="0"/>
              <a:t>triple bottom line</a:t>
            </a:r>
            <a:r>
              <a:rPr lang="en-US" dirty="0"/>
              <a:t> which is one we often see cited in corporate sustainability plans. The triple bottom line seeks to refine the typical financial bottom line and encourages considering all three aspects as decisions are made.  </a:t>
            </a:r>
          </a:p>
          <a:p>
            <a:endParaRPr lang="en-US" dirty="0"/>
          </a:p>
          <a:p>
            <a:r>
              <a:rPr lang="en-US" b="1" dirty="0"/>
              <a:t>Social</a:t>
            </a:r>
            <a:r>
              <a:rPr lang="en-US" dirty="0"/>
              <a:t> – focus on people and occupant satisfaction, comfort and productivity</a:t>
            </a:r>
          </a:p>
          <a:p>
            <a:r>
              <a:rPr lang="en-US" b="1" dirty="0"/>
              <a:t>Environmental</a:t>
            </a:r>
            <a:r>
              <a:rPr lang="en-US" dirty="0"/>
              <a:t> – focus on environmental concerns such as climate impacts, resource management, and reducing harm to the environment</a:t>
            </a:r>
          </a:p>
          <a:p>
            <a:r>
              <a:rPr lang="en-US" b="1" dirty="0"/>
              <a:t>Financial </a:t>
            </a:r>
            <a:r>
              <a:rPr lang="en-US" dirty="0"/>
              <a:t>– focus on profits, return on investment, and financial impacts</a:t>
            </a:r>
          </a:p>
        </p:txBody>
      </p:sp>
      <p:sp>
        <p:nvSpPr>
          <p:cNvPr id="5" name="Slide Image Placeholder 4">
            <a:extLst>
              <a:ext uri="{FF2B5EF4-FFF2-40B4-BE49-F238E27FC236}">
                <a16:creationId xmlns:a16="http://schemas.microsoft.com/office/drawing/2014/main" id="{94CB8A7F-5684-493C-8582-126F8D1683F1}"/>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414258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xfrm>
            <a:off x="1116013" y="573088"/>
            <a:ext cx="5081587" cy="3810000"/>
          </a:xfrm>
          <a:ln/>
        </p:spPr>
      </p:sp>
      <p:sp>
        <p:nvSpPr>
          <p:cNvPr id="107524" name="Rectangle 4"/>
          <p:cNvSpPr>
            <a:spLocks noGrp="1" noChangeArrowheads="1"/>
          </p:cNvSpPr>
          <p:nvPr>
            <p:ph type="body" idx="1"/>
          </p:nvPr>
        </p:nvSpPr>
        <p:spPr>
          <a:xfrm>
            <a:off x="755376" y="4644845"/>
            <a:ext cx="5807765" cy="4085757"/>
          </a:xfrm>
          <a:prstGeom prst="rect">
            <a:avLst/>
          </a:prstGeom>
          <a:noFill/>
        </p:spPr>
        <p:txBody>
          <a:bodyPr lIns="96302" tIns="48151" rIns="96302" bIns="48151"/>
          <a:lstStyle/>
          <a:p>
            <a:pPr eaLnBrk="1" hangingPunct="1"/>
            <a:r>
              <a:rPr lang="en-US" sz="1500" dirty="0"/>
              <a:t>List two or more advantages of making your building operations more sustainable:</a:t>
            </a:r>
          </a:p>
          <a:p>
            <a:pPr eaLnBrk="1" hangingPunct="1">
              <a:lnSpc>
                <a:spcPct val="150000"/>
              </a:lnSpc>
              <a:spcBef>
                <a:spcPts val="0"/>
              </a:spcBef>
            </a:pPr>
            <a:endParaRPr lang="en-US" sz="1500" dirty="0"/>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endParaRPr lang="en-US" sz="1500" dirty="0"/>
          </a:p>
          <a:p>
            <a:pPr eaLnBrk="1" hangingPunct="1">
              <a:lnSpc>
                <a:spcPct val="150000"/>
              </a:lnSpc>
              <a:spcBef>
                <a:spcPts val="0"/>
              </a:spcBef>
            </a:pPr>
            <a:r>
              <a:rPr lang="en-US" sz="1500" dirty="0"/>
              <a:t>List two or more barriers to making your building operations more sustainable:</a:t>
            </a:r>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r>
              <a:rPr lang="en-US" sz="1500" dirty="0"/>
              <a:t>____________________________________________________</a:t>
            </a:r>
          </a:p>
          <a:p>
            <a:pPr eaLnBrk="1" hangingPunct="1">
              <a:lnSpc>
                <a:spcPct val="150000"/>
              </a:lnSpc>
              <a:spcBef>
                <a:spcPts val="0"/>
              </a:spcBef>
            </a:pPr>
            <a:endParaRPr lang="en-US" sz="1500" dirty="0"/>
          </a:p>
        </p:txBody>
      </p:sp>
    </p:spTree>
    <p:extLst>
      <p:ext uri="{BB962C8B-B14F-4D97-AF65-F5344CB8AC3E}">
        <p14:creationId xmlns:p14="http://schemas.microsoft.com/office/powerpoint/2010/main" val="4153678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Often, we try to save energy in an effort to reduce costs, but the way energy is used also plays a role in the indoor environmental quality (IEQ) of a building, affecting the health and comfort of its occupants.</a:t>
            </a:r>
          </a:p>
          <a:p>
            <a:endParaRPr lang="en-US" dirty="0"/>
          </a:p>
          <a:p>
            <a:r>
              <a:rPr lang="en-US" dirty="0"/>
              <a:t>Take the example of HVAC: Too much or too little heating, cooling, and ventilating a building can potentially make an occupant uncomfortable or unwell.  </a:t>
            </a:r>
          </a:p>
          <a:p>
            <a:endParaRPr lang="en-US" dirty="0"/>
          </a:p>
          <a:p>
            <a:r>
              <a:rPr lang="en-US" dirty="0"/>
              <a:t>Finding the “sweet spot” between conserving energy and preserving IEQ is key to both energy use and occupant productivity.</a:t>
            </a:r>
          </a:p>
        </p:txBody>
      </p:sp>
      <p:sp>
        <p:nvSpPr>
          <p:cNvPr id="4" name="Slide Image Placeholder 3">
            <a:extLst>
              <a:ext uri="{FF2B5EF4-FFF2-40B4-BE49-F238E27FC236}">
                <a16:creationId xmlns:a16="http://schemas.microsoft.com/office/drawing/2014/main" id="{D98311A2-ABD4-47CB-B5F4-1A47C130237A}"/>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24928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57157" y="4904307"/>
            <a:ext cx="5363817" cy="406116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1065213" y="576263"/>
            <a:ext cx="5256212" cy="3941762"/>
          </a:xfrm>
          <a:prstGeom prst="rect">
            <a:avLst/>
          </a:prstGeom>
          <a:ln/>
          <a:extLst>
            <a:ext uri="{91240B29-F687-4f45-9708-019B960494DF}">
              <a14:hiddenLine xmlns:a14="http://schemas.microsoft.com/office/drawing/2010/main" xmlns="" w="12700" cap="flat">
                <a:solidFill>
                  <a:srgbClr val="000000"/>
                </a:solidFill>
                <a:miter lim="800000"/>
                <a:headEnd/>
                <a:tailEnd/>
              </a14:hiddenLine>
            </a:ext>
          </a:extLst>
        </p:spPr>
      </p:sp>
      <p:sp>
        <p:nvSpPr>
          <p:cNvPr id="148484" name="Rectangle 4"/>
          <p:cNvSpPr>
            <a:spLocks noChangeArrowheads="1"/>
          </p:cNvSpPr>
          <p:nvPr/>
        </p:nvSpPr>
        <p:spPr bwMode="auto">
          <a:xfrm>
            <a:off x="975693" y="4796462"/>
            <a:ext cx="5363817" cy="440055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7922" tIns="48102" rIns="97922" bIns="48102"/>
          <a:lstStyle/>
          <a:p>
            <a:endParaRPr lang="en-US" dirty="0">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IEQ aspects that affect health and comfort from a facilities perspective are shown above. </a:t>
            </a:r>
          </a:p>
          <a:p>
            <a:r>
              <a:rPr lang="en-US" dirty="0"/>
              <a:t>Notice that the indoor environment deals with more than just indoor air quality. Lighting levels affect comfort and productivity as well.</a:t>
            </a:r>
          </a:p>
        </p:txBody>
      </p:sp>
      <p:sp>
        <p:nvSpPr>
          <p:cNvPr id="4" name="Slide Image Placeholder 3">
            <a:extLst>
              <a:ext uri="{FF2B5EF4-FFF2-40B4-BE49-F238E27FC236}">
                <a16:creationId xmlns:a16="http://schemas.microsoft.com/office/drawing/2014/main" id="{AEAA9E3B-A7F6-4CEF-A02A-821B7CD027C4}"/>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825682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most effective way to remove air contaminants is through ventilation.  Ventilation can be provided passively, or naturally, by opening windows, or mechanically by exhausting indoor air to the outside and bringing in fresh outdoor air.</a:t>
            </a:r>
          </a:p>
          <a:p>
            <a:r>
              <a:rPr lang="en-US" dirty="0"/>
              <a:t>Temperature, humidity and lighting levels may need to be adjusted up or down to achieve optimal comfort and productivity.  The benefits of improved comfort will need to be weighed against energy use if energy use increases as a result of the adjustments.</a:t>
            </a:r>
          </a:p>
        </p:txBody>
      </p:sp>
      <p:sp>
        <p:nvSpPr>
          <p:cNvPr id="4" name="Slide Image Placeholder 3">
            <a:extLst>
              <a:ext uri="{FF2B5EF4-FFF2-40B4-BE49-F238E27FC236}">
                <a16:creationId xmlns:a16="http://schemas.microsoft.com/office/drawing/2014/main" id="{477F16DC-C4B0-4575-A59A-DC63E508F08B}"/>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55019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a building operator, we often have competing priorities and we should strive for a balance in these priorities.  </a:t>
            </a:r>
          </a:p>
        </p:txBody>
      </p:sp>
      <p:sp>
        <p:nvSpPr>
          <p:cNvPr id="5" name="Slide Image Placeholder 4">
            <a:extLst>
              <a:ext uri="{FF2B5EF4-FFF2-40B4-BE49-F238E27FC236}">
                <a16:creationId xmlns:a16="http://schemas.microsoft.com/office/drawing/2014/main" id="{A413852C-77DD-4B3E-AE94-BA0865CC4B1F}"/>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8697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3">
            <a:extLst>
              <a:ext uri="{FF2B5EF4-FFF2-40B4-BE49-F238E27FC236}">
                <a16:creationId xmlns:a16="http://schemas.microsoft.com/office/drawing/2014/main" id="{05815BF1-D6B2-4744-90C0-DA17D15A38DF}"/>
              </a:ext>
            </a:extLst>
          </p:cNvPr>
          <p:cNvSpPr>
            <a:spLocks noGrp="1" noChangeArrowheads="1"/>
          </p:cNvSpPr>
          <p:nvPr>
            <p:ph type="body" idx="1"/>
          </p:nvPr>
        </p:nvSpPr>
        <p:spPr/>
        <p:txBody>
          <a:bodyPr/>
          <a:lstStyle/>
          <a:p>
            <a:r>
              <a:rPr lang="en-US" altLang="en-US" dirty="0"/>
              <a:t>More outside air increases the amount of air needed to heat and cool the space which increases energy consumption and costs.  Again, added ventilation will have to be evaluated for value against occupant comfort and productivity.</a:t>
            </a:r>
          </a:p>
        </p:txBody>
      </p:sp>
      <p:sp>
        <p:nvSpPr>
          <p:cNvPr id="3" name="Slide Image Placeholder 2">
            <a:extLst>
              <a:ext uri="{FF2B5EF4-FFF2-40B4-BE49-F238E27FC236}">
                <a16:creationId xmlns:a16="http://schemas.microsoft.com/office/drawing/2014/main" id="{93D71C4B-A911-48B4-9896-E97A710B8CD7}"/>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286558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488950"/>
            <a:ext cx="5984875" cy="4489450"/>
          </a:xfrm>
        </p:spPr>
      </p:sp>
      <p:sp>
        <p:nvSpPr>
          <p:cNvPr id="3" name="Notes Placeholder 2"/>
          <p:cNvSpPr>
            <a:spLocks noGrp="1"/>
          </p:cNvSpPr>
          <p:nvPr>
            <p:ph type="body" idx="1"/>
          </p:nvPr>
        </p:nvSpPr>
        <p:spPr>
          <a:xfrm>
            <a:off x="665858" y="1415723"/>
            <a:ext cx="5774047" cy="5137478"/>
          </a:xfrm>
          <a:solidFill>
            <a:schemeClr val="bg1"/>
          </a:solidFill>
        </p:spPr>
        <p:txBody>
          <a:bodyPr/>
          <a:lstStyle/>
          <a:p>
            <a:pPr marL="222774" indent="-222774">
              <a:buAutoNum type="arabicPeriod"/>
            </a:pPr>
            <a:endParaRPr lang="en-US" dirty="0">
              <a:effectLst/>
            </a:endParaRPr>
          </a:p>
          <a:p>
            <a:pPr marL="222774" indent="-222774">
              <a:buAutoNum type="arabicPeriod"/>
            </a:pPr>
            <a:r>
              <a:rPr lang="en-US" dirty="0">
                <a:effectLst/>
              </a:rPr>
              <a:t>Think about a commercial building you work in or spend a lot of your time in. Which qualities of IEQ do you think the occupants care most about?</a:t>
            </a:r>
            <a:r>
              <a:rPr lang="en-US" dirty="0"/>
              <a:t> Choose </a:t>
            </a:r>
            <a:r>
              <a:rPr lang="en-US" dirty="0">
                <a:effectLst/>
              </a:rPr>
              <a:t>up to three of the options below: </a:t>
            </a:r>
          </a:p>
          <a:p>
            <a:pPr marL="891096" lvl="1" indent="-167080">
              <a:buFont typeface="Wingdings" panose="05000000000000000000" pitchFamily="2" charset="2"/>
              <a:buChar char="q"/>
            </a:pPr>
            <a:r>
              <a:rPr lang="en-US" dirty="0"/>
              <a:t>A</a:t>
            </a:r>
            <a:r>
              <a:rPr lang="en-US" dirty="0">
                <a:effectLst/>
              </a:rPr>
              <a:t>ir quality</a:t>
            </a:r>
          </a:p>
          <a:p>
            <a:pPr marL="891096" lvl="1" indent="-167080">
              <a:buFont typeface="Wingdings" panose="05000000000000000000" pitchFamily="2" charset="2"/>
              <a:buChar char="q"/>
            </a:pPr>
            <a:r>
              <a:rPr lang="en-US" dirty="0"/>
              <a:t>C</a:t>
            </a:r>
            <a:r>
              <a:rPr lang="en-US" dirty="0">
                <a:effectLst/>
              </a:rPr>
              <a:t>omfort</a:t>
            </a:r>
          </a:p>
          <a:p>
            <a:pPr marL="891096" lvl="1" indent="-167080">
              <a:buFont typeface="Wingdings" panose="05000000000000000000" pitchFamily="2" charset="2"/>
              <a:buChar char="q"/>
            </a:pPr>
            <a:r>
              <a:rPr lang="en-US" dirty="0"/>
              <a:t>V</a:t>
            </a:r>
            <a:r>
              <a:rPr lang="en-US" dirty="0">
                <a:effectLst/>
              </a:rPr>
              <a:t>isual and light quality</a:t>
            </a:r>
          </a:p>
          <a:p>
            <a:pPr marL="891096" lvl="1" indent="-167080">
              <a:buFont typeface="Wingdings" panose="05000000000000000000" pitchFamily="2" charset="2"/>
              <a:buChar char="q"/>
            </a:pPr>
            <a:r>
              <a:rPr lang="en-US" dirty="0"/>
              <a:t>A</a:t>
            </a:r>
            <a:r>
              <a:rPr lang="en-US" dirty="0">
                <a:effectLst/>
              </a:rPr>
              <a:t>coustics</a:t>
            </a:r>
          </a:p>
          <a:p>
            <a:pPr marL="891096" lvl="1" indent="-167080">
              <a:buFont typeface="Wingdings" panose="05000000000000000000" pitchFamily="2" charset="2"/>
              <a:buChar char="q"/>
            </a:pPr>
            <a:r>
              <a:rPr lang="en-US" dirty="0"/>
              <a:t>N</a:t>
            </a:r>
            <a:r>
              <a:rPr lang="en-US" dirty="0">
                <a:effectLst/>
              </a:rPr>
              <a:t>avigation in the building</a:t>
            </a:r>
          </a:p>
          <a:p>
            <a:pPr marL="891096" lvl="1" indent="-167080">
              <a:buFont typeface="Wingdings" panose="05000000000000000000" pitchFamily="2" charset="2"/>
              <a:buChar char="q"/>
            </a:pPr>
            <a:r>
              <a:rPr lang="en-US" dirty="0"/>
              <a:t>W</a:t>
            </a:r>
            <a:r>
              <a:rPr lang="en-US" dirty="0">
                <a:effectLst/>
              </a:rPr>
              <a:t>ater quality </a:t>
            </a:r>
            <a:endParaRPr lang="en-US" dirty="0"/>
          </a:p>
          <a:p>
            <a:pPr marL="222774" indent="-222774">
              <a:buAutoNum type="arabicPeriod"/>
            </a:pPr>
            <a:endParaRPr lang="en-US" dirty="0">
              <a:effectLst/>
            </a:endParaRPr>
          </a:p>
          <a:p>
            <a:pPr marL="222774" indent="-222774">
              <a:buAutoNum type="arabicPeriod"/>
            </a:pPr>
            <a:r>
              <a:rPr lang="en-US" dirty="0">
                <a:effectLst/>
              </a:rPr>
              <a:t>What aspects of indoor environmental quality can building operators help address in their role and daily responsibilities?</a:t>
            </a:r>
          </a:p>
          <a:p>
            <a:pPr marL="222774" indent="-222774">
              <a:buAutoNum type="arabicPeriod"/>
            </a:pPr>
            <a:endParaRPr lang="en-US" dirty="0"/>
          </a:p>
          <a:p>
            <a:pPr algn="l"/>
            <a:r>
              <a:rPr lang="en-US" dirty="0">
                <a:effectLst/>
              </a:rPr>
              <a:t>_________________________________________________________________________</a:t>
            </a:r>
          </a:p>
          <a:p>
            <a:pPr algn="l"/>
            <a:endParaRPr lang="en-US" dirty="0">
              <a:effectLst/>
            </a:endParaRPr>
          </a:p>
          <a:p>
            <a:pPr algn="l"/>
            <a:endParaRPr lang="en-US" dirty="0">
              <a:effectLst/>
            </a:endParaRPr>
          </a:p>
          <a:p>
            <a:pPr algn="l"/>
            <a:endParaRPr lang="en-US" dirty="0">
              <a:effectLst/>
            </a:endParaRPr>
          </a:p>
          <a:p>
            <a:pPr algn="l"/>
            <a:endParaRPr lang="en-US" dirty="0">
              <a:effectLst/>
            </a:endParaRPr>
          </a:p>
          <a:p>
            <a:pPr algn="l"/>
            <a:endParaRPr lang="en-US" dirty="0">
              <a:effectLst/>
            </a:endParaRPr>
          </a:p>
          <a:p>
            <a:pPr algn="l"/>
            <a:endParaRPr lang="en-US" dirty="0">
              <a:effectLst/>
            </a:endParaRPr>
          </a:p>
        </p:txBody>
      </p:sp>
    </p:spTree>
    <p:extLst>
      <p:ext uri="{BB962C8B-B14F-4D97-AF65-F5344CB8AC3E}">
        <p14:creationId xmlns:p14="http://schemas.microsoft.com/office/powerpoint/2010/main" val="751313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785812" y="5205413"/>
            <a:ext cx="5621341" cy="355758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50"/>
              </a:spcBef>
              <a:spcAft>
                <a:spcPts val="1500"/>
              </a:spcAft>
            </a:pPr>
            <a:r>
              <a:rPr lang="en-US" b="0" i="0" dirty="0">
                <a:solidFill>
                  <a:srgbClr val="1B1B1B"/>
                </a:solidFill>
                <a:effectLst/>
              </a:rPr>
              <a:t>The greenhouse effect is the process through which heat is trapped near Earth's surface by substances known as 'greenhouse gases.' Imagine these gases as a cozy blanket enveloping our planet, helping to maintain a warmer temperature than it would have otherwise. Greenhouse gases consist of carbon dioxide, methane, ozone, nitrous oxide, chlorofluorocarbons, and water vapor. Water vapor, which reacts to temperature changes, is referred to as a 'feedback', because it amplifies the effect of forces that initially caused the warming. </a:t>
            </a:r>
          </a:p>
          <a:p>
            <a:pPr>
              <a:spcBef>
                <a:spcPts val="750"/>
              </a:spcBef>
              <a:spcAft>
                <a:spcPts val="1500"/>
              </a:spcAft>
            </a:pPr>
            <a:r>
              <a:rPr lang="en-US" b="0" i="0" dirty="0">
                <a:effectLst/>
                <a:hlinkClick r:id="rId3">
                  <a:extLst>
                    <a:ext uri="{A12FA001-AC4F-418D-AE19-62706E023703}">
                      <ahyp:hlinkClr xmlns:ahyp="http://schemas.microsoft.com/office/drawing/2018/hyperlinkcolor" val="tx"/>
                    </a:ext>
                  </a:extLst>
                </a:hlinkClick>
              </a:rPr>
              <a:t>Video link: https://science.nasa.gov/wp-content/uploads/2014/09/126-greenhouse-effect-revised-hd-english.m4v</a:t>
            </a:r>
            <a:endParaRPr lang="en-US" b="0" i="0" dirty="0">
              <a:effectLst/>
            </a:endParaRPr>
          </a:p>
          <a:p>
            <a:pPr>
              <a:spcBef>
                <a:spcPts val="750"/>
              </a:spcBef>
              <a:spcAft>
                <a:spcPts val="1500"/>
              </a:spcAft>
            </a:pPr>
            <a:r>
              <a:rPr lang="en-US" dirty="0">
                <a:solidFill>
                  <a:srgbClr val="272727"/>
                </a:solidFill>
              </a:rPr>
              <a:t>Without the natural greenhouse effect, the earth would be too cold for most life to survive. However, because of the human activity of burning fossil fuels, a much higher than normal concentration of greenhouse gases is released into the atmosphere.</a:t>
            </a:r>
          </a:p>
          <a:p>
            <a:pPr>
              <a:spcBef>
                <a:spcPts val="750"/>
              </a:spcBef>
              <a:spcAft>
                <a:spcPts val="1500"/>
              </a:spcAft>
            </a:pPr>
            <a:endParaRPr lang="en-US" dirty="0">
              <a:solidFill>
                <a:srgbClr val="272727"/>
              </a:solidFill>
            </a:endParaRPr>
          </a:p>
          <a:p>
            <a:pPr>
              <a:spcBef>
                <a:spcPts val="750"/>
              </a:spcBef>
              <a:spcAft>
                <a:spcPts val="1500"/>
              </a:spcAft>
            </a:pPr>
            <a:r>
              <a:rPr lang="en-US" b="1" i="0" dirty="0">
                <a:solidFill>
                  <a:srgbClr val="272727"/>
                </a:solidFill>
                <a:effectLst/>
              </a:rPr>
              <a:t>Where Excess Greenhouse Gases Come From</a:t>
            </a:r>
            <a:br>
              <a:rPr lang="en-US" dirty="0">
                <a:solidFill>
                  <a:srgbClr val="272727"/>
                </a:solidFill>
              </a:rPr>
            </a:br>
            <a:r>
              <a:rPr lang="en-US" b="0" i="0" dirty="0">
                <a:solidFill>
                  <a:srgbClr val="272727"/>
                </a:solidFill>
                <a:effectLst/>
              </a:rPr>
              <a:t>According to the</a:t>
            </a:r>
            <a:r>
              <a:rPr lang="en-US" b="0" i="0" dirty="0">
                <a:solidFill>
                  <a:schemeClr val="tx1"/>
                </a:solidFill>
                <a:effectLst/>
              </a:rPr>
              <a:t> </a:t>
            </a:r>
            <a:r>
              <a:rPr lang="en-US" dirty="0"/>
              <a:t>U.S. Environmental Protection Agency</a:t>
            </a:r>
            <a:r>
              <a:rPr lang="en-US" b="0" i="0" dirty="0">
                <a:solidFill>
                  <a:schemeClr val="tx1"/>
                </a:solidFill>
                <a:effectLst/>
              </a:rPr>
              <a:t>, </a:t>
            </a:r>
            <a:r>
              <a:rPr lang="en-US" b="0" i="0" dirty="0">
                <a:solidFill>
                  <a:srgbClr val="272727"/>
                </a:solidFill>
                <a:effectLst/>
              </a:rPr>
              <a:t>some of the economic activities that most contribute to the production of greenhouse gases are transportation, electricity production, industry, and agriculture. Also, most of these greenhouse gas emissions are in the form of carbon dioxide, followed by lesser amounts of methane, nitrous oxide, and fluorinated gases.</a:t>
            </a:r>
          </a:p>
          <a:p>
            <a:pPr>
              <a:spcBef>
                <a:spcPts val="750"/>
              </a:spcBef>
              <a:spcAft>
                <a:spcPts val="1500"/>
              </a:spcAft>
            </a:pPr>
            <a:r>
              <a:rPr lang="en-US" b="1" i="0" dirty="0">
                <a:solidFill>
                  <a:srgbClr val="272727"/>
                </a:solidFill>
                <a:effectLst/>
              </a:rPr>
              <a:t>Why Greenhouse Gases Matter</a:t>
            </a:r>
            <a:br>
              <a:rPr lang="en-US" dirty="0">
                <a:solidFill>
                  <a:srgbClr val="272727"/>
                </a:solidFill>
              </a:rPr>
            </a:br>
            <a:r>
              <a:rPr lang="en-US" b="0" i="0" dirty="0">
                <a:solidFill>
                  <a:srgbClr val="272727"/>
                </a:solidFill>
                <a:effectLst/>
              </a:rPr>
              <a:t>Climate change is a natural phenomenon, but the greenhouse gases produced by human activity may drive global warming in an unnatural way. Through activities like raising livestock, driving cars, using energy, and managing waste poorly, human activity can produce greenhouse gases that may promote global warming.</a:t>
            </a:r>
          </a:p>
          <a:p>
            <a:endParaRPr lang="en-US" b="0" i="0" dirty="0">
              <a:solidFill>
                <a:srgbClr val="2B2B2B"/>
              </a:solidFill>
              <a:effectLst/>
            </a:endParaRPr>
          </a:p>
        </p:txBody>
      </p:sp>
    </p:spTree>
    <p:extLst>
      <p:ext uri="{BB962C8B-B14F-4D97-AF65-F5344CB8AC3E}">
        <p14:creationId xmlns:p14="http://schemas.microsoft.com/office/powerpoint/2010/main" val="1240800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219E6-464E-9053-8578-2A2A746CBC7F}"/>
            </a:ext>
          </a:extLst>
        </p:cNvPr>
        <p:cNvGrpSpPr/>
        <p:nvPr/>
      </p:nvGrpSpPr>
      <p:grpSpPr>
        <a:xfrm>
          <a:off x="0" y="0"/>
          <a:ext cx="0" cy="0"/>
          <a:chOff x="0" y="0"/>
          <a:chExt cx="0" cy="0"/>
        </a:xfrm>
      </p:grpSpPr>
      <p:sp>
        <p:nvSpPr>
          <p:cNvPr id="134146" name="Rectangle 2">
            <a:extLst>
              <a:ext uri="{FF2B5EF4-FFF2-40B4-BE49-F238E27FC236}">
                <a16:creationId xmlns:a16="http://schemas.microsoft.com/office/drawing/2014/main" id="{03DB81CA-A06F-71CA-77BE-3BE88A3FEEC3}"/>
              </a:ext>
            </a:extLst>
          </p:cNvPr>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a:extLst>
              <a:ext uri="{FF2B5EF4-FFF2-40B4-BE49-F238E27FC236}">
                <a16:creationId xmlns:a16="http://schemas.microsoft.com/office/drawing/2014/main" id="{273854D9-FA68-5C46-C679-3BD3FDAABD31}"/>
              </a:ext>
            </a:extLst>
          </p:cNvPr>
          <p:cNvSpPr>
            <a:spLocks noGrp="1" noChangeArrowheads="1"/>
          </p:cNvSpPr>
          <p:nvPr>
            <p:ph type="body" idx="1"/>
          </p:nvPr>
        </p:nvSpPr>
        <p:spPr>
          <a:xfrm>
            <a:off x="838203" y="5638800"/>
            <a:ext cx="5621341" cy="3276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50"/>
              </a:spcBef>
              <a:spcAft>
                <a:spcPts val="1500"/>
              </a:spcAft>
            </a:pPr>
            <a:r>
              <a:rPr lang="en-US" b="0" i="0" dirty="0">
                <a:solidFill>
                  <a:srgbClr val="272727"/>
                </a:solidFill>
                <a:effectLst/>
                <a:cs typeface="Arial" panose="020B0604020202020204" pitchFamily="34" charset="0"/>
              </a:rPr>
              <a:t>This image is another way to illustrate the Greenhouse Effect. It depicts the natural cycle of the sun’s energy as it is absorbed by the earth and released back into space. The build up of greenhouse gases in the atmosphere interrupts the natural cycle by trapping heat from being released into space.</a:t>
            </a:r>
          </a:p>
          <a:p>
            <a:pPr>
              <a:spcBef>
                <a:spcPts val="750"/>
              </a:spcBef>
              <a:spcAft>
                <a:spcPts val="1500"/>
              </a:spcAft>
            </a:pPr>
            <a:endParaRPr lang="en-US" b="0" i="0" dirty="0">
              <a:solidFill>
                <a:srgbClr val="272727"/>
              </a:solidFill>
              <a:effectLst/>
              <a:cs typeface="Arial" panose="020B0604020202020204" pitchFamily="34" charset="0"/>
            </a:endParaRPr>
          </a:p>
          <a:p>
            <a:pPr>
              <a:spcBef>
                <a:spcPts val="750"/>
              </a:spcBef>
              <a:spcAft>
                <a:spcPts val="1500"/>
              </a:spcAft>
            </a:pPr>
            <a:r>
              <a:rPr lang="en-US" b="0" i="0" dirty="0">
                <a:solidFill>
                  <a:srgbClr val="272727"/>
                </a:solidFill>
                <a:effectLst/>
                <a:cs typeface="Arial" panose="020B0604020202020204" pitchFamily="34" charset="0"/>
              </a:rPr>
              <a:t>Image source: </a:t>
            </a:r>
            <a:r>
              <a:rPr lang="en-US" b="0" i="0" dirty="0">
                <a:effectLst/>
                <a:cs typeface="Arial" panose="020B0604020202020204" pitchFamily="34" charset="0"/>
                <a:hlinkClick r:id="rId3">
                  <a:extLst>
                    <a:ext uri="{A12FA001-AC4F-418D-AE19-62706E023703}">
                      <ahyp:hlinkClr xmlns:ahyp="http://schemas.microsoft.com/office/drawing/2018/hyperlinkcolor" val="tx"/>
                    </a:ext>
                  </a:extLst>
                </a:hlinkClick>
              </a:rPr>
              <a:t>https://www.science.smith.edu/climatelit/greenhouse-effect/</a:t>
            </a:r>
            <a:endParaRPr lang="en-US" b="0" i="0" dirty="0">
              <a:effectLst/>
              <a:cs typeface="Arial" panose="020B0604020202020204" pitchFamily="34" charset="0"/>
            </a:endParaRPr>
          </a:p>
          <a:p>
            <a:pPr>
              <a:spcBef>
                <a:spcPts val="750"/>
              </a:spcBef>
              <a:spcAft>
                <a:spcPts val="1500"/>
              </a:spcAft>
            </a:pPr>
            <a:endParaRPr lang="en-US" b="0" i="0" dirty="0">
              <a:solidFill>
                <a:srgbClr val="272727"/>
              </a:solidFill>
              <a:effectLst/>
              <a:cs typeface="Arial" panose="020B0604020202020204" pitchFamily="34" charset="0"/>
            </a:endParaRPr>
          </a:p>
          <a:p>
            <a:pPr>
              <a:spcBef>
                <a:spcPts val="750"/>
              </a:spcBef>
              <a:spcAft>
                <a:spcPts val="1500"/>
              </a:spcAft>
            </a:pPr>
            <a:endParaRPr lang="en-US" b="0" i="0" dirty="0">
              <a:solidFill>
                <a:srgbClr val="2B2B2B"/>
              </a:solidFill>
              <a:effectLst/>
            </a:endParaRPr>
          </a:p>
        </p:txBody>
      </p:sp>
    </p:spTree>
    <p:extLst>
      <p:ext uri="{BB962C8B-B14F-4D97-AF65-F5344CB8AC3E}">
        <p14:creationId xmlns:p14="http://schemas.microsoft.com/office/powerpoint/2010/main" val="2416205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46933" y="5272790"/>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50"/>
              </a:spcBef>
              <a:spcAft>
                <a:spcPts val="1500"/>
              </a:spcAft>
            </a:pPr>
            <a:r>
              <a:rPr lang="en-US" b="1" i="0" dirty="0">
                <a:solidFill>
                  <a:srgbClr val="272727"/>
                </a:solidFill>
                <a:effectLst/>
              </a:rPr>
              <a:t>Where Greenhouse Gases Come From</a:t>
            </a:r>
            <a:br>
              <a:rPr lang="en-US" dirty="0">
                <a:solidFill>
                  <a:srgbClr val="272727"/>
                </a:solidFill>
              </a:rPr>
            </a:br>
            <a:r>
              <a:rPr lang="en-US" b="0" i="0" dirty="0">
                <a:solidFill>
                  <a:srgbClr val="272727"/>
                </a:solidFill>
                <a:effectLst/>
              </a:rPr>
              <a:t>According to the </a:t>
            </a:r>
            <a:r>
              <a:rPr lang="en-US" b="0" i="0" u="none" strike="noStrike" dirty="0">
                <a:solidFill>
                  <a:schemeClr val="tx1"/>
                </a:solidFill>
                <a:effectLst/>
                <a:hlinkClick r:id="rId3">
                  <a:extLst>
                    <a:ext uri="{A12FA001-AC4F-418D-AE19-62706E023703}">
                      <ahyp:hlinkClr xmlns:ahyp="http://schemas.microsoft.com/office/drawing/2018/hyperlinkcolor" val="tx"/>
                    </a:ext>
                  </a:extLst>
                </a:hlinkClick>
              </a:rPr>
              <a:t>U.S. Environmental Protection Agency</a:t>
            </a:r>
            <a:r>
              <a:rPr lang="en-US" b="0" i="0" dirty="0">
                <a:solidFill>
                  <a:srgbClr val="272727"/>
                </a:solidFill>
                <a:effectLst/>
              </a:rPr>
              <a:t>, some of the economic activities that most contribute to the production of greenhouse gases are transportation, electricity production, industry, and agriculture. Also, most of these greenhouse gas emissions are in the form of carbon dioxide, followed by lesser amounts of methane, nitrous oxide, and fluorinated gases.</a:t>
            </a:r>
            <a:endParaRPr lang="en-US" dirty="0">
              <a:solidFill>
                <a:srgbClr val="000000"/>
              </a:solidFill>
            </a:endParaRPr>
          </a:p>
          <a:p>
            <a:pPr defTabSz="913629">
              <a:defRPr/>
            </a:pPr>
            <a:r>
              <a:rPr lang="en-US" dirty="0">
                <a:solidFill>
                  <a:srgbClr val="000000"/>
                </a:solidFill>
              </a:rPr>
              <a:t>In the U.S., buildings are responsible for about 38% of greenhouse gas (GHG) emissions, both direct and indirect. Direct emissions come from the building itself, by burning fossil fuels to power mechanical equipment, largely for space heating, water heating, cooking, and space cooling (such as with a gas-fired chiller). Indirect emissions are generated when fossil fuel-based energy that the building consumes is created, such as electricity that comes from a coal or natural-gas electrical generation plant. 63% of U.S. electricity generation is from burning fossil fuels, although the power grid is increasingly shifting toward cleaner sources (and will need to continue to do so in order to meet carbon reduction targets). Many regions have a much higher mix of clean energy sources in their power generation portfolios, with some areas powered by 100% renewable sources, including hydro, solar, wind, biogas, and others.</a:t>
            </a:r>
          </a:p>
          <a:p>
            <a:pPr defTabSz="913629">
              <a:defRPr/>
            </a:pPr>
            <a:endParaRPr lang="en-US" dirty="0">
              <a:solidFill>
                <a:srgbClr val="000000"/>
              </a:solidFill>
            </a:endParaRPr>
          </a:p>
          <a:p>
            <a:pPr defTabSz="913629">
              <a:defRPr/>
            </a:pPr>
            <a:r>
              <a:rPr lang="en-US" dirty="0">
                <a:solidFill>
                  <a:srgbClr val="000000"/>
                </a:solidFill>
              </a:rPr>
              <a:t>Indirect emissions also come from production and transportation of goods and waste consumed and/or produced in buildings. As the graph here shows, U.S. buildings directly generate 13% of greenhouse gas emissions, but indirect emissions from electric power, transportation, and industry result in even larger impacts.</a:t>
            </a:r>
          </a:p>
        </p:txBody>
      </p:sp>
    </p:spTree>
    <p:extLst>
      <p:ext uri="{BB962C8B-B14F-4D97-AF65-F5344CB8AC3E}">
        <p14:creationId xmlns:p14="http://schemas.microsoft.com/office/powerpoint/2010/main" val="3575335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7AE21-6F97-262E-8075-0F1AEC0CD58B}"/>
            </a:ext>
          </a:extLst>
        </p:cNvPr>
        <p:cNvGrpSpPr/>
        <p:nvPr/>
      </p:nvGrpSpPr>
      <p:grpSpPr>
        <a:xfrm>
          <a:off x="0" y="0"/>
          <a:ext cx="0" cy="0"/>
          <a:chOff x="0" y="0"/>
          <a:chExt cx="0" cy="0"/>
        </a:xfrm>
      </p:grpSpPr>
      <p:sp>
        <p:nvSpPr>
          <p:cNvPr id="134146" name="Rectangle 2">
            <a:extLst>
              <a:ext uri="{FF2B5EF4-FFF2-40B4-BE49-F238E27FC236}">
                <a16:creationId xmlns:a16="http://schemas.microsoft.com/office/drawing/2014/main" id="{AE7A4CEF-1A1B-F06E-10F2-5403AF7304A4}"/>
              </a:ext>
            </a:extLst>
          </p:cNvPr>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a:extLst>
              <a:ext uri="{FF2B5EF4-FFF2-40B4-BE49-F238E27FC236}">
                <a16:creationId xmlns:a16="http://schemas.microsoft.com/office/drawing/2014/main" id="{1F3EB45B-8ADA-6A2B-F9CF-07E398F90E0C}"/>
              </a:ext>
            </a:extLst>
          </p:cNvPr>
          <p:cNvSpPr>
            <a:spLocks noGrp="1" noChangeArrowheads="1"/>
          </p:cNvSpPr>
          <p:nvPr>
            <p:ph type="body" idx="1"/>
          </p:nvPr>
        </p:nvSpPr>
        <p:spPr>
          <a:xfrm>
            <a:off x="838203" y="5065714"/>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131">
              <a:spcBef>
                <a:spcPts val="750"/>
              </a:spcBef>
              <a:spcAft>
                <a:spcPts val="1500"/>
              </a:spcAft>
              <a:defRPr/>
            </a:pPr>
            <a:r>
              <a:rPr lang="en-US" b="0" i="0" dirty="0">
                <a:solidFill>
                  <a:srgbClr val="2B2B2B"/>
                </a:solidFill>
                <a:effectLst/>
              </a:rPr>
              <a:t>This graph from NASA’s Goddard Institute for Space Studies illustrates the change in global surface temperature relative to 1951-1980 average temperatures, with the year 2020 tying with 2016 for hottest on record.</a:t>
            </a:r>
            <a:endParaRPr lang="en-US" b="0" i="0" dirty="0">
              <a:solidFill>
                <a:srgbClr val="272727"/>
              </a:solidFill>
              <a:effectLst/>
              <a:latin typeface="Open Sans" panose="020B0606030504020204" pitchFamily="34" charset="0"/>
            </a:endParaRPr>
          </a:p>
          <a:p>
            <a:pPr>
              <a:spcBef>
                <a:spcPts val="750"/>
              </a:spcBef>
              <a:spcAft>
                <a:spcPts val="1500"/>
              </a:spcAft>
            </a:pPr>
            <a:r>
              <a:rPr lang="en-US" b="0" i="0" dirty="0">
                <a:solidFill>
                  <a:srgbClr val="464646"/>
                </a:solidFill>
                <a:effectLst/>
              </a:rPr>
              <a:t>Natural processes can contribute to changes in climate, but most climate scientists agree that this current warming trend is overwhelmingly due to human activities, primarily fossil fuel burning, since the dawn of the industrial age around the turn of the 20</a:t>
            </a:r>
            <a:r>
              <a:rPr lang="en-US" b="0" i="0" baseline="30000" dirty="0">
                <a:solidFill>
                  <a:srgbClr val="464646"/>
                </a:solidFill>
                <a:effectLst/>
              </a:rPr>
              <a:t>th</a:t>
            </a:r>
            <a:r>
              <a:rPr lang="en-US" b="0" i="0" dirty="0">
                <a:solidFill>
                  <a:srgbClr val="464646"/>
                </a:solidFill>
                <a:effectLst/>
              </a:rPr>
              <a:t> century. The warming is increasing at an unprecedented rate. The resulting climate change is evident by diminishing glaciers, rising ocean levels, and more frequent and extreme climate and weather events such as droughts, hurricanes, and floods, affecting all regions globally. Science indicates that temperatures will continue to rise and that some of these changes will be irreversible for hundreds or thousands of years. However, if we can reduce emissions now, we may avoid some of the most damaging effects in the future.</a:t>
            </a:r>
          </a:p>
        </p:txBody>
      </p:sp>
    </p:spTree>
    <p:extLst>
      <p:ext uri="{BB962C8B-B14F-4D97-AF65-F5344CB8AC3E}">
        <p14:creationId xmlns:p14="http://schemas.microsoft.com/office/powerpoint/2010/main" val="3188832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73E31-FBED-E52A-34E7-32D21F47B1E5}"/>
            </a:ext>
          </a:extLst>
        </p:cNvPr>
        <p:cNvGrpSpPr/>
        <p:nvPr/>
      </p:nvGrpSpPr>
      <p:grpSpPr>
        <a:xfrm>
          <a:off x="0" y="0"/>
          <a:ext cx="0" cy="0"/>
          <a:chOff x="0" y="0"/>
          <a:chExt cx="0" cy="0"/>
        </a:xfrm>
      </p:grpSpPr>
      <p:sp>
        <p:nvSpPr>
          <p:cNvPr id="95236" name="Rectangle 4">
            <a:extLst>
              <a:ext uri="{FF2B5EF4-FFF2-40B4-BE49-F238E27FC236}">
                <a16:creationId xmlns:a16="http://schemas.microsoft.com/office/drawing/2014/main" id="{21799305-74BD-66CC-E701-EDC68CA70E8D}"/>
              </a:ext>
            </a:extLst>
          </p:cNvPr>
          <p:cNvSpPr>
            <a:spLocks noGrp="1" noChangeArrowheads="1"/>
          </p:cNvSpPr>
          <p:nvPr>
            <p:ph type="body" idx="1"/>
          </p:nvPr>
        </p:nvSpPr>
        <p:spPr>
          <a:xfrm>
            <a:off x="725920" y="4983163"/>
            <a:ext cx="5851525" cy="3892550"/>
          </a:xfrm>
        </p:spPr>
        <p:txBody>
          <a:bodyPr/>
          <a:lstStyle/>
          <a:p>
            <a:pPr algn="l"/>
            <a:r>
              <a:rPr lang="en-US" b="0" i="0" dirty="0">
                <a:solidFill>
                  <a:srgbClr val="1B1B1B"/>
                </a:solidFill>
                <a:effectLst/>
              </a:rPr>
              <a:t>The terms “global warming” and “climate change” are sometimes used interchangeably, but "global warming" is only one aspect of climate change.</a:t>
            </a:r>
          </a:p>
          <a:p>
            <a:pPr algn="l"/>
            <a:endParaRPr lang="en-US" b="0" i="0" dirty="0">
              <a:solidFill>
                <a:srgbClr val="1B1B1B"/>
              </a:solidFill>
              <a:effectLst/>
            </a:endParaRPr>
          </a:p>
          <a:p>
            <a:pPr algn="l"/>
            <a:r>
              <a:rPr lang="en-US" b="0" i="0" dirty="0">
                <a:solidFill>
                  <a:srgbClr val="1B1B1B"/>
                </a:solidFill>
                <a:effectLst/>
              </a:rPr>
              <a:t>“Global warming” refers to the long-term warming of the planet. Global temperature shows a well-documented rise since the early 20th century and most notably since the late 1970s. Worldwide since 1880, the average surface temperature has risen about 1</a:t>
            </a:r>
            <a:r>
              <a:rPr lang="en-US" b="1" i="0" dirty="0">
                <a:solidFill>
                  <a:srgbClr val="1B1B1B"/>
                </a:solidFill>
                <a:effectLst/>
              </a:rPr>
              <a:t>°</a:t>
            </a:r>
            <a:r>
              <a:rPr lang="en-US" b="0" i="0" dirty="0">
                <a:solidFill>
                  <a:srgbClr val="1B1B1B"/>
                </a:solidFill>
                <a:effectLst/>
              </a:rPr>
              <a:t>C (about 2</a:t>
            </a:r>
            <a:r>
              <a:rPr lang="en-US" b="1" i="0" dirty="0">
                <a:solidFill>
                  <a:srgbClr val="1B1B1B"/>
                </a:solidFill>
                <a:effectLst/>
              </a:rPr>
              <a:t>°</a:t>
            </a:r>
            <a:r>
              <a:rPr lang="en-US" b="0" i="0" dirty="0">
                <a:solidFill>
                  <a:srgbClr val="1B1B1B"/>
                </a:solidFill>
                <a:effectLst/>
              </a:rPr>
              <a:t>F), relative to the mid-20th century baseline (of 1951-1980). This is on top of about an additional 0.15</a:t>
            </a:r>
            <a:r>
              <a:rPr lang="en-US" b="1" i="0" dirty="0">
                <a:solidFill>
                  <a:srgbClr val="1B1B1B"/>
                </a:solidFill>
                <a:effectLst/>
              </a:rPr>
              <a:t>°</a:t>
            </a:r>
            <a:r>
              <a:rPr lang="en-US" b="0" i="0" dirty="0">
                <a:solidFill>
                  <a:srgbClr val="1B1B1B"/>
                </a:solidFill>
                <a:effectLst/>
              </a:rPr>
              <a:t>C of warming from between 1750 and 1880.</a:t>
            </a:r>
          </a:p>
          <a:p>
            <a:pPr algn="l"/>
            <a:endParaRPr lang="en-US" b="0" i="0" dirty="0">
              <a:solidFill>
                <a:srgbClr val="1B1B1B"/>
              </a:solidFill>
              <a:effectLst/>
            </a:endParaRPr>
          </a:p>
          <a:p>
            <a:pPr algn="l"/>
            <a:r>
              <a:rPr lang="en-US" b="0" i="0" dirty="0">
                <a:solidFill>
                  <a:srgbClr val="1B1B1B"/>
                </a:solidFill>
                <a:effectLst/>
              </a:rPr>
              <a:t>“Climate change” encompasses global warming, but refers to the broader range of changes that are happening to our planet. These include rising sea levels; shrinking mountain glaciers; accelerating ice melt in Greenland, Antarctica and the Arctic; and shifts in flower/plant blooming times. These are all consequences of warming, which is caused mainly by people burning fossil fuels and putting out heat-trapping gases into the air.</a:t>
            </a:r>
          </a:p>
          <a:p>
            <a:endParaRPr lang="en-US" dirty="0"/>
          </a:p>
          <a:p>
            <a:r>
              <a:rPr lang="en-US" dirty="0"/>
              <a:t>Many scientists believe that global climate change is causing the polar regions to melt and sea levels to rise, increasing coastal erosion. Storms will become more frequent and intense and forest fires will rage at higher intensities, leading to human and ecosystem destruction.</a:t>
            </a:r>
          </a:p>
          <a:p>
            <a:endParaRPr lang="en-US" dirty="0"/>
          </a:p>
          <a:p>
            <a:r>
              <a:rPr lang="en-US" dirty="0"/>
              <a:t>It is appropriate that we as a nation try to reduce the impacts our buildings have on the global climate, if not the global pocketbook.</a:t>
            </a:r>
          </a:p>
          <a:p>
            <a:endParaRPr lang="en-US" dirty="0"/>
          </a:p>
          <a:p>
            <a:pPr defTabSz="914131">
              <a:spcBef>
                <a:spcPct val="50000"/>
              </a:spcBef>
              <a:defRPr/>
            </a:pPr>
            <a:r>
              <a:rPr lang="en-US" dirty="0">
                <a:solidFill>
                  <a:srgbClr val="000000"/>
                </a:solidFill>
              </a:rPr>
              <a:t>Image sources:</a:t>
            </a:r>
          </a:p>
          <a:p>
            <a:pPr defTabSz="914131">
              <a:spcBef>
                <a:spcPct val="50000"/>
              </a:spcBef>
              <a:defRPr/>
            </a:pPr>
            <a:r>
              <a:rPr lang="en-US" dirty="0">
                <a:hlinkClick r:id="rId3">
                  <a:extLst>
                    <a:ext uri="{A12FA001-AC4F-418D-AE19-62706E023703}">
                      <ahyp:hlinkClr xmlns:ahyp="http://schemas.microsoft.com/office/drawing/2018/hyperlinkcolor" val="tx"/>
                    </a:ext>
                  </a:extLst>
                </a:hlinkClick>
              </a:rPr>
              <a:t>www.nst.com.my/Sunday/Focus/20070617084604/insidepix1</a:t>
            </a:r>
            <a:endParaRPr lang="en-US" dirty="0"/>
          </a:p>
          <a:p>
            <a:pPr>
              <a:spcBef>
                <a:spcPct val="50000"/>
              </a:spcBef>
              <a:defRPr/>
            </a:pPr>
            <a:r>
              <a:rPr lang="en-US" dirty="0">
                <a:hlinkClick r:id="rId4">
                  <a:extLst>
                    <a:ext uri="{A12FA001-AC4F-418D-AE19-62706E023703}">
                      <ahyp:hlinkClr xmlns:ahyp="http://schemas.microsoft.com/office/drawing/2018/hyperlinkcolor" val="tx"/>
                    </a:ext>
                  </a:extLst>
                </a:hlinkClick>
              </a:rPr>
              <a:t>www.joanneum.at/climate/Pictures/Gletscher_small.jpg</a:t>
            </a:r>
            <a:endParaRPr lang="en-US" dirty="0"/>
          </a:p>
          <a:p>
            <a:pPr>
              <a:spcBef>
                <a:spcPct val="50000"/>
              </a:spcBef>
              <a:defRPr/>
            </a:pPr>
            <a:r>
              <a:rPr lang="en-US" dirty="0">
                <a:hlinkClick r:id="rId5">
                  <a:extLst>
                    <a:ext uri="{A12FA001-AC4F-418D-AE19-62706E023703}">
                      <ahyp:hlinkClr xmlns:ahyp="http://schemas.microsoft.com/office/drawing/2018/hyperlinkcolor" val="tx"/>
                    </a:ext>
                  </a:extLst>
                </a:hlinkClick>
              </a:rPr>
              <a:t>www.thelastminuteblog.com/wp-content/uploads/2007/01/climate-change.jpg</a:t>
            </a:r>
            <a:endParaRPr lang="en-US" dirty="0"/>
          </a:p>
          <a:p>
            <a:pPr>
              <a:spcBef>
                <a:spcPct val="50000"/>
              </a:spcBef>
              <a:defRPr/>
            </a:pPr>
            <a:endParaRPr lang="en-US" dirty="0">
              <a:solidFill>
                <a:srgbClr val="000000"/>
              </a:solidFill>
            </a:endParaRPr>
          </a:p>
          <a:p>
            <a:endParaRPr lang="en-US" dirty="0"/>
          </a:p>
          <a:p>
            <a:endParaRPr lang="en-US" dirty="0"/>
          </a:p>
        </p:txBody>
      </p:sp>
      <p:sp>
        <p:nvSpPr>
          <p:cNvPr id="3" name="Slide Image Placeholder 2">
            <a:extLst>
              <a:ext uri="{FF2B5EF4-FFF2-40B4-BE49-F238E27FC236}">
                <a16:creationId xmlns:a16="http://schemas.microsoft.com/office/drawing/2014/main" id="{15DF3620-C4E7-0DC7-355F-C404DCF318FA}"/>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74453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implementation of building optimization and energy efficiency principles in your portfolio can help the organization meet its energy and financial goals. </a:t>
            </a:r>
          </a:p>
          <a:p>
            <a:endParaRPr lang="en-US" dirty="0"/>
          </a:p>
          <a:p>
            <a:r>
              <a:rPr lang="en-US" dirty="0"/>
              <a:t>Everyone working in facilities plays a significant role in achieving the organization’s goals and saving energy.</a:t>
            </a:r>
          </a:p>
        </p:txBody>
      </p:sp>
      <p:sp>
        <p:nvSpPr>
          <p:cNvPr id="4" name="Slide Image Placeholder 3">
            <a:extLst>
              <a:ext uri="{FF2B5EF4-FFF2-40B4-BE49-F238E27FC236}">
                <a16:creationId xmlns:a16="http://schemas.microsoft.com/office/drawing/2014/main" id="{D0552FA2-DA4E-4853-BE6D-0A46EF79285F}"/>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3065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608013" y="723900"/>
            <a:ext cx="5976937" cy="4481513"/>
          </a:xfrm>
          <a:prstGeom prst="rect">
            <a:avLst/>
          </a:prstGeom>
          <a:ln/>
        </p:spPr>
      </p:sp>
      <p:sp>
        <p:nvSpPr>
          <p:cNvPr id="134147" name="Rectangle 3"/>
          <p:cNvSpPr>
            <a:spLocks noGrp="1" noChangeArrowheads="1"/>
          </p:cNvSpPr>
          <p:nvPr>
            <p:ph type="body" idx="1"/>
          </p:nvPr>
        </p:nvSpPr>
        <p:spPr>
          <a:xfrm>
            <a:off x="838203" y="5065714"/>
            <a:ext cx="5621341" cy="3849686"/>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464646"/>
                </a:solidFill>
                <a:effectLst/>
              </a:rPr>
              <a:t>In addition to global warming and climate change, burning fossil fuels pollutes the air we breathe, causing many different health issues, including asthma, respiratory disorders, cancer, stroke, heart disease, and premature death. It has also been linked to Alzheimer’s disease and autism. Research from Harvard University, University of Leicester and University College London found that fossil fuel-based air pollution was responsible for about 1 in 5 deaths worldwide in 2018.</a:t>
            </a:r>
          </a:p>
          <a:p>
            <a:endParaRPr lang="en-US" b="0" i="0" dirty="0">
              <a:solidFill>
                <a:srgbClr val="464646"/>
              </a:solidFill>
              <a:effectLst/>
            </a:endParaRPr>
          </a:p>
          <a:p>
            <a:r>
              <a:rPr lang="en-US" b="0" i="0" dirty="0">
                <a:solidFill>
                  <a:srgbClr val="464646"/>
                </a:solidFill>
                <a:effectLst/>
              </a:rPr>
              <a:t>According to a report by the </a:t>
            </a:r>
            <a:r>
              <a:rPr lang="en-US" b="0" i="0" dirty="0">
                <a:solidFill>
                  <a:srgbClr val="666666"/>
                </a:solidFill>
                <a:effectLst/>
              </a:rPr>
              <a:t>Medical Society Consortium on Climate &amp; Health, Wisconsin Health Professionals for Climate Action, and Natural Resources Defense Council (NRDC), health costs related to climate change and fossil fuel pollution are estimated at about $820 billion per year in the U.S.</a:t>
            </a:r>
            <a:endParaRPr lang="en-US" b="0" i="0" dirty="0">
              <a:solidFill>
                <a:srgbClr val="464646"/>
              </a:solidFill>
              <a:effectLst/>
            </a:endParaRPr>
          </a:p>
          <a:p>
            <a:endParaRPr lang="en-US" b="0" i="0" dirty="0">
              <a:solidFill>
                <a:srgbClr val="464646"/>
              </a:solidFill>
              <a:effectLst/>
            </a:endParaRPr>
          </a:p>
          <a:p>
            <a:r>
              <a:rPr lang="en-US" b="0" i="0" dirty="0">
                <a:solidFill>
                  <a:srgbClr val="464646"/>
                </a:solidFill>
                <a:effectLst/>
              </a:rPr>
              <a:t>Sources:</a:t>
            </a:r>
            <a:br>
              <a:rPr lang="en-US" b="0" i="0" dirty="0">
                <a:solidFill>
                  <a:srgbClr val="464646"/>
                </a:solidFill>
                <a:effectLst/>
              </a:rPr>
            </a:br>
            <a:r>
              <a:rPr lang="en-US" b="0" i="0" dirty="0">
                <a:effectLst/>
                <a:hlinkClick r:id="rId3">
                  <a:extLst>
                    <a:ext uri="{A12FA001-AC4F-418D-AE19-62706E023703}">
                      <ahyp:hlinkClr xmlns:ahyp="http://schemas.microsoft.com/office/drawing/2018/hyperlinkcolor" val="tx"/>
                    </a:ext>
                  </a:extLst>
                </a:hlinkClick>
              </a:rPr>
              <a:t>https://www.hsph.harvard.edu/c-change/subtopics/fossil-fuels-health/</a:t>
            </a:r>
            <a:r>
              <a:rPr lang="en-US" b="0" i="0" dirty="0">
                <a:effectLst/>
              </a:rPr>
              <a:t> </a:t>
            </a:r>
          </a:p>
          <a:p>
            <a:pPr defTabSz="913862"/>
            <a:r>
              <a:rPr lang="en-US" b="0" i="0" dirty="0">
                <a:effectLst/>
                <a:hlinkClick r:id="rId4">
                  <a:extLst>
                    <a:ext uri="{A12FA001-AC4F-418D-AE19-62706E023703}">
                      <ahyp:hlinkClr xmlns:ahyp="http://schemas.microsoft.com/office/drawing/2018/hyperlinkcolor" val="tx"/>
                    </a:ext>
                  </a:extLst>
                </a:hlinkClick>
              </a:rPr>
              <a:t>https://www.nrdc.org/sites/default/files/costs-inaction-burden-health-report.pdf</a:t>
            </a:r>
            <a:r>
              <a:rPr lang="en-US" b="0" i="0" dirty="0">
                <a:effectLst/>
              </a:rPr>
              <a:t> </a:t>
            </a:r>
          </a:p>
        </p:txBody>
      </p:sp>
    </p:spTree>
    <p:extLst>
      <p:ext uri="{BB962C8B-B14F-4D97-AF65-F5344CB8AC3E}">
        <p14:creationId xmlns:p14="http://schemas.microsoft.com/office/powerpoint/2010/main" val="2578511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E5DED-EC19-B645-9944-BB4853BC8C31}"/>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6A1C617-45B9-31AA-1356-1C57C6BAC4DC}"/>
              </a:ext>
            </a:extLst>
          </p:cNvPr>
          <p:cNvSpPr>
            <a:spLocks noGrp="1"/>
          </p:cNvSpPr>
          <p:nvPr>
            <p:ph type="body" idx="1"/>
          </p:nvPr>
        </p:nvSpPr>
        <p:spPr>
          <a:xfrm>
            <a:off x="731839" y="4619626"/>
            <a:ext cx="5851525" cy="4600574"/>
          </a:xfrm>
        </p:spPr>
        <p:txBody>
          <a:bodyPr/>
          <a:lstStyle/>
          <a:p>
            <a:pPr>
              <a:spcAft>
                <a:spcPts val="1800"/>
              </a:spcAft>
            </a:pPr>
            <a:r>
              <a:rPr lang="en-US" b="1" i="0" u="none" strike="noStrike" dirty="0">
                <a:solidFill>
                  <a:srgbClr val="404040"/>
                </a:solidFill>
                <a:effectLst/>
              </a:rPr>
              <a:t>What is CO</a:t>
            </a:r>
            <a:r>
              <a:rPr lang="en-US" b="1" i="0" u="none" strike="noStrike" baseline="-25000" dirty="0">
                <a:solidFill>
                  <a:srgbClr val="404040"/>
                </a:solidFill>
                <a:effectLst/>
              </a:rPr>
              <a:t>2</a:t>
            </a:r>
            <a:r>
              <a:rPr lang="en-US" b="1" i="0" u="none" strike="noStrike" dirty="0">
                <a:solidFill>
                  <a:srgbClr val="404040"/>
                </a:solidFill>
                <a:effectLst/>
              </a:rPr>
              <a:t>?</a:t>
            </a:r>
            <a:br>
              <a:rPr lang="en-US" b="0" i="0" u="none" strike="noStrike" dirty="0">
                <a:solidFill>
                  <a:srgbClr val="404040"/>
                </a:solidFill>
                <a:effectLst/>
              </a:rPr>
            </a:br>
            <a:r>
              <a:rPr lang="en-US" dirty="0">
                <a:solidFill>
                  <a:srgbClr val="404040"/>
                </a:solidFill>
              </a:rPr>
              <a:t>CO2 is carbon dioxide, an invisible, odorless and colorless gas. Like all gases, CO2 is made up of molecules that have weight; therefore, it can be measured in units of weight. For example, a balloon filled with air is heavier than an empty balloon due to the mass of the gas inside. </a:t>
            </a:r>
          </a:p>
          <a:p>
            <a:pPr>
              <a:spcAft>
                <a:spcPts val="1800"/>
              </a:spcAft>
            </a:pPr>
            <a:r>
              <a:rPr lang="en-US" b="0" i="0" dirty="0">
                <a:solidFill>
                  <a:srgbClr val="404040"/>
                </a:solidFill>
                <a:effectLst/>
              </a:rPr>
              <a:t>CO2 comes from combustion of combustible fuels such as coal, natural gas, oil, gasoline and more. All combustible fuels (except hydrogen), whether renewable or fossil, contain carbon.</a:t>
            </a:r>
          </a:p>
          <a:p>
            <a:pPr>
              <a:spcAft>
                <a:spcPts val="1800"/>
              </a:spcAft>
            </a:pPr>
            <a:r>
              <a:rPr lang="en-US" b="0" i="0" dirty="0">
                <a:solidFill>
                  <a:srgbClr val="404040"/>
                </a:solidFill>
                <a:effectLst/>
              </a:rPr>
              <a:t>Inside the flame, the carbon reacts with the oxygen in the air to produce heat and carbon dioxide. Chemists express this in a small formula: </a:t>
            </a:r>
          </a:p>
          <a:p>
            <a:pPr algn="ctr">
              <a:spcAft>
                <a:spcPts val="1800"/>
              </a:spcAft>
            </a:pPr>
            <a:r>
              <a:rPr lang="en-US" b="1" i="0" dirty="0">
                <a:solidFill>
                  <a:srgbClr val="404040"/>
                </a:solidFill>
                <a:effectLst/>
              </a:rPr>
              <a:t>C + O</a:t>
            </a:r>
            <a:r>
              <a:rPr lang="en-US" b="1" i="0" baseline="-25000" dirty="0">
                <a:solidFill>
                  <a:srgbClr val="404040"/>
                </a:solidFill>
                <a:effectLst/>
              </a:rPr>
              <a:t>2</a:t>
            </a:r>
            <a:r>
              <a:rPr lang="en-US" b="1" i="0" dirty="0">
                <a:solidFill>
                  <a:srgbClr val="404040"/>
                </a:solidFill>
                <a:effectLst/>
              </a:rPr>
              <a:t> = CO</a:t>
            </a:r>
            <a:r>
              <a:rPr lang="en-US" b="1" i="0" baseline="-25000" dirty="0">
                <a:solidFill>
                  <a:srgbClr val="404040"/>
                </a:solidFill>
                <a:effectLst/>
              </a:rPr>
              <a:t>2</a:t>
            </a:r>
            <a:r>
              <a:rPr lang="en-US" b="1" i="0" dirty="0">
                <a:solidFill>
                  <a:srgbClr val="404040"/>
                </a:solidFill>
                <a:effectLst/>
              </a:rPr>
              <a:t> + heat</a:t>
            </a:r>
            <a:endParaRPr lang="en-US" b="0" i="0" dirty="0">
              <a:solidFill>
                <a:srgbClr val="404040"/>
              </a:solidFill>
              <a:effectLst/>
            </a:endParaRPr>
          </a:p>
          <a:p>
            <a:pPr>
              <a:spcAft>
                <a:spcPts val="1800"/>
              </a:spcAft>
            </a:pPr>
            <a:r>
              <a:rPr lang="en-US" b="0" i="0" dirty="0">
                <a:solidFill>
                  <a:srgbClr val="404040"/>
                </a:solidFill>
                <a:effectLst/>
              </a:rPr>
              <a:t>And in terms of the</a:t>
            </a:r>
            <a:r>
              <a:rPr lang="en-US" b="1" i="0" dirty="0">
                <a:solidFill>
                  <a:srgbClr val="404040"/>
                </a:solidFill>
                <a:effectLst/>
              </a:rPr>
              <a:t> weight</a:t>
            </a:r>
            <a:r>
              <a:rPr lang="en-US" b="0" i="0" dirty="0">
                <a:solidFill>
                  <a:srgbClr val="404040"/>
                </a:solidFill>
                <a:effectLst/>
              </a:rPr>
              <a:t> of the various </a:t>
            </a:r>
            <a:r>
              <a:rPr lang="en-US" b="1" i="0" dirty="0">
                <a:solidFill>
                  <a:srgbClr val="404040"/>
                </a:solidFill>
                <a:effectLst/>
              </a:rPr>
              <a:t>components</a:t>
            </a:r>
            <a:r>
              <a:rPr lang="en-US" b="0" i="0" dirty="0">
                <a:solidFill>
                  <a:srgbClr val="404040"/>
                </a:solidFill>
                <a:effectLst/>
              </a:rPr>
              <a:t>, this represents:</a:t>
            </a:r>
          </a:p>
          <a:p>
            <a:pPr algn="ctr">
              <a:spcAft>
                <a:spcPts val="1800"/>
              </a:spcAft>
            </a:pPr>
            <a:r>
              <a:rPr lang="en-US" b="0" i="0" dirty="0">
                <a:solidFill>
                  <a:srgbClr val="404040"/>
                </a:solidFill>
                <a:effectLst/>
              </a:rPr>
              <a:t>1 kg of carbon</a:t>
            </a:r>
            <a:br>
              <a:rPr lang="en-US" b="0" i="0" dirty="0">
                <a:solidFill>
                  <a:srgbClr val="404040"/>
                </a:solidFill>
                <a:effectLst/>
              </a:rPr>
            </a:br>
            <a:r>
              <a:rPr lang="en-US" b="0" i="0" dirty="0">
                <a:solidFill>
                  <a:srgbClr val="404040"/>
                </a:solidFill>
                <a:effectLst/>
              </a:rPr>
              <a:t>+</a:t>
            </a:r>
            <a:br>
              <a:rPr lang="en-US" b="0" i="0" dirty="0">
                <a:solidFill>
                  <a:srgbClr val="404040"/>
                </a:solidFill>
                <a:effectLst/>
              </a:rPr>
            </a:br>
            <a:r>
              <a:rPr lang="en-US" b="0" i="0" dirty="0">
                <a:solidFill>
                  <a:srgbClr val="404040"/>
                </a:solidFill>
                <a:effectLst/>
              </a:rPr>
              <a:t>2.67 kg of oxygen give 3.67 kg of carbon dioxide and heat</a:t>
            </a:r>
          </a:p>
          <a:p>
            <a:endParaRPr lang="en-US" dirty="0"/>
          </a:p>
        </p:txBody>
      </p:sp>
      <p:sp>
        <p:nvSpPr>
          <p:cNvPr id="4" name="Slide Image Placeholder 3">
            <a:extLst>
              <a:ext uri="{FF2B5EF4-FFF2-40B4-BE49-F238E27FC236}">
                <a16:creationId xmlns:a16="http://schemas.microsoft.com/office/drawing/2014/main" id="{97E2C220-B4EB-9729-91E8-4165B8481B8C}"/>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2744411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D7B1A-6CFC-E636-CA50-ED1F6D008E1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8BFB9BB3-7AE7-6B67-7F8E-49B3D30BE89C}"/>
              </a:ext>
            </a:extLst>
          </p:cNvPr>
          <p:cNvSpPr>
            <a:spLocks noGrp="1"/>
          </p:cNvSpPr>
          <p:nvPr>
            <p:ph type="body" idx="1"/>
          </p:nvPr>
        </p:nvSpPr>
        <p:spPr>
          <a:xfrm>
            <a:off x="724694" y="4800600"/>
            <a:ext cx="5851525" cy="4648200"/>
          </a:xfrm>
        </p:spPr>
        <p:txBody>
          <a:bodyPr/>
          <a:lstStyle/>
          <a:p>
            <a:pPr>
              <a:spcAft>
                <a:spcPts val="1800"/>
              </a:spcAft>
            </a:pPr>
            <a:r>
              <a:rPr lang="en-US" b="0" i="0" dirty="0">
                <a:solidFill>
                  <a:srgbClr val="404040"/>
                </a:solidFill>
                <a:effectLst/>
              </a:rPr>
              <a:t>A ton of carbon dioxide is an abstract notion for most of us, but it deserves some explanation here. A ton of carbon is the standard measurement used in climate action plans which are developed by companies, organizations and governments to reduce their contribution to carbon emissions.</a:t>
            </a:r>
            <a:endParaRPr lang="en-US" b="0" i="0" dirty="0">
              <a:solidFill>
                <a:srgbClr val="222222"/>
              </a:solidFill>
              <a:effectLst/>
            </a:endParaRPr>
          </a:p>
          <a:p>
            <a:pPr defTabSz="914131">
              <a:spcAft>
                <a:spcPts val="1800"/>
              </a:spcAft>
              <a:defRPr/>
            </a:pPr>
            <a:r>
              <a:rPr lang="en-US" b="0" i="0" dirty="0">
                <a:solidFill>
                  <a:srgbClr val="404040"/>
                </a:solidFill>
                <a:effectLst/>
              </a:rPr>
              <a:t>The chart above provides examples of various human activities that generate the equivalent of one ton of carbon, represented as CO</a:t>
            </a:r>
            <a:r>
              <a:rPr lang="en-US" b="0" i="0" baseline="-25000" dirty="0">
                <a:solidFill>
                  <a:srgbClr val="404040"/>
                </a:solidFill>
                <a:effectLst/>
              </a:rPr>
              <a:t>2</a:t>
            </a:r>
            <a:r>
              <a:rPr lang="en-US" b="0" i="0" dirty="0">
                <a:solidFill>
                  <a:srgbClr val="404040"/>
                </a:solidFill>
                <a:effectLst/>
              </a:rPr>
              <a:t>e (carbon dioxide equivalent):</a:t>
            </a:r>
          </a:p>
          <a:p>
            <a:pPr lvl="1">
              <a:spcAft>
                <a:spcPts val="1800"/>
              </a:spcAft>
              <a:buFont typeface="Arial" panose="020B0604020202020204" pitchFamily="34" charset="0"/>
              <a:buChar char="•"/>
            </a:pPr>
            <a:r>
              <a:rPr lang="en-US" b="0" i="0" dirty="0">
                <a:solidFill>
                  <a:srgbClr val="404040"/>
                </a:solidFill>
                <a:effectLst/>
              </a:rPr>
              <a:t>the average emission of one passenger on a return-flight from Paris to New York</a:t>
            </a:r>
          </a:p>
          <a:p>
            <a:pPr lvl="1">
              <a:spcAft>
                <a:spcPts val="1800"/>
              </a:spcAft>
              <a:buFont typeface="Arial" panose="020B0604020202020204" pitchFamily="34" charset="0"/>
              <a:buChar char="•"/>
            </a:pPr>
            <a:r>
              <a:rPr lang="en-US" b="0" i="0" dirty="0">
                <a:solidFill>
                  <a:srgbClr val="404040"/>
                </a:solidFill>
                <a:effectLst/>
              </a:rPr>
              <a:t>4300 kWh of electricity consumption in Belgium*</a:t>
            </a:r>
          </a:p>
          <a:p>
            <a:pPr lvl="1">
              <a:spcAft>
                <a:spcPts val="1800"/>
              </a:spcAft>
              <a:buFont typeface="Arial" panose="020B0604020202020204" pitchFamily="34" charset="0"/>
              <a:buChar char="•"/>
            </a:pPr>
            <a:r>
              <a:rPr lang="en-US" b="0" i="0" dirty="0">
                <a:solidFill>
                  <a:srgbClr val="404040"/>
                </a:solidFill>
                <a:effectLst/>
              </a:rPr>
              <a:t>138 meat-based meals</a:t>
            </a:r>
          </a:p>
          <a:p>
            <a:pPr defTabSz="914131">
              <a:spcAft>
                <a:spcPts val="1800"/>
              </a:spcAft>
              <a:defRPr/>
            </a:pPr>
            <a:r>
              <a:rPr lang="en-US" b="0" i="0" dirty="0">
                <a:solidFill>
                  <a:srgbClr val="404040"/>
                </a:solidFill>
                <a:effectLst/>
              </a:rPr>
              <a:t>*3 months of electricity for a family of four; electricity is generated from predominantly gas-fired power plants.</a:t>
            </a:r>
          </a:p>
          <a:p>
            <a:pPr defTabSz="914131">
              <a:spcAft>
                <a:spcPts val="1800"/>
              </a:spcAft>
              <a:defRPr/>
            </a:pPr>
            <a:r>
              <a:rPr lang="en-US" b="0" i="0" dirty="0">
                <a:solidFill>
                  <a:srgbClr val="404040"/>
                </a:solidFill>
                <a:effectLst/>
              </a:rPr>
              <a:t>Image source:</a:t>
            </a:r>
            <a:br>
              <a:rPr lang="en-US" b="0" i="0" dirty="0">
                <a:solidFill>
                  <a:srgbClr val="404040"/>
                </a:solidFill>
                <a:effectLst/>
              </a:rPr>
            </a:br>
            <a:r>
              <a:rPr lang="en-US" u="sng" dirty="0">
                <a:effectLst/>
                <a:ea typeface="Calibri" panose="020F0502020204030204" pitchFamily="34" charset="0"/>
                <a:hlinkClick r:id="rId3">
                  <a:extLst>
                    <a:ext uri="{A12FA001-AC4F-418D-AE19-62706E023703}">
                      <ahyp:hlinkClr xmlns:ahyp="http://schemas.microsoft.com/office/drawing/2018/hyperlinkcolor" val="tx"/>
                    </a:ext>
                  </a:extLst>
                </a:hlinkClick>
              </a:rPr>
              <a:t>https://www.tapio.eco/blog/what-represents-one-ton-co2-emissions/</a:t>
            </a:r>
            <a:endParaRPr lang="en-US" b="0" i="0" dirty="0">
              <a:solidFill>
                <a:srgbClr val="404040"/>
              </a:solidFill>
              <a:effectLst/>
            </a:endParaRPr>
          </a:p>
          <a:p>
            <a:endParaRPr lang="en-US" dirty="0"/>
          </a:p>
        </p:txBody>
      </p:sp>
      <p:sp>
        <p:nvSpPr>
          <p:cNvPr id="4" name="Slide Image Placeholder 3">
            <a:extLst>
              <a:ext uri="{FF2B5EF4-FFF2-40B4-BE49-F238E27FC236}">
                <a16:creationId xmlns:a16="http://schemas.microsoft.com/office/drawing/2014/main" id="{FDBF3884-A4A9-BC68-1666-F098C12CE8FE}"/>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219611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7456-F8CB-DC74-969A-8251C4067A38}"/>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2FEC257-F10D-C2D9-6CC7-D32BB52F0A95}"/>
              </a:ext>
            </a:extLst>
          </p:cNvPr>
          <p:cNvSpPr>
            <a:spLocks noGrp="1"/>
          </p:cNvSpPr>
          <p:nvPr>
            <p:ph type="body" idx="1"/>
          </p:nvPr>
        </p:nvSpPr>
        <p:spPr>
          <a:xfrm>
            <a:off x="725920" y="4800601"/>
            <a:ext cx="5851525" cy="4343400"/>
          </a:xfrm>
        </p:spPr>
        <p:txBody>
          <a:bodyPr/>
          <a:lstStyle/>
          <a:p>
            <a:pPr>
              <a:spcAft>
                <a:spcPts val="1800"/>
              </a:spcAft>
            </a:pPr>
            <a:r>
              <a:rPr lang="en-US" b="1" i="0" dirty="0">
                <a:solidFill>
                  <a:srgbClr val="111111"/>
                </a:solidFill>
                <a:effectLst/>
              </a:rPr>
              <a:t>What Is a Carbon Footprint?</a:t>
            </a:r>
            <a:br>
              <a:rPr lang="en-US" b="1" i="0" dirty="0">
                <a:solidFill>
                  <a:srgbClr val="111111"/>
                </a:solidFill>
                <a:effectLst/>
              </a:rPr>
            </a:br>
            <a:r>
              <a:rPr lang="en-US" b="0" i="0" dirty="0">
                <a:solidFill>
                  <a:srgbClr val="111111"/>
                </a:solidFill>
                <a:effectLst/>
              </a:rPr>
              <a:t>A carbon footprint is defined as the total amount of greenhouse gases emitted into the atmosphere, such as carbon dioxide (CO2), methane (CH4), nitrous oxide (N2O), hydrofluorocarbons (HFCs), expressed in equivalent tons of CO2. It is associated with the activities of an individual, a community, an organization, a process, a product or service, or an event, among other things. </a:t>
            </a:r>
          </a:p>
          <a:p>
            <a:pPr>
              <a:spcAft>
                <a:spcPts val="1800"/>
              </a:spcAft>
            </a:pPr>
            <a:r>
              <a:rPr lang="en-US" b="0" i="0" dirty="0">
                <a:solidFill>
                  <a:srgbClr val="111111"/>
                </a:solidFill>
                <a:effectLst/>
              </a:rPr>
              <a:t>Individual carbon footprint can thus be termed as the total amount of greenhouse gases produced by our personal actions such as transportation, household activities, clothing and food. A product’s carbon footprint measures the total amount of greenhouse gas emissions from its life cycle – from raw material extraction and production to the final use by consumers including recycling or disposal. A company’s carbon footprint determines the greenhouse gas emissions from across its operations, including power generation used in building structures, industrial activities, and machinery and equipment. The carbon footprint of a country considers the greenhouse gas emissions from total energy and material utilization, plants and other carbon sequestrations, as well as indirect and direct emissions from import and export processes.</a:t>
            </a:r>
            <a:br>
              <a:rPr lang="en-US" b="0" i="0" dirty="0">
                <a:solidFill>
                  <a:srgbClr val="111111"/>
                </a:solidFill>
                <a:effectLst/>
              </a:rPr>
            </a:br>
            <a:br>
              <a:rPr lang="en-US" b="0" i="0" dirty="0">
                <a:solidFill>
                  <a:srgbClr val="111111"/>
                </a:solidFill>
                <a:effectLst/>
              </a:rPr>
            </a:br>
            <a:r>
              <a:rPr lang="en-US" dirty="0"/>
              <a:t>Source: </a:t>
            </a:r>
            <a:r>
              <a:rPr lang="en-US" dirty="0">
                <a:hlinkClick r:id="rId3">
                  <a:extLst>
                    <a:ext uri="{A12FA001-AC4F-418D-AE19-62706E023703}">
                      <ahyp:hlinkClr xmlns:ahyp="http://schemas.microsoft.com/office/drawing/2018/hyperlinkcolor" val="tx"/>
                    </a:ext>
                  </a:extLst>
                </a:hlinkClick>
              </a:rPr>
              <a:t>https://earth.org/what-does-carbon-footprint-mean/</a:t>
            </a:r>
            <a:br>
              <a:rPr lang="en-US" dirty="0"/>
            </a:br>
            <a:r>
              <a:rPr lang="en-US" dirty="0"/>
              <a:t>Image source: </a:t>
            </a:r>
            <a:r>
              <a:rPr lang="en-US" u="sng" dirty="0"/>
              <a:t>modeshift.com</a:t>
            </a:r>
            <a:endParaRPr lang="en-US" b="0" i="0" u="sng" strike="noStrike" dirty="0">
              <a:solidFill>
                <a:schemeClr val="tx1"/>
              </a:solidFill>
              <a:effectLst/>
              <a:cs typeface="Arial" panose="020B0604020202020204" pitchFamily="34" charset="0"/>
            </a:endParaRPr>
          </a:p>
        </p:txBody>
      </p:sp>
      <p:sp>
        <p:nvSpPr>
          <p:cNvPr id="4" name="Slide Image Placeholder 3">
            <a:extLst>
              <a:ext uri="{FF2B5EF4-FFF2-40B4-BE49-F238E27FC236}">
                <a16:creationId xmlns:a16="http://schemas.microsoft.com/office/drawing/2014/main" id="{EAE61E0C-8BCE-A456-EC23-AA6A443D46C9}"/>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330532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C0C6A-4A4F-11C7-8E34-749913FE6B3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B5DB6AD-892F-98BE-2D5B-6AFF034AC1D3}"/>
              </a:ext>
            </a:extLst>
          </p:cNvPr>
          <p:cNvSpPr>
            <a:spLocks noGrp="1"/>
          </p:cNvSpPr>
          <p:nvPr>
            <p:ph type="body" idx="1"/>
          </p:nvPr>
        </p:nvSpPr>
        <p:spPr>
          <a:xfrm>
            <a:off x="725920" y="5257801"/>
            <a:ext cx="5851525" cy="4084637"/>
          </a:xfrm>
        </p:spPr>
        <p:txBody>
          <a:bodyPr/>
          <a:lstStyle/>
          <a:p>
            <a:r>
              <a:rPr lang="en-US" dirty="0"/>
              <a:t>This figure, from the World Resources Institute, compares the carbon footprint in GHG emissions per capita of various US states.</a:t>
            </a:r>
            <a:endParaRPr lang="en-US" dirty="0">
              <a:solidFill>
                <a:srgbClr val="000000"/>
              </a:solidFill>
            </a:endParaRPr>
          </a:p>
          <a:p>
            <a:endParaRPr lang="en-US" b="0" i="0" u="none" dirty="0">
              <a:solidFill>
                <a:srgbClr val="000000"/>
              </a:solidFill>
              <a:effectLst/>
              <a:cs typeface="Arial" panose="020B0604020202020204" pitchFamily="34" charset="0"/>
            </a:endParaRPr>
          </a:p>
          <a:p>
            <a:r>
              <a:rPr lang="en-US" b="0" i="0" u="none" dirty="0">
                <a:solidFill>
                  <a:schemeClr val="tx1"/>
                </a:solidFill>
                <a:effectLst/>
                <a:cs typeface="Arial" panose="020B0604020202020204" pitchFamily="34" charset="0"/>
              </a:rPr>
              <a:t>The top emitters are Wyoming and North Dakota, followed closely by West Virginia. These states are large producers of fossil fuel resources such as oil, coal and natural gas. Also of note, are Iowa and Louisiana. Iowa’s heavy agricultural industry, which includes both food and biofuel production, make it one of the most energy-consuming states in the country. Meanwhile Louisiana, with its abundant fossil fuel resources, has a high energy-intensive industry sector of oil refinery and natural gas production: energy use in Louisiana’s industrial sector contributed to almost half of its total GHG emissions.</a:t>
            </a:r>
          </a:p>
          <a:p>
            <a:pPr>
              <a:spcAft>
                <a:spcPts val="1800"/>
              </a:spcAft>
            </a:pPr>
            <a:r>
              <a:rPr lang="en-US" b="0" i="0" u="none" dirty="0">
                <a:solidFill>
                  <a:schemeClr val="tx1"/>
                </a:solidFill>
                <a:effectLst/>
                <a:cs typeface="Arial" panose="020B0604020202020204" pitchFamily="34" charset="0"/>
              </a:rPr>
              <a:t>New York, the third most populous U.S. state, is one of the country’s lowest per capita emitters. Since 2005 its electricity sector emissions have fallen by more than 45 percent as a result of a range of state-level energy policies that promote efficiency and renewable (such as the </a:t>
            </a:r>
            <a:r>
              <a:rPr lang="en-US" b="0" i="0" u="none" dirty="0">
                <a:solidFill>
                  <a:schemeClr val="tx1"/>
                </a:solidFill>
                <a:effectLst/>
                <a:cs typeface="Arial" panose="020B0604020202020204" pitchFamily="34" charset="0"/>
                <a:hlinkClick r:id="rId3">
                  <a:extLst>
                    <a:ext uri="{A12FA001-AC4F-418D-AE19-62706E023703}">
                      <ahyp:hlinkClr xmlns:ahyp="http://schemas.microsoft.com/office/drawing/2018/hyperlinkcolor" val="tx"/>
                    </a:ext>
                  </a:extLst>
                </a:hlinkClick>
              </a:rPr>
              <a:t>Regional Greenhouse Gas Initiative</a:t>
            </a:r>
            <a:r>
              <a:rPr lang="en-US" b="0" i="0" u="none" dirty="0">
                <a:solidFill>
                  <a:schemeClr val="tx1"/>
                </a:solidFill>
                <a:effectLst/>
                <a:cs typeface="Arial" panose="020B0604020202020204" pitchFamily="34" charset="0"/>
              </a:rPr>
              <a:t>) as well as shifting market forces.</a:t>
            </a:r>
            <a:endParaRPr lang="en-US" b="0" i="0" dirty="0">
              <a:solidFill>
                <a:srgbClr val="000000"/>
              </a:solidFill>
              <a:effectLst/>
            </a:endParaRPr>
          </a:p>
          <a:p>
            <a:pPr>
              <a:spcAft>
                <a:spcPts val="1800"/>
              </a:spcAft>
            </a:pPr>
            <a:r>
              <a:rPr lang="en-US" b="0" i="0" dirty="0">
                <a:solidFill>
                  <a:srgbClr val="000000"/>
                </a:solidFill>
                <a:effectLst/>
              </a:rPr>
              <a:t>Source: </a:t>
            </a:r>
            <a:r>
              <a:rPr lang="en-US" b="0" i="0" dirty="0">
                <a:effectLst/>
                <a:hlinkClick r:id="rId4">
                  <a:extLst>
                    <a:ext uri="{A12FA001-AC4F-418D-AE19-62706E023703}">
                      <ahyp:hlinkClr xmlns:ahyp="http://schemas.microsoft.com/office/drawing/2018/hyperlinkcolor" val="tx"/>
                    </a:ext>
                  </a:extLst>
                </a:hlinkClick>
              </a:rPr>
              <a:t>https://www.ecosystemmarketplace.com/articles/6-charts-to-understand-us-state-greenhouse-gas-emissions/</a:t>
            </a:r>
            <a:endParaRPr lang="en-US" b="0" i="0" dirty="0">
              <a:solidFill>
                <a:srgbClr val="000000"/>
              </a:solidFill>
              <a:effectLst/>
            </a:endParaRPr>
          </a:p>
          <a:p>
            <a:endParaRPr lang="en-US" dirty="0"/>
          </a:p>
          <a:p>
            <a:endParaRPr lang="en-US" dirty="0"/>
          </a:p>
        </p:txBody>
      </p:sp>
      <p:sp>
        <p:nvSpPr>
          <p:cNvPr id="4" name="Slide Image Placeholder 3">
            <a:extLst>
              <a:ext uri="{FF2B5EF4-FFF2-40B4-BE49-F238E27FC236}">
                <a16:creationId xmlns:a16="http://schemas.microsoft.com/office/drawing/2014/main" id="{3BB975BD-9712-86A7-C40E-C3C1F9A62B23}"/>
              </a:ext>
            </a:extLst>
          </p:cNvPr>
          <p:cNvSpPr>
            <a:spLocks noGrp="1" noRot="1" noChangeAspect="1"/>
          </p:cNvSpPr>
          <p:nvPr>
            <p:ph type="sldImg"/>
          </p:nvPr>
        </p:nvSpPr>
        <p:spPr>
          <a:xfrm>
            <a:off x="1062038" y="685800"/>
            <a:ext cx="5191125" cy="3892550"/>
          </a:xfrm>
        </p:spPr>
      </p:sp>
      <p:pic>
        <p:nvPicPr>
          <p:cNvPr id="2" name="Picture 1">
            <a:extLst>
              <a:ext uri="{FF2B5EF4-FFF2-40B4-BE49-F238E27FC236}">
                <a16:creationId xmlns:a16="http://schemas.microsoft.com/office/drawing/2014/main" id="{5A3690F4-545A-1954-089E-36D3F35273D4}"/>
              </a:ext>
            </a:extLst>
          </p:cNvPr>
          <p:cNvPicPr>
            <a:picLocks noChangeAspect="1"/>
          </p:cNvPicPr>
          <p:nvPr/>
        </p:nvPicPr>
        <p:blipFill>
          <a:blip r:embed="rId5"/>
          <a:srcRect t="4861" b="5088"/>
          <a:stretch/>
        </p:blipFill>
        <p:spPr>
          <a:xfrm>
            <a:off x="1276350" y="1600202"/>
            <a:ext cx="5048250" cy="3353350"/>
          </a:xfrm>
          <a:prstGeom prst="rect">
            <a:avLst/>
          </a:prstGeom>
        </p:spPr>
      </p:pic>
    </p:spTree>
    <p:extLst>
      <p:ext uri="{BB962C8B-B14F-4D97-AF65-F5344CB8AC3E}">
        <p14:creationId xmlns:p14="http://schemas.microsoft.com/office/powerpoint/2010/main" val="1055250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547688"/>
            <a:ext cx="5500687" cy="4124325"/>
          </a:xfrm>
        </p:spPr>
      </p:sp>
      <p:sp>
        <p:nvSpPr>
          <p:cNvPr id="3" name="Notes Placeholder 2"/>
          <p:cNvSpPr>
            <a:spLocks noGrp="1"/>
          </p:cNvSpPr>
          <p:nvPr>
            <p:ph type="body" idx="1"/>
          </p:nvPr>
        </p:nvSpPr>
        <p:spPr/>
        <p:txBody>
          <a:bodyPr/>
          <a:lstStyle/>
          <a:p>
            <a:r>
              <a:rPr lang="en-US" dirty="0"/>
              <a:t>This image summarizes the carbon footprint calculated for the City of Boston for the year 2021. It shows the estimated percentages of total carbon emissions per various sectors.</a:t>
            </a:r>
          </a:p>
          <a:p>
            <a:endParaRPr lang="en-US" dirty="0"/>
          </a:p>
          <a:p>
            <a:r>
              <a:rPr lang="en-US" dirty="0"/>
              <a:t>Source: </a:t>
            </a:r>
            <a:r>
              <a:rPr lang="en-US" dirty="0">
                <a:hlinkClick r:id="rId3">
                  <a:extLst>
                    <a:ext uri="{A12FA001-AC4F-418D-AE19-62706E023703}">
                      <ahyp:hlinkClr xmlns:ahyp="http://schemas.microsoft.com/office/drawing/2018/hyperlinkcolor" val="tx"/>
                    </a:ext>
                  </a:extLst>
                </a:hlinkClick>
              </a:rPr>
              <a:t>https://www.boston.gov/departments/environment/bostons-carbon-emissions</a:t>
            </a:r>
            <a:endParaRPr lang="en-US" dirty="0"/>
          </a:p>
          <a:p>
            <a:endParaRPr lang="en-US" dirty="0"/>
          </a:p>
          <a:p>
            <a:endParaRPr lang="en-US" dirty="0"/>
          </a:p>
        </p:txBody>
      </p:sp>
    </p:spTree>
    <p:extLst>
      <p:ext uri="{BB962C8B-B14F-4D97-AF65-F5344CB8AC3E}">
        <p14:creationId xmlns:p14="http://schemas.microsoft.com/office/powerpoint/2010/main" val="70606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9B8F-9030-ACD5-DA49-D90987BA4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B9AD3-E2A2-E610-BBC0-5D7A9D33BED3}"/>
              </a:ext>
            </a:extLst>
          </p:cNvPr>
          <p:cNvSpPr>
            <a:spLocks noGrp="1" noRot="1" noChangeAspect="1"/>
          </p:cNvSpPr>
          <p:nvPr>
            <p:ph type="sldImg"/>
          </p:nvPr>
        </p:nvSpPr>
        <p:spPr>
          <a:xfrm>
            <a:off x="838200" y="488950"/>
            <a:ext cx="5638800" cy="4229100"/>
          </a:xfrm>
        </p:spPr>
      </p:sp>
      <p:sp>
        <p:nvSpPr>
          <p:cNvPr id="3" name="Notes Placeholder 2">
            <a:extLst>
              <a:ext uri="{FF2B5EF4-FFF2-40B4-BE49-F238E27FC236}">
                <a16:creationId xmlns:a16="http://schemas.microsoft.com/office/drawing/2014/main" id="{3EBC5C43-664C-53EC-3008-828BF3A06A56}"/>
              </a:ext>
            </a:extLst>
          </p:cNvPr>
          <p:cNvSpPr>
            <a:spLocks noGrp="1"/>
          </p:cNvSpPr>
          <p:nvPr>
            <p:ph type="body" idx="1"/>
          </p:nvPr>
        </p:nvSpPr>
        <p:spPr>
          <a:xfrm>
            <a:off x="609601" y="4800600"/>
            <a:ext cx="6040437" cy="4191000"/>
          </a:xfrm>
          <a:solidFill>
            <a:schemeClr val="bg1"/>
          </a:solidFill>
        </p:spPr>
        <p:txBody>
          <a:bodyPr/>
          <a:lstStyle/>
          <a:p>
            <a:pPr algn="l"/>
            <a:r>
              <a:rPr lang="en-US" b="0" i="0" u="none" strike="noStrike" baseline="0" dirty="0"/>
              <a:t>Think about </a:t>
            </a:r>
            <a:r>
              <a:rPr lang="en-US" dirty="0"/>
              <a:t>a</a:t>
            </a:r>
            <a:r>
              <a:rPr lang="en-US" b="0" i="0" u="none" strike="noStrike" baseline="0" dirty="0"/>
              <a:t> commercial building you work in or a spend a lot of time in. What are the sources of GHG emissions? List 2 or more GHG sources in each category.</a:t>
            </a:r>
          </a:p>
          <a:p>
            <a:pPr algn="l"/>
            <a:endParaRPr lang="en-US" b="0" i="0" u="none" strike="noStrike" baseline="0" dirty="0"/>
          </a:p>
          <a:p>
            <a:pPr algn="l"/>
            <a:r>
              <a:rPr lang="en-US" b="0" i="0" u="none" strike="noStrike" baseline="0" dirty="0"/>
              <a:t>Building systems and equipment (interior):</a:t>
            </a:r>
          </a:p>
          <a:p>
            <a:pPr algn="l"/>
            <a:r>
              <a:rPr lang="en-US" b="0" i="0" u="none" strike="noStrike" baseline="0" dirty="0"/>
              <a:t>_____________________________________________________________________</a:t>
            </a:r>
          </a:p>
          <a:p>
            <a:pPr defTabSz="914131">
              <a:defRPr/>
            </a:pPr>
            <a:endParaRPr lang="en-US" b="0" i="0" u="none" strike="noStrike" baseline="0" dirty="0"/>
          </a:p>
          <a:p>
            <a:pPr defTabSz="914131">
              <a:defRPr/>
            </a:pPr>
            <a:r>
              <a:rPr lang="en-US" b="0" i="0" u="none" strike="noStrike" baseline="0" dirty="0"/>
              <a:t>Building systems and equipment (exterior):</a:t>
            </a:r>
          </a:p>
          <a:p>
            <a:pPr algn="l"/>
            <a:r>
              <a:rPr lang="en-US" b="0" i="0" u="none" strike="noStrike" baseline="0" dirty="0"/>
              <a:t>_____________________________________________________________________</a:t>
            </a:r>
          </a:p>
          <a:p>
            <a:pPr algn="l"/>
            <a:endParaRPr lang="en-US" b="0" i="0" u="none" strike="noStrike" baseline="0" dirty="0"/>
          </a:p>
          <a:p>
            <a:pPr algn="l"/>
            <a:r>
              <a:rPr lang="en-US" b="0" i="0" u="none" strike="noStrike" baseline="0" dirty="0"/>
              <a:t>Landscape, grounds and parking:</a:t>
            </a:r>
          </a:p>
          <a:p>
            <a:pPr algn="l"/>
            <a:r>
              <a:rPr lang="en-US" b="0" i="0" u="none" strike="noStrike" baseline="0" dirty="0"/>
              <a:t>_____________________________________________________________________</a:t>
            </a:r>
          </a:p>
          <a:p>
            <a:pPr algn="l"/>
            <a:endParaRPr lang="en-US" b="0" i="0" u="none" strike="noStrike" baseline="0" dirty="0"/>
          </a:p>
          <a:p>
            <a:pPr algn="l"/>
            <a:r>
              <a:rPr lang="en-US" b="0" i="0" u="none" strike="noStrike" baseline="0" dirty="0"/>
              <a:t>What is your company or organization doing to reduce GHG? For example, energy management or sustainability plans, energy efficiency projects, other?</a:t>
            </a:r>
          </a:p>
          <a:p>
            <a:pPr algn="l"/>
            <a:r>
              <a:rPr lang="en-US" dirty="0"/>
              <a:t>_____________________________________________________________________</a:t>
            </a:r>
            <a:endParaRPr lang="en-US" b="0" i="0" u="none" strike="noStrike" baseline="0" dirty="0"/>
          </a:p>
          <a:p>
            <a:pPr algn="l"/>
            <a:endParaRPr lang="en-US" dirty="0">
              <a:effectLst/>
            </a:endParaRPr>
          </a:p>
          <a:p>
            <a:pPr algn="l"/>
            <a:endParaRPr lang="en-US" dirty="0">
              <a:effectLst/>
            </a:endParaRPr>
          </a:p>
          <a:p>
            <a:pPr algn="l"/>
            <a:endParaRPr lang="en-US" dirty="0">
              <a:effectLst/>
            </a:endParaRPr>
          </a:p>
        </p:txBody>
      </p:sp>
    </p:spTree>
    <p:extLst>
      <p:ext uri="{BB962C8B-B14F-4D97-AF65-F5344CB8AC3E}">
        <p14:creationId xmlns:p14="http://schemas.microsoft.com/office/powerpoint/2010/main" val="266490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dirty="0"/>
              <a:t>Many regions are already feeling the impacts of climate change and they are expected to get worse. Examples of some of these impacts include:</a:t>
            </a:r>
          </a:p>
          <a:p>
            <a:pPr algn="l"/>
            <a:r>
              <a:rPr lang="en-US" b="1" dirty="0"/>
              <a:t>Heat:  </a:t>
            </a:r>
            <a:r>
              <a:rPr lang="en-US" dirty="0"/>
              <a:t>More extreme heat days above 90°F  </a:t>
            </a:r>
          </a:p>
          <a:p>
            <a:r>
              <a:rPr lang="en-US" b="1" dirty="0"/>
              <a:t>Precipitation:  </a:t>
            </a:r>
            <a:r>
              <a:rPr lang="en-US" dirty="0"/>
              <a:t>Extreme precipitation events, when a large amount of rain/snow falls in a short period of time are projected to become more frequent and more intense</a:t>
            </a:r>
          </a:p>
          <a:p>
            <a:r>
              <a:rPr lang="en-US" b="1" dirty="0"/>
              <a:t>Sea level rise:  </a:t>
            </a:r>
            <a:r>
              <a:rPr lang="en-US" dirty="0"/>
              <a:t>Increase of 3.4 feet by 2080</a:t>
            </a:r>
          </a:p>
          <a:p>
            <a:r>
              <a:rPr lang="en-US" b="1" dirty="0"/>
              <a:t>Extreme weather: </a:t>
            </a:r>
            <a:r>
              <a:rPr lang="en-US" dirty="0"/>
              <a:t>More extreme weather events with greater intensity </a:t>
            </a:r>
          </a:p>
          <a:p>
            <a:r>
              <a:rPr lang="en-US" b="1" dirty="0"/>
              <a:t>Storm surge: </a:t>
            </a:r>
            <a:r>
              <a:rPr lang="en-US" dirty="0"/>
              <a:t>Fed by extreme weather, periods of intense precipitation and sea level rise</a:t>
            </a:r>
          </a:p>
          <a:p>
            <a:r>
              <a:rPr lang="en-US" b="1" dirty="0"/>
              <a:t>Wildfires: </a:t>
            </a:r>
            <a:r>
              <a:rPr lang="en-US" dirty="0"/>
              <a:t>Increasing instances of large wildfires, causing poor air quality which can have dangerous health effects</a:t>
            </a:r>
          </a:p>
          <a:p>
            <a:endParaRPr lang="en-US" dirty="0"/>
          </a:p>
          <a:p>
            <a:r>
              <a:rPr lang="en-US" dirty="0"/>
              <a:t>Image source: Climate Ready DC Plan</a:t>
            </a:r>
          </a:p>
          <a:p>
            <a:endParaRPr lang="en-US" dirty="0"/>
          </a:p>
        </p:txBody>
      </p:sp>
      <p:sp>
        <p:nvSpPr>
          <p:cNvPr id="4" name="Slide Image Placeholder 3">
            <a:extLst>
              <a:ext uri="{FF2B5EF4-FFF2-40B4-BE49-F238E27FC236}">
                <a16:creationId xmlns:a16="http://schemas.microsoft.com/office/drawing/2014/main" id="{6EF4359A-04CD-4A58-9C0B-43E38FEFA816}"/>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845496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Especially critical from a public health perspective is the projected increase in the number of dangerously hot days – those when the heat index climbs above 95°F. The graph above depicts a heat index of historic and projected data of days above 95°F for the Washington, D.C. metro area. </a:t>
            </a:r>
          </a:p>
          <a:p>
            <a:endParaRPr lang="en-US" dirty="0"/>
          </a:p>
          <a:p>
            <a:r>
              <a:rPr lang="en-US" dirty="0"/>
              <a:t>The number of such days is expected to more than double by mid-century, and by 2080 the entire summer could be dangerously hot.</a:t>
            </a:r>
          </a:p>
          <a:p>
            <a:r>
              <a:rPr lang="en-US" dirty="0"/>
              <a:t>This will have significant impacts on energy demand for cooling, in addition to increasing heat related illnesses and deaths.</a:t>
            </a:r>
          </a:p>
          <a:p>
            <a:endParaRPr lang="en-US" dirty="0"/>
          </a:p>
          <a:p>
            <a:r>
              <a:rPr lang="en-US" dirty="0"/>
              <a:t>Source: Climate Ready DC Plan</a:t>
            </a:r>
          </a:p>
          <a:p>
            <a:endParaRPr lang="en-US" dirty="0"/>
          </a:p>
        </p:txBody>
      </p:sp>
      <p:sp>
        <p:nvSpPr>
          <p:cNvPr id="4" name="Slide Image Placeholder 3">
            <a:extLst>
              <a:ext uri="{FF2B5EF4-FFF2-40B4-BE49-F238E27FC236}">
                <a16:creationId xmlns:a16="http://schemas.microsoft.com/office/drawing/2014/main" id="{48F1BC85-B6C9-4CD5-AB88-FFE9F980B26C}"/>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2710313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728663" y="523875"/>
            <a:ext cx="5829300" cy="4371975"/>
          </a:xfrm>
          <a:prstGeom prst="rect">
            <a:avLst/>
          </a:prstGeom>
          <a:ln/>
        </p:spPr>
      </p:sp>
      <p:sp>
        <p:nvSpPr>
          <p:cNvPr id="24579" name="Notes Placeholder 2"/>
          <p:cNvSpPr>
            <a:spLocks noGrp="1"/>
          </p:cNvSpPr>
          <p:nvPr>
            <p:ph type="body" idx="1"/>
          </p:nvPr>
        </p:nvSpPr>
        <p:spPr>
          <a:xfrm>
            <a:off x="684145" y="4842507"/>
            <a:ext cx="5946913" cy="4234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7963">
              <a:spcAft>
                <a:spcPts val="441"/>
              </a:spcAft>
            </a:pPr>
            <a:r>
              <a:rPr lang="en-US" altLang="en-US" dirty="0"/>
              <a:t>Building operators work in a variety of places including factories, hospitals, hotels, office and apartment buildings, schools, real estate firms, and shopping malls. Some are employed as contractors to a building or plant. In recent years, the demand for credentialed operators in facility and property management has grown as employers seek assurance that their building operations personnel have the knowledge to safeguard the value of building stock, comply with evolving energy codes, and carry out mission-critical directives to drive down energy usage and costs.</a:t>
            </a:r>
          </a:p>
          <a:p>
            <a:pPr defTabSz="957963">
              <a:spcAft>
                <a:spcPts val="441"/>
              </a:spcAft>
            </a:pPr>
            <a:r>
              <a:rPr lang="en-US" altLang="en-US" dirty="0"/>
              <a:t>In 2010, Congress enacted the Federal Buildings Personnel Training Act which requires federal building personnel to be trained in energy-efficient operations. The goal of the legislation is to ensure an adequate pool of skilled building operator technicians to support energy-efficiency projects mandated by energy-efficiency legislation and programs. </a:t>
            </a:r>
          </a:p>
          <a:p>
            <a:pPr defTabSz="957963">
              <a:spcAft>
                <a:spcPts val="441"/>
              </a:spcAft>
            </a:pPr>
            <a:r>
              <a:rPr lang="en-US" altLang="en-US" dirty="0"/>
              <a:t>Many companies are adopting building rating systems such as ENERGY STAR and LEED to improve energy performance. </a:t>
            </a:r>
            <a:r>
              <a:rPr lang="en-US" b="0" i="0" dirty="0">
                <a:effectLst/>
                <a:latin typeface="Book Antiqua" panose="02040602050305030304" pitchFamily="18" charset="0"/>
              </a:rPr>
              <a:t>ENERGY STAR certified buildings use, on average, 35 percent less energy than similar buildings nationwide </a:t>
            </a:r>
            <a:r>
              <a:rPr lang="en-US" altLang="en-US" dirty="0">
                <a:latin typeface="Book Antiqua" panose="02040602050305030304" pitchFamily="18" charset="0"/>
              </a:rPr>
              <a:t>(Energy </a:t>
            </a:r>
            <a:r>
              <a:rPr lang="en-US" altLang="en-US" dirty="0"/>
              <a:t>Star 2020). The LEED for Existing Buildings: Operations &amp; Maintenance (LEED-EBOM) rating system, for which building technicians play a significant role, has experienced explosive growth.</a:t>
            </a:r>
          </a:p>
          <a:p>
            <a:pPr defTabSz="957963">
              <a:spcAft>
                <a:spcPts val="441"/>
              </a:spcAft>
            </a:pPr>
            <a:r>
              <a:rPr lang="en-US" altLang="en-US" dirty="0"/>
              <a:t>Many states have enacted building energy disclosure laws requiring building owners to publicly report annual energy use. Energy disclosure improves building management and overall performance while spurring competition and demand for energy-efficient buildings. Building operators can play a significant role in collecting, reporting, and using building energy performance data. From a professional development perspective, this marks a significant impact on the technician’s skill set with regards to data mining processes and technologies, and team-based processes like energy audits, commissioning, and retro-commissioning initiatives.</a:t>
            </a:r>
            <a:r>
              <a:rPr lang="en-US" altLang="en-US" i="1" dirty="0"/>
              <a:t> </a:t>
            </a:r>
            <a:endParaRPr lang="en-US" altLang="en-US" dirty="0"/>
          </a:p>
          <a:p>
            <a:pPr defTabSz="957963">
              <a:spcAft>
                <a:spcPts val="441"/>
              </a:spcAft>
            </a:pPr>
            <a:r>
              <a:rPr lang="en-US" altLang="en-US" dirty="0"/>
              <a:t>Other </a:t>
            </a:r>
            <a:r>
              <a:rPr lang="en-US" altLang="en-US" dirty="0">
                <a:latin typeface="Book Antiqua" panose="02040602050305030304" pitchFamily="18" charset="0"/>
              </a:rPr>
              <a:t>recent trends point to growing demand for new skill sets and credentialing for building technicians. Faced with high energy costs, businesses are adopting practices and hiring skilled workers to help them achieve energy efficiency. According to a 2019 Energy Efficiency Indicator survey by Johnson Controls, </a:t>
            </a:r>
            <a:r>
              <a:rPr lang="en-US" b="0" i="0" dirty="0">
                <a:effectLst/>
                <a:latin typeface="Book Antiqua" panose="02040602050305030304" pitchFamily="18" charset="0"/>
              </a:rPr>
              <a:t>73 percent of respondents noted that greenhouse gas footprint reduction is extremely or very important.  Green building certification continues to grow, with 76% planning to achieve voluntary certification compared with 58% in 2018. </a:t>
            </a:r>
            <a:r>
              <a:rPr lang="en-US" altLang="en-US" dirty="0">
                <a:latin typeface="Book Antiqua" panose="02040602050305030304" pitchFamily="18" charset="0"/>
              </a:rPr>
              <a:t> (Johnson Controls, 2019).</a:t>
            </a:r>
          </a:p>
          <a:p>
            <a:pPr defTabSz="957963">
              <a:spcAft>
                <a:spcPts val="441"/>
              </a:spcAft>
            </a:pPr>
            <a:r>
              <a:rPr lang="en-US" altLang="en-US" dirty="0">
                <a:latin typeface="Book Antiqua" panose="02040602050305030304" pitchFamily="18" charset="0"/>
              </a:rPr>
              <a:t>Awareness of heat pump technology as a cost-effective method of achieving efficient operations has increased. Another benefit of heat pumps is that they use electricity rather than fossil fuels. As greenhouse gas reduction efforts ramp up, many jurisdictions are mandating decarbonization requirements. One of the most effective means of decarbonization in buildings is electrification, which means replacing fossil fuel consuming equipment with electrified equipment such as heat pumps. Since heat pumps utilize refrigeration technology, there is an increasing need for building operations professionals to be familiar with the associated operations and maintenance (O&amp;M) skills for refrigeration-based equipment.</a:t>
            </a:r>
          </a:p>
        </p:txBody>
      </p:sp>
    </p:spTree>
    <p:extLst>
      <p:ext uri="{BB962C8B-B14F-4D97-AF65-F5344CB8AC3E}">
        <p14:creationId xmlns:p14="http://schemas.microsoft.com/office/powerpoint/2010/main" val="161149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Implementation of building optimization and energy efficiency principles not only helps meet your organization’s energy targets, but can also improve the work that you do in ways such as:</a:t>
            </a:r>
          </a:p>
          <a:p>
            <a:endParaRPr lang="en-US" dirty="0"/>
          </a:p>
          <a:p>
            <a:pPr marL="171399" indent="-171399">
              <a:buFont typeface="Arial" panose="020B0604020202020204" pitchFamily="34" charset="0"/>
              <a:buChar char="•"/>
            </a:pPr>
            <a:r>
              <a:rPr lang="en-US" dirty="0"/>
              <a:t>Attaining a more intimate knowledge of your facility/facilities</a:t>
            </a:r>
          </a:p>
          <a:p>
            <a:pPr marL="171399" indent="-171399">
              <a:buFont typeface="Arial" panose="020B0604020202020204" pitchFamily="34" charset="0"/>
              <a:buChar char="•"/>
            </a:pPr>
            <a:r>
              <a:rPr lang="en-US" dirty="0"/>
              <a:t>Discovering areas for improvement not previously known</a:t>
            </a:r>
          </a:p>
          <a:p>
            <a:pPr marL="171399" indent="-171399">
              <a:buFont typeface="Arial" panose="020B0604020202020204" pitchFamily="34" charset="0"/>
              <a:buChar char="•"/>
            </a:pPr>
            <a:r>
              <a:rPr lang="en-US" dirty="0"/>
              <a:t>Enabling continued monitoring and tracking of performance and success</a:t>
            </a:r>
          </a:p>
        </p:txBody>
      </p:sp>
      <p:sp>
        <p:nvSpPr>
          <p:cNvPr id="4" name="Slide Image Placeholder 3">
            <a:extLst>
              <a:ext uri="{FF2B5EF4-FFF2-40B4-BE49-F238E27FC236}">
                <a16:creationId xmlns:a16="http://schemas.microsoft.com/office/drawing/2014/main" id="{250DD6CD-8C78-441D-8409-F31303118709}"/>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143602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Common energy conservation efforts include:</a:t>
            </a:r>
          </a:p>
          <a:p>
            <a:pPr marL="171373" indent="-171373">
              <a:buFont typeface="Arial" panose="020B0604020202020204" pitchFamily="34" charset="0"/>
              <a:buChar char="•"/>
            </a:pPr>
            <a:r>
              <a:rPr lang="en-US" dirty="0"/>
              <a:t>Commissioning – performed at the time of construction and determines if equipment is installed and operating as designed</a:t>
            </a:r>
          </a:p>
          <a:p>
            <a:pPr marL="171373" indent="-171373">
              <a:buFont typeface="Arial" panose="020B0604020202020204" pitchFamily="34" charset="0"/>
              <a:buChar char="•"/>
            </a:pPr>
            <a:r>
              <a:rPr lang="en-US" dirty="0"/>
              <a:t>Energy Audits – walk-through identifying opportunities for energy and cost savings and recommendations for improvement</a:t>
            </a:r>
          </a:p>
          <a:p>
            <a:pPr marL="171373" indent="-171373">
              <a:buFont typeface="Arial" panose="020B0604020202020204" pitchFamily="34" charset="0"/>
              <a:buChar char="•"/>
            </a:pPr>
            <a:r>
              <a:rPr lang="en-US" dirty="0"/>
              <a:t>Retro-Commissioning – commissioning process performed for existing buildings</a:t>
            </a:r>
          </a:p>
          <a:p>
            <a:r>
              <a:rPr lang="en-US" dirty="0"/>
              <a:t>Each one of these has benefits and disadvantages and are appropriate at various times of the lifecycle of the facility. </a:t>
            </a:r>
          </a:p>
          <a:p>
            <a:r>
              <a:rPr lang="en-US" dirty="0"/>
              <a:t>However, all of these are unique events that occur.  What happens when this event is over?</a:t>
            </a:r>
          </a:p>
        </p:txBody>
      </p:sp>
      <p:sp>
        <p:nvSpPr>
          <p:cNvPr id="4" name="Slide Image Placeholder 3">
            <a:extLst>
              <a:ext uri="{FF2B5EF4-FFF2-40B4-BE49-F238E27FC236}">
                <a16:creationId xmlns:a16="http://schemas.microsoft.com/office/drawing/2014/main" id="{426AFFF1-F7BB-498C-B2B2-6A7C5EC57488}"/>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70632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typical trend with an energy conservation effort is that significant savings is seen after the event but over time, the energy starts to creep up again. This graph shows a typical case when you have no retuning and over time, the energy starts to increase as old behaviors come back or we abandon the revised processes.</a:t>
            </a:r>
          </a:p>
          <a:p>
            <a:endParaRPr lang="en-US" dirty="0"/>
          </a:p>
          <a:p>
            <a:r>
              <a:rPr lang="en-US" dirty="0"/>
              <a:t>The energy conservation effort is not long lasting and does not change behavior or continue through the operations.  </a:t>
            </a:r>
          </a:p>
        </p:txBody>
      </p:sp>
      <p:sp>
        <p:nvSpPr>
          <p:cNvPr id="4" name="Slide Image Placeholder 3">
            <a:extLst>
              <a:ext uri="{FF2B5EF4-FFF2-40B4-BE49-F238E27FC236}">
                <a16:creationId xmlns:a16="http://schemas.microsoft.com/office/drawing/2014/main" id="{1C9F7C17-3540-4803-B093-D07194606DDC}"/>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581781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Typically, building energy consumption increases over time without intervention. This can be from many causes including usage change, occupant changes, and operational issues such as:</a:t>
            </a:r>
          </a:p>
          <a:p>
            <a:pPr marL="171373" indent="-171373">
              <a:buFont typeface="Arial" panose="020B0604020202020204" pitchFamily="34" charset="0"/>
              <a:buChar char="•"/>
            </a:pPr>
            <a:r>
              <a:rPr lang="en-US" dirty="0"/>
              <a:t>set-backs overridden or not set up properly</a:t>
            </a:r>
          </a:p>
          <a:p>
            <a:pPr marL="171373" indent="-171373">
              <a:buFont typeface="Arial" panose="020B0604020202020204" pitchFamily="34" charset="0"/>
              <a:buChar char="•"/>
            </a:pPr>
            <a:r>
              <a:rPr lang="en-US" dirty="0"/>
              <a:t>occupancy schedules incorrect</a:t>
            </a:r>
          </a:p>
          <a:p>
            <a:pPr marL="171373" indent="-171373">
              <a:buFont typeface="Arial" panose="020B0604020202020204" pitchFamily="34" charset="0"/>
              <a:buChar char="•"/>
            </a:pPr>
            <a:r>
              <a:rPr lang="en-US" dirty="0"/>
              <a:t>inadequate insulation or weather stripping </a:t>
            </a:r>
          </a:p>
          <a:p>
            <a:pPr marL="171373" indent="-171373">
              <a:buFont typeface="Arial" panose="020B0604020202020204" pitchFamily="34" charset="0"/>
              <a:buChar char="•"/>
            </a:pPr>
            <a:r>
              <a:rPr lang="en-US" dirty="0"/>
              <a:t>start time for cooling or heating in morning earlier than needed</a:t>
            </a:r>
          </a:p>
          <a:p>
            <a:r>
              <a:rPr lang="en-US" dirty="0"/>
              <a:t>Re-tuning is a process where the building is optimized for efficient operations.  This chart shows along the top a building without retuning, with periodic retuning and continuous retuning.  </a:t>
            </a:r>
          </a:p>
        </p:txBody>
      </p:sp>
      <p:sp>
        <p:nvSpPr>
          <p:cNvPr id="4" name="Slide Image Placeholder 3">
            <a:extLst>
              <a:ext uri="{FF2B5EF4-FFF2-40B4-BE49-F238E27FC236}">
                <a16:creationId xmlns:a16="http://schemas.microsoft.com/office/drawing/2014/main" id="{D8E8D004-E3C1-42FF-9EF3-B0D18BFE81A7}"/>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876688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Building optimization, or re-tuning, can be thought of as taking us back to the basics of how to run our buildings and is often considered a scaled down version of commissioning.  </a:t>
            </a:r>
          </a:p>
          <a:p>
            <a:r>
              <a:rPr lang="en-US" dirty="0"/>
              <a:t>Its primary focus is to identify and correct building operational problems that lead to energy waste.  </a:t>
            </a:r>
          </a:p>
        </p:txBody>
      </p:sp>
      <p:sp>
        <p:nvSpPr>
          <p:cNvPr id="4" name="Slide Image Placeholder 3">
            <a:extLst>
              <a:ext uri="{FF2B5EF4-FFF2-40B4-BE49-F238E27FC236}">
                <a16:creationId xmlns:a16="http://schemas.microsoft.com/office/drawing/2014/main" id="{3CDC8E07-2842-4203-90C6-77ACDA007974}"/>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65902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CF2A1-F34C-4B14-B052-C15FFF9B078A}"/>
              </a:ext>
            </a:extLst>
          </p:cNvPr>
          <p:cNvSpPr>
            <a:spLocks noGrp="1" noRot="1" noChangeAspect="1"/>
          </p:cNvSpPr>
          <p:nvPr>
            <p:ph type="sldImg"/>
          </p:nvPr>
        </p:nvSpPr>
        <p:spPr>
          <a:xfrm>
            <a:off x="900113" y="547688"/>
            <a:ext cx="5500687" cy="4124325"/>
          </a:xfrm>
        </p:spPr>
      </p:sp>
      <p:sp>
        <p:nvSpPr>
          <p:cNvPr id="3" name="Notes Placeholder 2">
            <a:extLst>
              <a:ext uri="{FF2B5EF4-FFF2-40B4-BE49-F238E27FC236}">
                <a16:creationId xmlns:a16="http://schemas.microsoft.com/office/drawing/2014/main" id="{74F8024C-755E-4285-8543-0758789D499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9619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building operates in a similar way to the human body. For example, a building automation system (BAS) is like the brain, doing the “thinking” by receiving, processing, and outputting information to control the system.</a:t>
            </a:r>
          </a:p>
          <a:p>
            <a:r>
              <a:rPr lang="en-US" dirty="0"/>
              <a:t>The effects of a single change can often be “felt” throughout the building.  If I pinch you, you will feel pain and you might scream.  If you don’t scream, I may think everything is fine, even if you are indeed in pain.  The BAS sends the pain signal that lets you know something is wrong.</a:t>
            </a:r>
          </a:p>
          <a:p>
            <a:r>
              <a:rPr lang="en-US" dirty="0"/>
              <a:t>Building re-tuning can help identify some of this “pain” despite not being as obvious as an alarm or other clear indication of a problem.</a:t>
            </a:r>
          </a:p>
        </p:txBody>
      </p:sp>
      <p:sp>
        <p:nvSpPr>
          <p:cNvPr id="4" name="Slide Image Placeholder 3">
            <a:extLst>
              <a:ext uri="{FF2B5EF4-FFF2-40B4-BE49-F238E27FC236}">
                <a16:creationId xmlns:a16="http://schemas.microsoft.com/office/drawing/2014/main" id="{AAAE6F6E-3A4D-4615-A515-D907E72B5875}"/>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121872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Three basic core principles of building re-tuning apply to running our buildings effectively and efficiently.  </a:t>
            </a:r>
          </a:p>
          <a:p>
            <a:r>
              <a:rPr lang="en-US" dirty="0"/>
              <a:t>These are basic principles we can employ on a daily basis.  </a:t>
            </a:r>
          </a:p>
        </p:txBody>
      </p:sp>
      <p:sp>
        <p:nvSpPr>
          <p:cNvPr id="4" name="Slide Image Placeholder 3">
            <a:extLst>
              <a:ext uri="{FF2B5EF4-FFF2-40B4-BE49-F238E27FC236}">
                <a16:creationId xmlns:a16="http://schemas.microsoft.com/office/drawing/2014/main" id="{3C66329B-287E-4644-8AF0-D174CA140F74}"/>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21876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EA5598D-CB51-4756-A890-7C5329CCA4F8}"/>
              </a:ext>
            </a:extLst>
          </p:cNvPr>
          <p:cNvSpPr>
            <a:spLocks noGrp="1" noRot="1" noChangeAspect="1"/>
          </p:cNvSpPr>
          <p:nvPr>
            <p:ph type="sldImg"/>
          </p:nvPr>
        </p:nvSpPr>
        <p:spPr>
          <a:xfrm>
            <a:off x="1062038" y="685800"/>
            <a:ext cx="5191125" cy="3892550"/>
          </a:xfrm>
        </p:spPr>
      </p:sp>
      <p:sp>
        <p:nvSpPr>
          <p:cNvPr id="5" name="Notes Placeholder 4">
            <a:extLst>
              <a:ext uri="{FF2B5EF4-FFF2-40B4-BE49-F238E27FC236}">
                <a16:creationId xmlns:a16="http://schemas.microsoft.com/office/drawing/2014/main" id="{0BEF9E54-54F7-4EEC-B243-525661BEB42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518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There may be regulatory requirements that mandate action in terms of energy management.  These requirements can be at the federal level or the State or City level.</a:t>
            </a:r>
          </a:p>
          <a:p>
            <a:endParaRPr lang="en-US" dirty="0"/>
          </a:p>
          <a:p>
            <a:r>
              <a:rPr lang="en-US" dirty="0"/>
              <a:t>There is one primary law at the federal level that applies to federal agencies, the Energy Independence and Security Act.  </a:t>
            </a:r>
          </a:p>
        </p:txBody>
      </p:sp>
      <p:sp>
        <p:nvSpPr>
          <p:cNvPr id="4" name="Slide Image Placeholder 3">
            <a:extLst>
              <a:ext uri="{FF2B5EF4-FFF2-40B4-BE49-F238E27FC236}">
                <a16:creationId xmlns:a16="http://schemas.microsoft.com/office/drawing/2014/main" id="{F3838EA2-2179-4AB6-B48C-0C3F2ED3F5B3}"/>
              </a:ext>
            </a:extLst>
          </p:cNvPr>
          <p:cNvSpPr>
            <a:spLocks noGrp="1" noRot="1" noChangeAspect="1"/>
          </p:cNvSpPr>
          <p:nvPr>
            <p:ph type="sldImg"/>
          </p:nvPr>
        </p:nvSpPr>
        <p:spPr>
          <a:xfrm>
            <a:off x="900113" y="547688"/>
            <a:ext cx="5500687" cy="4124325"/>
          </a:xfrm>
        </p:spPr>
      </p:sp>
      <p:pic>
        <p:nvPicPr>
          <p:cNvPr id="2" name="Picture 1">
            <a:extLst>
              <a:ext uri="{FF2B5EF4-FFF2-40B4-BE49-F238E27FC236}">
                <a16:creationId xmlns:a16="http://schemas.microsoft.com/office/drawing/2014/main" id="{E7A1C2BF-B288-B21E-17B5-53075F1487BF}"/>
              </a:ext>
            </a:extLst>
          </p:cNvPr>
          <p:cNvPicPr>
            <a:picLocks noChangeAspect="1"/>
          </p:cNvPicPr>
          <p:nvPr/>
        </p:nvPicPr>
        <p:blipFill>
          <a:blip r:embed="rId3"/>
          <a:stretch>
            <a:fillRect/>
          </a:stretch>
        </p:blipFill>
        <p:spPr>
          <a:xfrm>
            <a:off x="278295" y="1967459"/>
            <a:ext cx="6758610" cy="1781524"/>
          </a:xfrm>
          <a:prstGeom prst="rect">
            <a:avLst/>
          </a:prstGeom>
        </p:spPr>
      </p:pic>
    </p:spTree>
    <p:extLst>
      <p:ext uri="{BB962C8B-B14F-4D97-AF65-F5344CB8AC3E}">
        <p14:creationId xmlns:p14="http://schemas.microsoft.com/office/powerpoint/2010/main" val="1644519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fontAlgn="t">
              <a:spcAft>
                <a:spcPct val="30000"/>
              </a:spcAft>
            </a:pPr>
            <a:r>
              <a:rPr lang="en-US" dirty="0">
                <a:cs typeface="Arial" pitchFamily="34" charset="0"/>
              </a:rPr>
              <a:t>A benchmark is a standard by which something can be measured or judged. Benchmarking allows you to compare the energy performance of your building over time (e.g. year to year) or against similar facilities or an established level of performance. Benchmarking can also be performed for water use, waste, or greenhouse gas (GHG) emissions.</a:t>
            </a:r>
          </a:p>
          <a:p>
            <a:pPr algn="l" fontAlgn="t">
              <a:spcAft>
                <a:spcPct val="30000"/>
              </a:spcAft>
            </a:pPr>
            <a:endParaRPr lang="en-US" dirty="0">
              <a:cs typeface="Arial" pitchFamily="34" charset="0"/>
            </a:endParaRPr>
          </a:p>
          <a:p>
            <a:r>
              <a:rPr lang="en-US" dirty="0"/>
              <a:t>The highlighted states and cities are those that have some type of energy benchmarking requirement. Visit the website for the Institute for Market Transformation (IMT) for more details on individual requirements.</a:t>
            </a:r>
          </a:p>
          <a:p>
            <a:r>
              <a:rPr lang="en-US" dirty="0"/>
              <a:t>Link:</a:t>
            </a:r>
            <a:br>
              <a:rPr lang="en-US" dirty="0"/>
            </a:br>
            <a:r>
              <a:rPr lang="en-US" dirty="0">
                <a:hlinkClick r:id="rId3">
                  <a:extLst>
                    <a:ext uri="{A12FA001-AC4F-418D-AE19-62706E023703}">
                      <ahyp:hlinkClr xmlns:ahyp="http://schemas.microsoft.com/office/drawing/2018/hyperlinkcolor" val="tx"/>
                    </a:ext>
                  </a:extLst>
                </a:hlinkClick>
              </a:rPr>
              <a:t>https://imt.org/resources/comparison-of-commercial-building-benchmarking-policies/</a:t>
            </a:r>
            <a:endParaRPr lang="en-US" dirty="0"/>
          </a:p>
          <a:p>
            <a:endParaRPr lang="en-US" dirty="0"/>
          </a:p>
          <a:p>
            <a:r>
              <a:rPr lang="en-US" dirty="0"/>
              <a:t>Image source: </a:t>
            </a:r>
            <a:r>
              <a:rPr lang="en-US" dirty="0">
                <a:hlinkClick r:id="rId4">
                  <a:extLst>
                    <a:ext uri="{A12FA001-AC4F-418D-AE19-62706E023703}">
                      <ahyp:hlinkClr xmlns:ahyp="http://schemas.microsoft.com/office/drawing/2018/hyperlinkcolor" val="tx"/>
                    </a:ext>
                  </a:extLst>
                </a:hlinkClick>
              </a:rPr>
              <a:t>https://imt.org/resources/map-u-s-building-benchmarking-policies/</a:t>
            </a:r>
            <a:endParaRPr lang="en-US" dirty="0"/>
          </a:p>
          <a:p>
            <a:endParaRPr lang="en-US" dirty="0"/>
          </a:p>
        </p:txBody>
      </p:sp>
      <p:sp>
        <p:nvSpPr>
          <p:cNvPr id="5" name="Slide Image Placeholder 4">
            <a:extLst>
              <a:ext uri="{FF2B5EF4-FFF2-40B4-BE49-F238E27FC236}">
                <a16:creationId xmlns:a16="http://schemas.microsoft.com/office/drawing/2014/main" id="{F79623CD-1F48-4615-AC17-5F8EB57722FF}"/>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771353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D7DC8-B10B-4A1E-8B60-ACD30AB0DD6E}"/>
              </a:ext>
            </a:extLst>
          </p:cNvPr>
          <p:cNvSpPr>
            <a:spLocks noGrp="1" noRot="1" noChangeAspect="1"/>
          </p:cNvSpPr>
          <p:nvPr>
            <p:ph type="sldImg"/>
          </p:nvPr>
        </p:nvSpPr>
        <p:spPr>
          <a:xfrm>
            <a:off x="1062038" y="685800"/>
            <a:ext cx="5191125" cy="3892550"/>
          </a:xfrm>
        </p:spPr>
      </p:sp>
      <p:sp>
        <p:nvSpPr>
          <p:cNvPr id="3" name="Notes Placeholder 2">
            <a:extLst>
              <a:ext uri="{FF2B5EF4-FFF2-40B4-BE49-F238E27FC236}">
                <a16:creationId xmlns:a16="http://schemas.microsoft.com/office/drawing/2014/main" id="{27D09F3D-2949-4476-A13E-A6B09408D39B}"/>
              </a:ext>
            </a:extLst>
          </p:cNvPr>
          <p:cNvSpPr>
            <a:spLocks noGrp="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287D-5DC0-1DCF-72F4-E86D7508DFB5}"/>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6B54A6D-D93F-E9BF-302F-FDBAFF4A2DD6}"/>
              </a:ext>
            </a:extLst>
          </p:cNvPr>
          <p:cNvSpPr>
            <a:spLocks noGrp="1"/>
          </p:cNvSpPr>
          <p:nvPr>
            <p:ph type="body" idx="1"/>
          </p:nvPr>
        </p:nvSpPr>
        <p:spPr/>
        <p:txBody>
          <a:bodyPr/>
          <a:lstStyle/>
          <a:p>
            <a:r>
              <a:rPr lang="en-US" dirty="0"/>
              <a:t>Understanding how buildings are performing over time is an important metric. The chart above shows that Chicago’s benchmarking policy led to increases in energy efficiency and decreases in energy costs for building owners benchmarking their buildings year over year from 2019 to 2021.</a:t>
            </a:r>
          </a:p>
          <a:p>
            <a:endParaRPr lang="en-US" dirty="0"/>
          </a:p>
          <a:p>
            <a:r>
              <a:rPr lang="en-US" dirty="0"/>
              <a:t>Approximately 2,300 properties that benchmarked and reported in 2019 and again benchmarked and reported in 2021 (three consecutive reporting years) saw a decrease in total net energy costs of approximately $118.7 million. This is large in part due to substantial electricity cost savings seen for both commercial and residential properties included in the analysis, totaling approximately $99.4 million. These properties saw a reduction in energy use per sq. ft. by 6.5%, based on the median weather-normalized source energy use per sq. ft. from 2019 compared to 2021 (which takes into account changes in weather from year to year, as well as changes in the property size). These results suggest that the majority of properties continue to improve energy efficiency and achieve savings even after multiple years of required energy benchmarking, which went into effect for all properties over 50,000 sq. ft. in 2016.</a:t>
            </a:r>
          </a:p>
        </p:txBody>
      </p:sp>
      <p:sp>
        <p:nvSpPr>
          <p:cNvPr id="4" name="Slide Image Placeholder 3">
            <a:extLst>
              <a:ext uri="{FF2B5EF4-FFF2-40B4-BE49-F238E27FC236}">
                <a16:creationId xmlns:a16="http://schemas.microsoft.com/office/drawing/2014/main" id="{810785B9-B466-4D6A-A0B0-773A979A2180}"/>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2988909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BBCF88FF-FD2C-4118-8944-3A55A7CD6087}"/>
              </a:ext>
            </a:extLst>
          </p:cNvPr>
          <p:cNvSpPr>
            <a:spLocks noGrp="1" noRot="1" noChangeAspect="1"/>
          </p:cNvSpPr>
          <p:nvPr>
            <p:ph type="sldImg"/>
          </p:nvPr>
        </p:nvSpPr>
        <p:spPr>
          <a:xfrm>
            <a:off x="900113" y="547688"/>
            <a:ext cx="5500687" cy="4124325"/>
          </a:xfrm>
        </p:spPr>
      </p:sp>
      <p:sp>
        <p:nvSpPr>
          <p:cNvPr id="5" name="Notes Placeholder 4">
            <a:extLst>
              <a:ext uri="{FF2B5EF4-FFF2-40B4-BE49-F238E27FC236}">
                <a16:creationId xmlns:a16="http://schemas.microsoft.com/office/drawing/2014/main" id="{7736264E-6CC8-4B33-84F2-C94FAA96B9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092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C2EE10-7BB8-4654-BEFF-AD7BF53C7BF0}"/>
              </a:ext>
            </a:extLst>
          </p:cNvPr>
          <p:cNvSpPr>
            <a:spLocks noGrp="1"/>
          </p:cNvSpPr>
          <p:nvPr>
            <p:ph type="body" idx="1"/>
          </p:nvPr>
        </p:nvSpPr>
        <p:spPr/>
        <p:txBody>
          <a:bodyPr/>
          <a:lstStyle/>
          <a:p>
            <a:r>
              <a:rPr lang="en-US" dirty="0"/>
              <a:t>Follow these steps to build a plan for improving operations at your facilities.  </a:t>
            </a:r>
          </a:p>
          <a:p>
            <a:r>
              <a:rPr lang="en-US" dirty="0"/>
              <a:t>We will talk about determining your energy consumption baseline later in the class.  </a:t>
            </a:r>
          </a:p>
          <a:p>
            <a:r>
              <a:rPr lang="en-US" dirty="0"/>
              <a:t>For now, let’s talk about goals and understanding key performance indicators.  </a:t>
            </a:r>
          </a:p>
        </p:txBody>
      </p:sp>
      <p:sp>
        <p:nvSpPr>
          <p:cNvPr id="4" name="Slide Image Placeholder 3">
            <a:extLst>
              <a:ext uri="{FF2B5EF4-FFF2-40B4-BE49-F238E27FC236}">
                <a16:creationId xmlns:a16="http://schemas.microsoft.com/office/drawing/2014/main" id="{55FEAECF-C4CD-4CBD-ADCF-C47B7A0CA3D3}"/>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720523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Setting goals means thinking about the outcomes you want to achieve.  </a:t>
            </a:r>
          </a:p>
          <a:p>
            <a:r>
              <a:rPr lang="en-US" dirty="0"/>
              <a:t>It is important to think through your goals and determine what makes sense for your facility and what will align with your organization’s goals.  </a:t>
            </a:r>
          </a:p>
        </p:txBody>
      </p:sp>
      <p:sp>
        <p:nvSpPr>
          <p:cNvPr id="4" name="Slide Image Placeholder 3">
            <a:extLst>
              <a:ext uri="{FF2B5EF4-FFF2-40B4-BE49-F238E27FC236}">
                <a16:creationId xmlns:a16="http://schemas.microsoft.com/office/drawing/2014/main" id="{CD6B4DEA-573E-4424-8F0A-970A0213540A}"/>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302345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It is important to know where you stand now before you set your goals.  This is your baseline. With energy, we typically will look at what our current energy consumption is, or perhaps our renewable energy percentage, depending on our organization’s priorities.  Knowing where you are now helps define where you can go.  </a:t>
            </a:r>
          </a:p>
        </p:txBody>
      </p:sp>
      <p:sp>
        <p:nvSpPr>
          <p:cNvPr id="5" name="Slide Image Placeholder 4">
            <a:extLst>
              <a:ext uri="{FF2B5EF4-FFF2-40B4-BE49-F238E27FC236}">
                <a16:creationId xmlns:a16="http://schemas.microsoft.com/office/drawing/2014/main" id="{F42B0BBC-1036-43EA-93F6-11E1D889C078}"/>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821756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Understanding what is important to your organization is the best place to start. </a:t>
            </a:r>
          </a:p>
          <a:p>
            <a:r>
              <a:rPr lang="en-US" dirty="0"/>
              <a:t>Who are you? What is important to your organization? How does your facilities team help meet that mission? What does success for your team look and feel like? Alternatively, what does failure look like?</a:t>
            </a:r>
          </a:p>
        </p:txBody>
      </p:sp>
      <p:sp>
        <p:nvSpPr>
          <p:cNvPr id="4" name="Slide Image Placeholder 3">
            <a:extLst>
              <a:ext uri="{FF2B5EF4-FFF2-40B4-BE49-F238E27FC236}">
                <a16:creationId xmlns:a16="http://schemas.microsoft.com/office/drawing/2014/main" id="{63F34149-0EBB-4C40-80C1-D67BE39D8769}"/>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630076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Follow the SMART principles when setting your goals. </a:t>
            </a:r>
          </a:p>
          <a:p>
            <a:r>
              <a:rPr lang="en-US" dirty="0"/>
              <a:t>This helps you develop a goal that is challenging, but is one that aligns with your organization’s overall goals and that you can track progress to determine if you are successful.   </a:t>
            </a:r>
          </a:p>
        </p:txBody>
      </p:sp>
      <p:sp>
        <p:nvSpPr>
          <p:cNvPr id="4" name="Slide Image Placeholder 3">
            <a:extLst>
              <a:ext uri="{FF2B5EF4-FFF2-40B4-BE49-F238E27FC236}">
                <a16:creationId xmlns:a16="http://schemas.microsoft.com/office/drawing/2014/main" id="{BBFF42D4-654C-428C-894A-59AEA7BF7B9C}"/>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64015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39308121-385D-4ADF-BC12-3D2F0C550961}"/>
              </a:ext>
            </a:extLst>
          </p:cNvPr>
          <p:cNvSpPr>
            <a:spLocks noGrp="1"/>
          </p:cNvSpPr>
          <p:nvPr>
            <p:ph type="body" idx="1"/>
          </p:nvPr>
        </p:nvSpPr>
        <p:spPr/>
        <p:txBody>
          <a:bodyPr/>
          <a:lstStyle/>
          <a:p>
            <a:r>
              <a:rPr lang="en-US" dirty="0"/>
              <a:t>Here is an example of two goals that can be tied back to the mission and vision of a facilities organization to provide efficient facilities.  </a:t>
            </a:r>
          </a:p>
        </p:txBody>
      </p:sp>
      <p:sp>
        <p:nvSpPr>
          <p:cNvPr id="3" name="Slide Image Placeholder 2">
            <a:extLst>
              <a:ext uri="{FF2B5EF4-FFF2-40B4-BE49-F238E27FC236}">
                <a16:creationId xmlns:a16="http://schemas.microsoft.com/office/drawing/2014/main" id="{19B2090B-112B-4510-86B2-17925DEAEFFD}"/>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31762184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 all metrics are the same.  Key performance indicators (KPIs) are those metrics that define top level success and allow you to measure performance against key business objectives.</a:t>
            </a:r>
          </a:p>
        </p:txBody>
      </p:sp>
      <p:sp>
        <p:nvSpPr>
          <p:cNvPr id="5" name="Slide Image Placeholder 4">
            <a:extLst>
              <a:ext uri="{FF2B5EF4-FFF2-40B4-BE49-F238E27FC236}">
                <a16:creationId xmlns:a16="http://schemas.microsoft.com/office/drawing/2014/main" id="{FDDCC14E-DAD7-41F9-A067-93D1BBD96C78}"/>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121095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More is not always better.  In many instances, people are not effective in measuring performance because they got overwhelmed with the amount of data presented to them.  Too much data disables your ability to make data-driven decisions.  Understanding your KPIs and what data will actually help you make decisions is crucial to your success.  </a:t>
            </a:r>
          </a:p>
        </p:txBody>
      </p:sp>
      <p:sp>
        <p:nvSpPr>
          <p:cNvPr id="5" name="Slide Image Placeholder 4">
            <a:extLst>
              <a:ext uri="{FF2B5EF4-FFF2-40B4-BE49-F238E27FC236}">
                <a16:creationId xmlns:a16="http://schemas.microsoft.com/office/drawing/2014/main" id="{DBAAE3CC-FAFA-4864-9346-5C24FFC01D5D}"/>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17260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2820BCC-4182-45D4-8C85-9BC160570902}"/>
              </a:ext>
            </a:extLst>
          </p:cNvPr>
          <p:cNvSpPr>
            <a:spLocks noGrp="1" noRot="1" noChangeAspect="1"/>
          </p:cNvSpPr>
          <p:nvPr>
            <p:ph type="sldImg"/>
          </p:nvPr>
        </p:nvSpPr>
        <p:spPr>
          <a:xfrm>
            <a:off x="1062038" y="685800"/>
            <a:ext cx="5191125" cy="3892550"/>
          </a:xfrm>
        </p:spPr>
      </p:sp>
      <p:sp>
        <p:nvSpPr>
          <p:cNvPr id="5" name="Notes Placeholder 4">
            <a:extLst>
              <a:ext uri="{FF2B5EF4-FFF2-40B4-BE49-F238E27FC236}">
                <a16:creationId xmlns:a16="http://schemas.microsoft.com/office/drawing/2014/main" id="{4D090BAF-9AC2-4F97-A47A-247115D9315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512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A65CC75-D13A-4624-900D-E952ABE886C2}"/>
              </a:ext>
            </a:extLst>
          </p:cNvPr>
          <p:cNvSpPr>
            <a:spLocks noGrp="1" noRot="1" noChangeAspect="1"/>
          </p:cNvSpPr>
          <p:nvPr>
            <p:ph type="sldImg"/>
          </p:nvPr>
        </p:nvSpPr>
        <p:spPr>
          <a:xfrm>
            <a:off x="900113" y="547688"/>
            <a:ext cx="5500687" cy="4124325"/>
          </a:xfrm>
        </p:spPr>
      </p:sp>
      <p:sp>
        <p:nvSpPr>
          <p:cNvPr id="5" name="Notes Placeholder 4">
            <a:extLst>
              <a:ext uri="{FF2B5EF4-FFF2-40B4-BE49-F238E27FC236}">
                <a16:creationId xmlns:a16="http://schemas.microsoft.com/office/drawing/2014/main" id="{DCB09A0C-B04F-4E71-AE4D-3EA1C93006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9686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6552663A-42BC-4844-88AA-7B8D02594594}"/>
              </a:ext>
            </a:extLst>
          </p:cNvPr>
          <p:cNvSpPr>
            <a:spLocks noGrp="1"/>
          </p:cNvSpPr>
          <p:nvPr>
            <p:ph type="body" idx="1"/>
          </p:nvPr>
        </p:nvSpPr>
        <p:spPr/>
        <p:txBody>
          <a:bodyPr/>
          <a:lstStyle/>
          <a:p>
            <a:r>
              <a:rPr lang="en-US" dirty="0"/>
              <a:t>To build a facilities plan, start by determining a baseline and setting your goals.</a:t>
            </a:r>
          </a:p>
          <a:p>
            <a:r>
              <a:rPr lang="en-US" dirty="0"/>
              <a:t>Next, identify energy saving opportunities by performing building re-tuning or another similar exercise. </a:t>
            </a:r>
          </a:p>
          <a:p>
            <a:r>
              <a:rPr lang="en-US" dirty="0"/>
              <a:t>You will then need to continually monitor the energy consumption in your facilities.  </a:t>
            </a:r>
          </a:p>
          <a:p>
            <a:r>
              <a:rPr lang="en-US" dirty="0"/>
              <a:t>Finally, measure success based on your observations and findings.</a:t>
            </a:r>
          </a:p>
          <a:p>
            <a:endParaRPr lang="en-US" dirty="0"/>
          </a:p>
        </p:txBody>
      </p:sp>
      <p:sp>
        <p:nvSpPr>
          <p:cNvPr id="3" name="Slide Image Placeholder 2">
            <a:extLst>
              <a:ext uri="{FF2B5EF4-FFF2-40B4-BE49-F238E27FC236}">
                <a16:creationId xmlns:a16="http://schemas.microsoft.com/office/drawing/2014/main" id="{3A87BF73-6B4A-47A5-A938-01A873EEB6E6}"/>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6370198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44252-DE63-4F62-9095-5C11DD13049F}"/>
              </a:ext>
            </a:extLst>
          </p:cNvPr>
          <p:cNvSpPr>
            <a:spLocks noGrp="1" noRot="1" noChangeAspect="1"/>
          </p:cNvSpPr>
          <p:nvPr>
            <p:ph type="sldImg"/>
          </p:nvPr>
        </p:nvSpPr>
        <p:spPr>
          <a:xfrm>
            <a:off x="1062038" y="685800"/>
            <a:ext cx="5191125" cy="3892550"/>
          </a:xfrm>
        </p:spPr>
      </p:sp>
      <p:sp>
        <p:nvSpPr>
          <p:cNvPr id="5" name="Notes Placeholder 4">
            <a:extLst>
              <a:ext uri="{FF2B5EF4-FFF2-40B4-BE49-F238E27FC236}">
                <a16:creationId xmlns:a16="http://schemas.microsoft.com/office/drawing/2014/main" id="{F6AF5498-C620-44C3-865E-F3CBCB3AB1D9}"/>
              </a:ext>
            </a:extLst>
          </p:cNvPr>
          <p:cNvSpPr>
            <a:spLocks noGrp="1"/>
          </p:cNvSpPr>
          <p:nvPr>
            <p:ph type="body" idx="1"/>
          </p:nvPr>
        </p:nvSpPr>
        <p:spPr/>
        <p:txBody>
          <a:bodyPr/>
          <a:lstStyle/>
          <a:p>
            <a:pPr defTabSz="914266">
              <a:defRPr/>
            </a:pPr>
            <a:r>
              <a:rPr lang="en-US" dirty="0"/>
              <a:t>Please turn to the Appendix of your handbook to complete Activity 1.</a:t>
            </a:r>
          </a:p>
          <a:p>
            <a:endParaRPr lang="en-US" dirty="0"/>
          </a:p>
        </p:txBody>
      </p:sp>
    </p:spTree>
    <p:extLst>
      <p:ext uri="{BB962C8B-B14F-4D97-AF65-F5344CB8AC3E}">
        <p14:creationId xmlns:p14="http://schemas.microsoft.com/office/powerpoint/2010/main" val="1722727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1534-57A3-7A47-8EBA-DF407D5977B6}"/>
            </a:ext>
          </a:extLst>
        </p:cNvPr>
        <p:cNvGrpSpPr/>
        <p:nvPr/>
      </p:nvGrpSpPr>
      <p:grpSpPr>
        <a:xfrm>
          <a:off x="0" y="0"/>
          <a:ext cx="0" cy="0"/>
          <a:chOff x="0" y="0"/>
          <a:chExt cx="0" cy="0"/>
        </a:xfrm>
      </p:grpSpPr>
      <p:sp>
        <p:nvSpPr>
          <p:cNvPr id="164867" name="Rectangle 3">
            <a:extLst>
              <a:ext uri="{FF2B5EF4-FFF2-40B4-BE49-F238E27FC236}">
                <a16:creationId xmlns:a16="http://schemas.microsoft.com/office/drawing/2014/main" id="{AAEE8134-AEAB-A337-10A5-C7CC21E60A0C}"/>
              </a:ext>
            </a:extLst>
          </p:cNvPr>
          <p:cNvSpPr>
            <a:spLocks noGrp="1" noChangeArrowheads="1"/>
          </p:cNvSpPr>
          <p:nvPr>
            <p:ph type="body" idx="1"/>
          </p:nvPr>
        </p:nvSpPr>
        <p:spPr/>
        <p:txBody>
          <a:bodyPr/>
          <a:lstStyle/>
          <a:p>
            <a:r>
              <a:rPr lang="en-US" altLang="en-US" dirty="0"/>
              <a:t>What is a Green Building?  </a:t>
            </a:r>
          </a:p>
          <a:p>
            <a:endParaRPr lang="en-US" altLang="en-US" dirty="0"/>
          </a:p>
          <a:p>
            <a:r>
              <a:rPr lang="en-US" altLang="en-US" dirty="0"/>
              <a:t>Green building includes sustainable design, responsible construction, and operating in a manner to conserve resources and protect human health.</a:t>
            </a:r>
          </a:p>
          <a:p>
            <a:endParaRPr lang="en-US" altLang="en-US" dirty="0"/>
          </a:p>
          <a:p>
            <a:r>
              <a:rPr lang="en-US" altLang="en-US" dirty="0"/>
              <a:t>Source: </a:t>
            </a:r>
            <a:r>
              <a:rPr lang="en-US" altLang="en-US" dirty="0">
                <a:hlinkClick r:id="rId3">
                  <a:extLst>
                    <a:ext uri="{A12FA001-AC4F-418D-AE19-62706E023703}">
                      <ahyp:hlinkClr xmlns:ahyp="http://schemas.microsoft.com/office/drawing/2018/hyperlinkcolor" val="tx"/>
                    </a:ext>
                  </a:extLst>
                </a:hlinkClick>
              </a:rPr>
              <a:t>https://doee.dc.gov/sites/default/files/dc/sites/ddoe/publication/attachments/GuideToGreenBuildings.pdf</a:t>
            </a:r>
            <a:endParaRPr lang="en-US" altLang="en-US" dirty="0"/>
          </a:p>
          <a:p>
            <a:endParaRPr lang="en-US" altLang="en-US" dirty="0"/>
          </a:p>
        </p:txBody>
      </p:sp>
      <p:sp>
        <p:nvSpPr>
          <p:cNvPr id="3" name="Slide Image Placeholder 2">
            <a:extLst>
              <a:ext uri="{FF2B5EF4-FFF2-40B4-BE49-F238E27FC236}">
                <a16:creationId xmlns:a16="http://schemas.microsoft.com/office/drawing/2014/main" id="{07A09DAE-A3A8-D75C-FED4-79E8675B8450}"/>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5888600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noChangeArrowheads="1"/>
          </p:cNvSpPr>
          <p:nvPr>
            <p:ph type="body" idx="1"/>
          </p:nvPr>
        </p:nvSpPr>
        <p:spPr/>
        <p:txBody>
          <a:bodyPr/>
          <a:lstStyle/>
          <a:p>
            <a:r>
              <a:rPr lang="en-US" dirty="0"/>
              <a:t>A certification is a confirmation that a product meets defined criteria of a standard. ISO defines certification as: "any activity concerned with determining directly or indirectly that relevant requirements are fulfilled."</a:t>
            </a:r>
          </a:p>
          <a:p>
            <a:r>
              <a:rPr lang="en-US" dirty="0"/>
              <a:t> </a:t>
            </a:r>
          </a:p>
          <a:p>
            <a:r>
              <a:rPr lang="en-US" dirty="0"/>
              <a:t>Green building rating or certification systems rate or reward relative levels of compliance or performance with specific environmental goals and requirements. Rating systems and certification systems are frequently used interchangeably. The table identifies the building rating systems most commonly in use within the U.S. and Canada in the private and public sectors. </a:t>
            </a:r>
          </a:p>
          <a:p>
            <a:r>
              <a:rPr lang="en-US" dirty="0"/>
              <a:t>Green building rating and certification systems require an integrated design process to create projects that are environmentally responsible and resource-efficient throughout a building's life-cycle: from siting to design, construction, operation, maintenance, renovation, and demolition. </a:t>
            </a:r>
          </a:p>
          <a:p>
            <a:endParaRPr lang="en-US" dirty="0"/>
          </a:p>
          <a:p>
            <a:r>
              <a:rPr lang="en-US" dirty="0"/>
              <a:t>A few of these programs are single-attribute, focusing solely on water or energy. ENERGY STAR certification and Net-Zero Energy (NZE) certification are examples of single-attribute guidelines. </a:t>
            </a:r>
          </a:p>
          <a:p>
            <a:endParaRPr lang="en-US" dirty="0"/>
          </a:p>
          <a:p>
            <a:r>
              <a:rPr lang="en-US" dirty="0"/>
              <a:t>Others are multi-attribute addressing emissions, toxicity, and overall environmental performance in addition to water and energy. Green Globes, LEED, and Living Building Challenge certifications are examples. While the philosophy, approach, and certification method vary across these the systems, a common objective is that buildings awarded or certified within these programs are designed to reduce the overall impact of the built environment on human health and the natural environment.</a:t>
            </a:r>
          </a:p>
          <a:p>
            <a:r>
              <a:rPr lang="en-US" dirty="0"/>
              <a:t> </a:t>
            </a:r>
          </a:p>
          <a:p>
            <a:r>
              <a:rPr lang="en-US" dirty="0"/>
              <a:t>Green building rating systems exist to address every building type from single-family houses and commercial buildings to entire neighborhoods. There are rating systems available for new construction, which focus on decisions made in the planning and design process and actions taken through construction, as well as for existing buildings, which focus on operations and maintenance throughout the life of the building. A primary reason for the creation of rating systems is the need to more clearly define, implement, and measure “green.” Federal, state, and municipal agencies across the country such as the General Services Administration (GSA), Department of Energy, Department of Health and Human Services, and the Environmental Protection Agency, have taken an early lead in incorporating energy efficiency and sustainability by following green building guidelines in the design, construction, and renovation of Federal facilities. Most states and many major cities have also incorporated green into their internal building requirements for new construction.</a:t>
            </a:r>
          </a:p>
          <a:p>
            <a:endParaRPr lang="en-US" dirty="0"/>
          </a:p>
          <a:p>
            <a:r>
              <a:rPr lang="en-US" dirty="0"/>
              <a:t>Source: U.S. Department of Energy</a:t>
            </a:r>
          </a:p>
          <a:p>
            <a:endParaRPr lang="en-US" dirty="0"/>
          </a:p>
        </p:txBody>
      </p:sp>
      <p:sp>
        <p:nvSpPr>
          <p:cNvPr id="5" name="Slide Image Placeholder 4">
            <a:extLst>
              <a:ext uri="{FF2B5EF4-FFF2-40B4-BE49-F238E27FC236}">
                <a16:creationId xmlns:a16="http://schemas.microsoft.com/office/drawing/2014/main" id="{4CFF39F1-ECC3-4AD8-8322-D7D2F2E2DBD9}"/>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3725129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0A65-BAFA-3945-CADE-ABC6CBB87562}"/>
            </a:ext>
          </a:extLst>
        </p:cNvPr>
        <p:cNvGrpSpPr/>
        <p:nvPr/>
      </p:nvGrpSpPr>
      <p:grpSpPr>
        <a:xfrm>
          <a:off x="0" y="0"/>
          <a:ext cx="0" cy="0"/>
          <a:chOff x="0" y="0"/>
          <a:chExt cx="0" cy="0"/>
        </a:xfrm>
      </p:grpSpPr>
      <p:sp>
        <p:nvSpPr>
          <p:cNvPr id="101380" name="Rectangle 4">
            <a:extLst>
              <a:ext uri="{FF2B5EF4-FFF2-40B4-BE49-F238E27FC236}">
                <a16:creationId xmlns:a16="http://schemas.microsoft.com/office/drawing/2014/main" id="{B6E66A93-2DE8-3B3D-90E3-C651A4692A93}"/>
              </a:ext>
            </a:extLst>
          </p:cNvPr>
          <p:cNvSpPr>
            <a:spLocks noGrp="1" noChangeArrowheads="1"/>
          </p:cNvSpPr>
          <p:nvPr>
            <p:ph type="body" idx="1"/>
          </p:nvPr>
        </p:nvSpPr>
        <p:spPr>
          <a:xfrm>
            <a:off x="731839" y="4908442"/>
            <a:ext cx="5851525" cy="4540358"/>
          </a:xfrm>
        </p:spPr>
        <p:txBody>
          <a:bodyPr/>
          <a:lstStyle/>
          <a:p>
            <a:r>
              <a:rPr lang="en-US" dirty="0"/>
              <a:t>In 1995, the 10-member U.S. Green Building Council began designing its groundbreaking green building rating system, called LEED, which stands for “Leadership in Energy and Environmental Design”. This national rating system provides benchmarks with which new and existing buildings can measure their performance compared with similar buildings throughout the country. </a:t>
            </a:r>
          </a:p>
          <a:p>
            <a:endParaRPr lang="en-US" dirty="0"/>
          </a:p>
          <a:p>
            <a:r>
              <a:rPr lang="en-US" dirty="0"/>
              <a:t>In just a decade, the USGBC has grown from 10 to over 13,000 organizational members. Though LEED for New Construction (NC) used to receive most of the publicity, LEED for Existing Buildings: Operations and Maintenance (EBOM) has gained momentum in recent years.  While the number of buildings is different in each category, the total square footage of space is almost equal between the NC and EBOM systems: approximately 1.19 billion square feet each. LEED certified projects are encouraged to pursue EBOM certification. To date, over 6,850 buildings are certified in LEED EBOM and certifications continue to grow at a rate of forty buildings per month. A 2006 US Green Building Council study found that by retrofitting buildings, owners can save on average 90 cents per square foot annually in energy and other costs and earn back their investment in 2 to 2 ½ years. </a:t>
            </a:r>
          </a:p>
          <a:p>
            <a:endParaRPr lang="en-US" dirty="0"/>
          </a:p>
          <a:p>
            <a:pPr defTabSz="914266">
              <a:defRPr/>
            </a:pPr>
            <a:r>
              <a:rPr lang="en-US" dirty="0"/>
              <a:t>Images Source: </a:t>
            </a:r>
            <a:r>
              <a:rPr lang="en-US" dirty="0">
                <a:hlinkClick r:id="rId3">
                  <a:extLst>
                    <a:ext uri="{A12FA001-AC4F-418D-AE19-62706E023703}">
                      <ahyp:hlinkClr xmlns:ahyp="http://schemas.microsoft.com/office/drawing/2018/hyperlinkcolor" val="tx"/>
                    </a:ext>
                  </a:extLst>
                </a:hlinkClick>
              </a:rPr>
              <a:t>https://www.biohabitats.com/newsletter/the-living-building-challenge/_green-building-certification-comparison/</a:t>
            </a:r>
            <a:endParaRPr lang="en-US" dirty="0"/>
          </a:p>
          <a:p>
            <a:pPr defTabSz="914266">
              <a:defRPr/>
            </a:pPr>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16DFBC35-0D19-B8C2-01D2-98AE01EF8D62}"/>
              </a:ext>
            </a:extLst>
          </p:cNvPr>
          <p:cNvSpPr>
            <a:spLocks noGrp="1" noRot="1" noChangeAspect="1"/>
          </p:cNvSpPr>
          <p:nvPr>
            <p:ph type="sldImg"/>
          </p:nvPr>
        </p:nvSpPr>
        <p:spPr>
          <a:xfrm>
            <a:off x="1062038" y="685800"/>
            <a:ext cx="5191125" cy="3892550"/>
          </a:xfrm>
        </p:spPr>
      </p:sp>
      <p:pic>
        <p:nvPicPr>
          <p:cNvPr id="2" name="Picture 1">
            <a:extLst>
              <a:ext uri="{FF2B5EF4-FFF2-40B4-BE49-F238E27FC236}">
                <a16:creationId xmlns:a16="http://schemas.microsoft.com/office/drawing/2014/main" id="{2673AF9C-EE2C-EF90-B7C2-0B26C8AC48B6}"/>
              </a:ext>
            </a:extLst>
          </p:cNvPr>
          <p:cNvPicPr>
            <a:picLocks noChangeAspect="1"/>
          </p:cNvPicPr>
          <p:nvPr/>
        </p:nvPicPr>
        <p:blipFill>
          <a:blip r:embed="rId4"/>
          <a:srcRect b="50000"/>
          <a:stretch/>
        </p:blipFill>
        <p:spPr>
          <a:xfrm>
            <a:off x="874643" y="1544824"/>
            <a:ext cx="5241235" cy="3334474"/>
          </a:xfrm>
          <a:prstGeom prst="rect">
            <a:avLst/>
          </a:prstGeom>
        </p:spPr>
      </p:pic>
    </p:spTree>
    <p:extLst>
      <p:ext uri="{BB962C8B-B14F-4D97-AF65-F5344CB8AC3E}">
        <p14:creationId xmlns:p14="http://schemas.microsoft.com/office/powerpoint/2010/main" val="18452039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D081-7DE2-A722-EA6A-37E80FDA2631}"/>
            </a:ext>
          </a:extLst>
        </p:cNvPr>
        <p:cNvGrpSpPr/>
        <p:nvPr/>
      </p:nvGrpSpPr>
      <p:grpSpPr>
        <a:xfrm>
          <a:off x="0" y="0"/>
          <a:ext cx="0" cy="0"/>
          <a:chOff x="0" y="0"/>
          <a:chExt cx="0" cy="0"/>
        </a:xfrm>
      </p:grpSpPr>
      <p:sp>
        <p:nvSpPr>
          <p:cNvPr id="101380" name="Rectangle 4">
            <a:extLst>
              <a:ext uri="{FF2B5EF4-FFF2-40B4-BE49-F238E27FC236}">
                <a16:creationId xmlns:a16="http://schemas.microsoft.com/office/drawing/2014/main" id="{5222017F-DFF1-C2DB-1AAA-975C775420EC}"/>
              </a:ext>
            </a:extLst>
          </p:cNvPr>
          <p:cNvSpPr>
            <a:spLocks noGrp="1" noChangeArrowheads="1"/>
          </p:cNvSpPr>
          <p:nvPr>
            <p:ph type="body" idx="1"/>
          </p:nvPr>
        </p:nvSpPr>
        <p:spPr>
          <a:xfrm>
            <a:off x="725920" y="5023580"/>
            <a:ext cx="5851525" cy="4044220"/>
          </a:xfrm>
        </p:spPr>
        <p:txBody>
          <a:bodyPr/>
          <a:lstStyle/>
          <a:p>
            <a:r>
              <a:rPr lang="en-US" b="0" i="0" dirty="0">
                <a:effectLst/>
              </a:rPr>
              <a:t>Since LEED was created, many other useful green building certification systems have emerged in the market. The chart on these two pages feature seven of the leading certification systems into a basic reference guide. As you can see, the rating systems hold several values, principles, and standards in common. For the most part (apart from Energy Star which considers energy use only), the tiered rubrics consider many of the same categories: health, resources, environmental impact, materials—if only phrased and weighted a little differently.</a:t>
            </a:r>
          </a:p>
          <a:p>
            <a:endParaRPr lang="en-US" dirty="0"/>
          </a:p>
          <a:p>
            <a:r>
              <a:rPr lang="en-US" dirty="0"/>
              <a:t>Green Globes was introduced in the US in 2004.  It originated from the European Building Research Establishment's Environmental Assessment Method (BREEAM) system.  It offers an alternative rating system to LEED and is recommended by the US General Services Administration for its Federal Buildings.</a:t>
            </a:r>
          </a:p>
          <a:p>
            <a:endParaRPr lang="en-US" dirty="0"/>
          </a:p>
          <a:p>
            <a:r>
              <a:rPr lang="en-US" dirty="0"/>
              <a:t>Living Building Challenge was introduced globally in 2009 under the auspices of the International Living Building Institute. The Institute certified the first projects in 2010, which changed the green building movement on a fundamental level. Groups from Mexico, Ireland, Australia, Germany, Israel and other countries around the world reached out to learn more about the Living Building Challenge and to forge formal ties with the Institute, underscoring the truth that people from all parts of the world are looking for hopeful, practical responses to environmental, social and economic difficulties.</a:t>
            </a:r>
          </a:p>
          <a:p>
            <a:endParaRPr lang="en-US" dirty="0"/>
          </a:p>
          <a:p>
            <a:r>
              <a:rPr lang="en-US" b="0" i="0" dirty="0">
                <a:effectLst/>
              </a:rPr>
              <a:t>Given the complicated nature of designing, building, and operating infrastructure—especially of the innovative green type—and the fact that these certification systems are often evolving being updated with new versions, deciding which system is the best fit for your project requires careful research and discussion with your building management team.</a:t>
            </a:r>
          </a:p>
          <a:p>
            <a:endParaRPr lang="en-US" b="0" i="0" dirty="0">
              <a:effectLst/>
            </a:endParaRPr>
          </a:p>
          <a:p>
            <a:r>
              <a:rPr lang="en-US" dirty="0"/>
              <a:t>These certification systems aren’t the only systems or checklists created to assist companies to “go green” and save energy. Energy Star was created in 1992 by the EPA and Department of Energy as a labeling program to promote the use of energy efficient products and practices. In 2007 alone, Americans saved over $18 billion on their utility bills, avoiding the greenhouse gas emissions equivalent to 27 million cars. With energy-tracking tools like Portfolio Manager, building operators can identify underperforming buildings and measure the effects of improvements in systems and operations, helping improve decision-making.</a:t>
            </a:r>
          </a:p>
          <a:p>
            <a:endParaRPr lang="en-US" dirty="0"/>
          </a:p>
          <a:p>
            <a:endParaRPr lang="en-US" dirty="0"/>
          </a:p>
        </p:txBody>
      </p:sp>
      <p:sp>
        <p:nvSpPr>
          <p:cNvPr id="3" name="Slide Image Placeholder 2">
            <a:extLst>
              <a:ext uri="{FF2B5EF4-FFF2-40B4-BE49-F238E27FC236}">
                <a16:creationId xmlns:a16="http://schemas.microsoft.com/office/drawing/2014/main" id="{B7DD3A00-4F02-7363-9321-038741D1F87D}"/>
              </a:ext>
            </a:extLst>
          </p:cNvPr>
          <p:cNvSpPr>
            <a:spLocks noGrp="1" noRot="1" noChangeAspect="1"/>
          </p:cNvSpPr>
          <p:nvPr>
            <p:ph type="sldImg"/>
          </p:nvPr>
        </p:nvSpPr>
        <p:spPr>
          <a:xfrm>
            <a:off x="1062038" y="685800"/>
            <a:ext cx="5191125" cy="3892550"/>
          </a:xfrm>
        </p:spPr>
      </p:sp>
      <p:pic>
        <p:nvPicPr>
          <p:cNvPr id="2" name="Picture 1">
            <a:extLst>
              <a:ext uri="{FF2B5EF4-FFF2-40B4-BE49-F238E27FC236}">
                <a16:creationId xmlns:a16="http://schemas.microsoft.com/office/drawing/2014/main" id="{598A9EFE-4443-F907-B7B5-0FCCE4890103}"/>
              </a:ext>
            </a:extLst>
          </p:cNvPr>
          <p:cNvPicPr>
            <a:picLocks noChangeAspect="1"/>
          </p:cNvPicPr>
          <p:nvPr/>
        </p:nvPicPr>
        <p:blipFill>
          <a:blip r:embed="rId3"/>
          <a:srcRect t="50000"/>
          <a:stretch/>
        </p:blipFill>
        <p:spPr>
          <a:xfrm>
            <a:off x="874644" y="1509877"/>
            <a:ext cx="5241235" cy="3448120"/>
          </a:xfrm>
          <a:prstGeom prst="rect">
            <a:avLst/>
          </a:prstGeom>
        </p:spPr>
      </p:pic>
    </p:spTree>
    <p:extLst>
      <p:ext uri="{BB962C8B-B14F-4D97-AF65-F5344CB8AC3E}">
        <p14:creationId xmlns:p14="http://schemas.microsoft.com/office/powerpoint/2010/main" val="2385931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xfrm>
            <a:off x="1116013" y="573088"/>
            <a:ext cx="5081587" cy="3810000"/>
          </a:xfrm>
          <a:ln/>
        </p:spPr>
      </p:sp>
      <p:sp>
        <p:nvSpPr>
          <p:cNvPr id="108548" name="Rectangle 4"/>
          <p:cNvSpPr>
            <a:spLocks noGrp="1" noChangeArrowheads="1"/>
          </p:cNvSpPr>
          <p:nvPr>
            <p:ph type="body" idx="1"/>
          </p:nvPr>
        </p:nvSpPr>
        <p:spPr>
          <a:xfrm>
            <a:off x="753719" y="4800602"/>
            <a:ext cx="5807765" cy="4085757"/>
          </a:xfrm>
          <a:noFill/>
        </p:spPr>
        <p:txBody>
          <a:bodyPr lIns="96316" tIns="48159" rIns="96316" bIns="48159"/>
          <a:lstStyle/>
          <a:p>
            <a:pPr algn="l" eaLnBrk="1" hangingPunct="1"/>
            <a:r>
              <a:rPr lang="en-US" dirty="0">
                <a:latin typeface="Book Antiqua" pitchFamily="18" charset="0"/>
              </a:rPr>
              <a:t>The most sustainable buildings enhance existing neighborhoods, urban infrastructure, and transportation systems. They provide sustainable options for travel to and from the site, reduce the amount of fossil fuels for daily roundtrips, and are located near services and amenities people use. </a:t>
            </a:r>
          </a:p>
          <a:p>
            <a:pPr algn="l" eaLnBrk="1" hangingPunct="1"/>
            <a:endParaRPr lang="en-US" dirty="0">
              <a:latin typeface="Book Antiqua" pitchFamily="18" charset="0"/>
            </a:endParaRPr>
          </a:p>
          <a:p>
            <a:pPr algn="l" eaLnBrk="1" hangingPunct="1"/>
            <a:r>
              <a:rPr lang="en-US" dirty="0">
                <a:latin typeface="Book Antiqua" pitchFamily="18" charset="0"/>
              </a:rPr>
              <a:t>Operations staff support site improvements by:</a:t>
            </a:r>
          </a:p>
          <a:p>
            <a:pPr marL="509361" lvl="1" indent="-171373">
              <a:buFont typeface="Arial" panose="020B0604020202020204" pitchFamily="34" charset="0"/>
              <a:buChar char="•"/>
            </a:pPr>
            <a:r>
              <a:rPr lang="en-US" dirty="0"/>
              <a:t>making bike storage systems safe and accessible, encouraging more staff members to ride to work. </a:t>
            </a:r>
          </a:p>
          <a:p>
            <a:pPr marL="509361" lvl="1" indent="-171373">
              <a:buFont typeface="Arial" panose="020B0604020202020204" pitchFamily="34" charset="0"/>
              <a:buChar char="•"/>
            </a:pPr>
            <a:r>
              <a:rPr lang="en-US" dirty="0"/>
              <a:t>providing access paths to bus stops that are clearly marked and well maintained.</a:t>
            </a:r>
          </a:p>
          <a:p>
            <a:pPr marL="509361" lvl="1" indent="-171373">
              <a:buFont typeface="Arial" panose="020B0604020202020204" pitchFamily="34" charset="0"/>
              <a:buChar char="•"/>
            </a:pPr>
            <a:r>
              <a:rPr lang="en-US" dirty="0"/>
              <a:t>providing preferred carpool and/or EV parking stalls.</a:t>
            </a:r>
          </a:p>
          <a:p>
            <a:pPr marL="509361" lvl="1" indent="-171373">
              <a:buFont typeface="Arial" panose="020B0604020202020204" pitchFamily="34" charset="0"/>
              <a:buChar char="•"/>
            </a:pPr>
            <a:r>
              <a:rPr lang="en-US" dirty="0"/>
              <a:t>maintaining showers and changing rooms for people who bike or walk to work.</a:t>
            </a:r>
          </a:p>
          <a:p>
            <a:pPr marL="509361" lvl="1" indent="-171373">
              <a:buFont typeface="Arial" panose="020B0604020202020204" pitchFamily="34" charset="0"/>
              <a:buChar char="•"/>
            </a:pPr>
            <a:r>
              <a:rPr lang="en-US" dirty="0"/>
              <a:t>ensuring that night lighting operates well.</a:t>
            </a:r>
          </a:p>
          <a:p>
            <a:pPr marL="177792" indent="-177792" eaLnBrk="1" hangingPunct="1">
              <a:buFont typeface="Arial" pitchFamily="34" charset="0"/>
              <a:buChar char="•"/>
            </a:pPr>
            <a:endParaRPr lang="en-US" dirty="0">
              <a:latin typeface="Book Antiqua" pitchFamily="18" charset="0"/>
            </a:endParaRPr>
          </a:p>
          <a:p>
            <a:pPr eaLnBrk="1" hangingPunct="1"/>
            <a:endParaRPr lang="en-US" dirty="0">
              <a:latin typeface="Book Antiqua" pitchFamily="18" charset="0"/>
            </a:endParaRPr>
          </a:p>
        </p:txBody>
      </p:sp>
    </p:spTree>
    <p:extLst>
      <p:ext uri="{BB962C8B-B14F-4D97-AF65-F5344CB8AC3E}">
        <p14:creationId xmlns:p14="http://schemas.microsoft.com/office/powerpoint/2010/main" val="2389740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body" idx="1"/>
          </p:nvPr>
        </p:nvSpPr>
        <p:spPr>
          <a:xfrm>
            <a:off x="627620" y="5184580"/>
            <a:ext cx="5851525" cy="3779837"/>
          </a:xfrm>
        </p:spPr>
        <p:txBody>
          <a:bodyPr/>
          <a:lstStyle/>
          <a:p>
            <a:r>
              <a:rPr lang="en-US" dirty="0"/>
              <a:t>In a natural ecosystem, rain falls and is slowed by tree canopies and natural plant cover. It is then absorbed by soils. Our urban environments with their hard surfaces require infrastructure to handle stormwater that can’t be absorbed back into the ground. </a:t>
            </a:r>
          </a:p>
          <a:p>
            <a:endParaRPr lang="en-US" dirty="0"/>
          </a:p>
          <a:p>
            <a:r>
              <a:rPr lang="en-US" dirty="0"/>
              <a:t>Low-impact development (LID) standards are now in place in many cities. The goal is to re-establish and/or mimic natural systems that recharge ground water. LID methods help Mother Nature to manage stormwater for us.</a:t>
            </a:r>
          </a:p>
          <a:p>
            <a:endParaRPr lang="en-US" dirty="0"/>
          </a:p>
          <a:p>
            <a:endParaRPr lang="en-US" dirty="0"/>
          </a:p>
        </p:txBody>
      </p:sp>
      <p:sp>
        <p:nvSpPr>
          <p:cNvPr id="4" name="Text Box 10"/>
          <p:cNvSpPr txBox="1">
            <a:spLocks noChangeArrowheads="1"/>
          </p:cNvSpPr>
          <p:nvPr/>
        </p:nvSpPr>
        <p:spPr bwMode="auto">
          <a:xfrm>
            <a:off x="1828801" y="4649692"/>
            <a:ext cx="1295400" cy="29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699" rIns="91400" bIns="45699">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pPr>
            <a:r>
              <a:rPr lang="en-US" sz="1300" b="0" dirty="0">
                <a:latin typeface="Arial" pitchFamily="34" charset="0"/>
              </a:rPr>
              <a:t>This?</a:t>
            </a:r>
          </a:p>
        </p:txBody>
      </p:sp>
      <p:sp>
        <p:nvSpPr>
          <p:cNvPr id="5" name="Text Box 11"/>
          <p:cNvSpPr txBox="1">
            <a:spLocks noChangeArrowheads="1"/>
          </p:cNvSpPr>
          <p:nvPr/>
        </p:nvSpPr>
        <p:spPr bwMode="auto">
          <a:xfrm>
            <a:off x="4116943" y="4114803"/>
            <a:ext cx="2362200" cy="29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699" rIns="91400" bIns="45699">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pPr>
            <a:r>
              <a:rPr lang="en-US" sz="1300" b="0" dirty="0">
                <a:latin typeface="Arial" pitchFamily="34" charset="0"/>
              </a:rPr>
              <a:t>Or this?</a:t>
            </a:r>
          </a:p>
        </p:txBody>
      </p:sp>
      <p:sp>
        <p:nvSpPr>
          <p:cNvPr id="3" name="Slide Image Placeholder 2">
            <a:extLst>
              <a:ext uri="{FF2B5EF4-FFF2-40B4-BE49-F238E27FC236}">
                <a16:creationId xmlns:a16="http://schemas.microsoft.com/office/drawing/2014/main" id="{58955E76-5296-4514-A8A1-939BA79E0A18}"/>
              </a:ext>
            </a:extLst>
          </p:cNvPr>
          <p:cNvSpPr>
            <a:spLocks noGrp="1" noRot="1" noChangeAspect="1"/>
          </p:cNvSpPr>
          <p:nvPr>
            <p:ph type="sldImg"/>
          </p:nvPr>
        </p:nvSpPr>
        <p:spPr>
          <a:xfrm>
            <a:off x="1062038" y="685800"/>
            <a:ext cx="5191125" cy="3892550"/>
          </a:xfrm>
        </p:spPr>
      </p:sp>
      <p:pic>
        <p:nvPicPr>
          <p:cNvPr id="7" name="Picture 6" descr="http://www.epa.gov/region6/6en/xp/federal%20facilities/ff_stormwa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68"/>
          <a:stretch/>
        </p:blipFill>
        <p:spPr bwMode="auto">
          <a:xfrm>
            <a:off x="762001" y="1573188"/>
            <a:ext cx="2871537" cy="30211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lacreekfreak.files.wordpress.com/2010/07/p7200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684" y="1626064"/>
            <a:ext cx="3216716" cy="24125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1">
            <a:extLst>
              <a:ext uri="{FF2B5EF4-FFF2-40B4-BE49-F238E27FC236}">
                <a16:creationId xmlns:a16="http://schemas.microsoft.com/office/drawing/2014/main" id="{3AEA2317-C186-4117-97E0-EBEBCFBBCE04}"/>
              </a:ext>
            </a:extLst>
          </p:cNvPr>
          <p:cNvSpPr txBox="1">
            <a:spLocks noChangeArrowheads="1"/>
          </p:cNvSpPr>
          <p:nvPr/>
        </p:nvSpPr>
        <p:spPr bwMode="auto">
          <a:xfrm>
            <a:off x="4491467" y="4117572"/>
            <a:ext cx="829339" cy="29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699" rIns="91400" bIns="45699">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pPr>
            <a:r>
              <a:rPr lang="en-US" sz="1300" b="0" dirty="0">
                <a:latin typeface="Arial" pitchFamily="34" charset="0"/>
              </a:rPr>
              <a:t>Or this?</a:t>
            </a:r>
          </a:p>
        </p:txBody>
      </p:sp>
    </p:spTree>
    <p:extLst>
      <p:ext uri="{BB962C8B-B14F-4D97-AF65-F5344CB8AC3E}">
        <p14:creationId xmlns:p14="http://schemas.microsoft.com/office/powerpoint/2010/main" val="1552275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7"/>
          <p:cNvSpPr>
            <a:spLocks noGrp="1" noChangeArrowheads="1"/>
          </p:cNvSpPr>
          <p:nvPr>
            <p:ph type="body" idx="1"/>
          </p:nvPr>
        </p:nvSpPr>
        <p:spPr/>
        <p:txBody>
          <a:bodyPr/>
          <a:lstStyle/>
          <a:p>
            <a:r>
              <a:rPr lang="en-US" dirty="0"/>
              <a:t>Heat Island Effect is when the temperature of an urban area is elevated higher than the surrounding countryside.  This is due to pavement and buildings absorbing heat throughout the day at higher rates than vegetated countryside.</a:t>
            </a:r>
          </a:p>
          <a:p>
            <a:endParaRPr lang="en-US" dirty="0"/>
          </a:p>
          <a:p>
            <a:r>
              <a:rPr lang="en-US" dirty="0"/>
              <a:t>Ways to reduce heat island effect are:</a:t>
            </a:r>
          </a:p>
          <a:p>
            <a:pPr marL="404635" indent="-171373">
              <a:buFont typeface="Arial" panose="020B0604020202020204" pitchFamily="34" charset="0"/>
              <a:buChar char="•"/>
            </a:pPr>
            <a:r>
              <a:rPr lang="en-US" dirty="0"/>
              <a:t>Provide vegetated or architectural elements that shade hardscapes on a property.</a:t>
            </a:r>
          </a:p>
          <a:p>
            <a:pPr marL="404635" indent="-171373">
              <a:buFont typeface="Arial" panose="020B0604020202020204" pitchFamily="34" charset="0"/>
              <a:buChar char="•"/>
            </a:pPr>
            <a:r>
              <a:rPr lang="en-US" dirty="0"/>
              <a:t>Use paving and roofing materials that reflect light or resist heat gain from direct sunlight.</a:t>
            </a:r>
          </a:p>
          <a:p>
            <a:pPr marL="404635" indent="-171373">
              <a:buFont typeface="Arial" panose="020B0604020202020204" pitchFamily="34" charset="0"/>
              <a:buChar char="•"/>
            </a:pPr>
            <a:r>
              <a:rPr lang="en-US" dirty="0"/>
              <a:t>Use vegetated roofing or landscaping.  These tend to use the sunlight instead of converting it to heat as paving does.</a:t>
            </a:r>
          </a:p>
          <a:p>
            <a:endParaRPr lang="en-US" dirty="0"/>
          </a:p>
          <a:p>
            <a:r>
              <a:rPr lang="en-US" dirty="0"/>
              <a:t>Photo: The six-acre green roof on the Vancouver Convention Centre, Vancouver, B.C., Canada.</a:t>
            </a:r>
          </a:p>
        </p:txBody>
      </p:sp>
      <p:sp>
        <p:nvSpPr>
          <p:cNvPr id="3" name="Slide Image Placeholder 2">
            <a:extLst>
              <a:ext uri="{FF2B5EF4-FFF2-40B4-BE49-F238E27FC236}">
                <a16:creationId xmlns:a16="http://schemas.microsoft.com/office/drawing/2014/main" id="{748833AC-9873-446D-92CD-B7FE36C6DE60}"/>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43299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73785B89-EBD9-4AEB-899D-9859BFF6AE4F}"/>
              </a:ext>
            </a:extLst>
          </p:cNvPr>
          <p:cNvSpPr>
            <a:spLocks noGrp="1" noRot="1" noChangeAspect="1"/>
          </p:cNvSpPr>
          <p:nvPr>
            <p:ph type="sldImg"/>
          </p:nvPr>
        </p:nvSpPr>
        <p:spPr>
          <a:xfrm>
            <a:off x="1062038" y="685800"/>
            <a:ext cx="5191125" cy="3892550"/>
          </a:xfrm>
        </p:spPr>
      </p:sp>
      <p:sp>
        <p:nvSpPr>
          <p:cNvPr id="5" name="Notes Placeholder 4">
            <a:extLst>
              <a:ext uri="{FF2B5EF4-FFF2-40B4-BE49-F238E27FC236}">
                <a16:creationId xmlns:a16="http://schemas.microsoft.com/office/drawing/2014/main" id="{A0711A2A-CE08-47F6-A295-99E670D0E958}"/>
              </a:ext>
            </a:extLst>
          </p:cNvPr>
          <p:cNvSpPr>
            <a:spLocks noGrp="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3"/>
          <p:cNvSpPr>
            <a:spLocks noGrp="1" noChangeArrowheads="1"/>
          </p:cNvSpPr>
          <p:nvPr>
            <p:ph type="body" idx="1"/>
          </p:nvPr>
        </p:nvSpPr>
        <p:spPr/>
        <p:txBody>
          <a:bodyPr/>
          <a:lstStyle/>
          <a:p>
            <a:r>
              <a:rPr lang="en-US" dirty="0"/>
              <a:t>Over 80% of the water used in a typical commercial building is consumed by the heating/cooling system and in restrooms. Look to these areas for conservation strategies with quick payback.</a:t>
            </a:r>
          </a:p>
        </p:txBody>
      </p:sp>
      <p:sp>
        <p:nvSpPr>
          <p:cNvPr id="3" name="Slide Image Placeholder 2">
            <a:extLst>
              <a:ext uri="{FF2B5EF4-FFF2-40B4-BE49-F238E27FC236}">
                <a16:creationId xmlns:a16="http://schemas.microsoft.com/office/drawing/2014/main" id="{4C249C43-9E0E-4C22-97B2-98E9859F7B87}"/>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29756748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body" idx="1"/>
          </p:nvPr>
        </p:nvSpPr>
        <p:spPr/>
        <p:txBody>
          <a:bodyPr/>
          <a:lstStyle/>
          <a:p>
            <a:r>
              <a:rPr lang="en-US" b="1" dirty="0"/>
              <a:t>Waterless Urinals </a:t>
            </a:r>
            <a:r>
              <a:rPr lang="en-US" dirty="0"/>
              <a:t>use a fluid (chemical) to create a vapor trap in the drain line in place of water. This fluid is lighter than urine, allowing the urine to pass through. Over time, through drops passing with the urine and evaporation, chemical volume reduces, and odor increases. It is not typically recommended to “upgrade” to waterless urinals where they have not been previously specified unless the slope of the waste pipe is sufficient to flow very low volumes of fluids.  Check local building codes for Gallons per flush (GPF) requirements. CALGreen 2013 allows an effective flush of 0.5 gpf urinals, for example.</a:t>
            </a:r>
          </a:p>
          <a:p>
            <a:endParaRPr lang="en-US" dirty="0"/>
          </a:p>
          <a:p>
            <a:r>
              <a:rPr lang="en-US" b="1" dirty="0"/>
              <a:t>WaterSense labeled High Efficiency Toilets (HET) </a:t>
            </a:r>
            <a:r>
              <a:rPr lang="en-US" dirty="0"/>
              <a:t>are modern water-efficient toilets that are designed to use 1.28 GPF or less and meet the </a:t>
            </a:r>
            <a:r>
              <a:rPr lang="en-US" b="1" dirty="0"/>
              <a:t>Maximum Performance Testing (MaP)</a:t>
            </a:r>
            <a:r>
              <a:rPr lang="en-US" dirty="0"/>
              <a:t> threshold of 350 grams of waste removed from the toilet fixture in a single flush. MaP is a voluntary testing program and a major driving force in the improvement of toilet flush performance in North America.</a:t>
            </a:r>
          </a:p>
          <a:p>
            <a:endParaRPr lang="en-US" dirty="0"/>
          </a:p>
          <a:p>
            <a:r>
              <a:rPr lang="en-US" b="1" dirty="0"/>
              <a:t>Dual Flush Toilets </a:t>
            </a:r>
            <a:r>
              <a:rPr lang="en-US" dirty="0"/>
              <a:t>offer two flush volumes depending on the type of waste being disposed. Typical volumes per flush are 1.28 and 0.8 gpf for commercial and residential style fixtures. Commercial flush valves are available and may be compatible with existing bowls. Operation varies by manufacturer, but they consist of two main types: (1) two buttons of differing sizes and (2) embossed logos and single levers with differing up and down actions. Many manufacturers provide educational materials/signage. Consider Water Sense rated fixtures and use Mass Per Flush (MPF) ratings. Some manufacturers offer kits to retrofit an existing tank toilet into a dual flush toilet.  At about $20 each, these work very well and can be installed easily, however test one fixture prior to purchasing kits for more fixtures as some can not be modified.</a:t>
            </a:r>
          </a:p>
          <a:p>
            <a:endParaRPr lang="en-US" dirty="0"/>
          </a:p>
          <a:p>
            <a:r>
              <a:rPr lang="en-US" b="1" dirty="0"/>
              <a:t>Pressure and Vacuum-Assist Toilets </a:t>
            </a:r>
            <a:r>
              <a:rPr lang="en-US" dirty="0"/>
              <a:t>– Typical flush volumes are 1 to 1.1 gpf. These use water pressure to “push” or create a vacuum that “pulls” the contents of the bowl to the waste pipe. This type is more prone to mechanical adjustments and failure due to the complexity of fixture. Consider using results from Maximum Performance testing for water closets when choosing upgrades. Low water use will not be realized if multiple flushes are needed to remove waste from the bowl. Waste pipe slope, diameter and pipe build up all have an effect on the amount of mass and the distance that it can be transported.  </a:t>
            </a:r>
          </a:p>
          <a:p>
            <a:endParaRPr lang="en-US" dirty="0"/>
          </a:p>
          <a:p>
            <a:r>
              <a:rPr lang="en-US" b="1" dirty="0"/>
              <a:t>Composting Toilets - </a:t>
            </a:r>
            <a:r>
              <a:rPr lang="en-US" dirty="0"/>
              <a:t>Composting toilet systems are available for small commercial buildings. They save large amounts of water and are comparable in terms of experience for the user to conventional toilet systems. The unique maintenance requirements for these systems can be minimal but must be adhered to. These systems need to be approved by the local jurisdiction</a:t>
            </a:r>
            <a:r>
              <a:rPr lang="en-US" dirty="0">
                <a:cs typeface="Times New Roman" panose="02020603050405020304" pitchFamily="18" charset="0"/>
              </a:rPr>
              <a:t>, as not all jurisdictions allow them.</a:t>
            </a:r>
          </a:p>
          <a:p>
            <a:endParaRPr lang="en-US" dirty="0"/>
          </a:p>
          <a:p>
            <a:r>
              <a:rPr lang="en-US" b="1" dirty="0"/>
              <a:t>Showerheads</a:t>
            </a:r>
            <a:r>
              <a:rPr lang="en-US" dirty="0"/>
              <a:t> – Since showers are typically 5 minutes or longer, reduce flows as much as feasible to reduce water consumption. Care must be taken to provide enough flow such that shower times are not increased, resulting in similar or increased water consumption than standard fixtures. The lowest recommended type is 1.75 gallons per minute (gpm) although a recently released 1.5 gpm is definitely worth considering.</a:t>
            </a:r>
          </a:p>
          <a:p>
            <a:endParaRPr lang="en-US" dirty="0"/>
          </a:p>
          <a:p>
            <a:r>
              <a:rPr lang="en-US" b="1" dirty="0"/>
              <a:t>Lavatory Faucets </a:t>
            </a:r>
            <a:r>
              <a:rPr lang="en-US" dirty="0"/>
              <a:t>– With good aerators, flows (gpm) can be reduced without significantly impacting user experience or ability to remove soap. Since occupants use these faucets each time they use the restroom (we hope), reductions here can add up to significant savings.</a:t>
            </a:r>
          </a:p>
          <a:p>
            <a:endParaRPr lang="en-US" dirty="0"/>
          </a:p>
          <a:p>
            <a:r>
              <a:rPr lang="en-US" b="1" dirty="0"/>
              <a:t>Automatic/Sensor Fixture Operation </a:t>
            </a:r>
            <a:r>
              <a:rPr lang="en-US" dirty="0"/>
              <a:t>– Automatic sensors provide a more hygienic environment while reducing flow duration (faucets) and improving reliability of flush volumes where user error may contribute to over flushing (hold a button or lever too long). However, sensors  on toilets do not save money and often flush more often than they need to, so they use more water. Sensors are available for all restroom fixtures and types, even dual flush toilets which use sit-time as the basis of deciding which flush mode to use.</a:t>
            </a:r>
          </a:p>
          <a:p>
            <a:endParaRPr lang="en-US" dirty="0"/>
          </a:p>
          <a:p>
            <a:r>
              <a:rPr lang="en-US" b="1" dirty="0"/>
              <a:t>Kitchen Facilities </a:t>
            </a:r>
            <a:r>
              <a:rPr lang="en-US" dirty="0"/>
              <a:t>– Typically flows on kitchen water faucets are not reduced because it takes a certain volume of water to complete a task. Focus on reducing water consumption of equipment such as dishwashers and single-pass equipment including drain water coolers.</a:t>
            </a:r>
          </a:p>
          <a:p>
            <a:endParaRPr lang="en-US" dirty="0"/>
          </a:p>
          <a:p>
            <a:r>
              <a:rPr lang="en-US" b="1" dirty="0"/>
              <a:t>Resources:</a:t>
            </a:r>
          </a:p>
          <a:p>
            <a:r>
              <a:rPr lang="en-US" b="1" dirty="0"/>
              <a:t>California Urban Water Conservation Council </a:t>
            </a:r>
          </a:p>
          <a:p>
            <a:r>
              <a:rPr lang="en-US" dirty="0">
                <a:hlinkClick r:id="rId3">
                  <a:extLst>
                    <a:ext uri="{A12FA001-AC4F-418D-AE19-62706E023703}">
                      <ahyp:hlinkClr xmlns:ahyp="http://schemas.microsoft.com/office/drawing/2018/hyperlinkcolor" val="tx"/>
                    </a:ext>
                  </a:extLst>
                </a:hlinkClick>
              </a:rPr>
              <a:t>https://wateractionhub.org/organizations/290/d/california-urban-water-conservation-council/</a:t>
            </a:r>
            <a:endParaRPr lang="en-US" dirty="0"/>
          </a:p>
          <a:p>
            <a:r>
              <a:rPr lang="en-US" b="1" dirty="0"/>
              <a:t>WaterSense</a:t>
            </a:r>
            <a:r>
              <a:rPr lang="en-US" dirty="0"/>
              <a:t> - US EPA water conservation fixture labeling program</a:t>
            </a:r>
            <a:br>
              <a:rPr lang="en-US" dirty="0"/>
            </a:br>
            <a:r>
              <a:rPr lang="en-US" dirty="0">
                <a:hlinkClick r:id="rId4">
                  <a:extLst>
                    <a:ext uri="{A12FA001-AC4F-418D-AE19-62706E023703}">
                      <ahyp:hlinkClr xmlns:ahyp="http://schemas.microsoft.com/office/drawing/2018/hyperlinkcolor" val="tx"/>
                    </a:ext>
                  </a:extLst>
                </a:hlinkClick>
              </a:rPr>
              <a:t>https://www.epa.gov/watersense</a:t>
            </a:r>
            <a:endParaRPr lang="en-US" dirty="0"/>
          </a:p>
          <a:p>
            <a:endParaRPr lang="en-US" dirty="0"/>
          </a:p>
        </p:txBody>
      </p:sp>
      <p:sp>
        <p:nvSpPr>
          <p:cNvPr id="5" name="Slide Image Placeholder 4">
            <a:extLst>
              <a:ext uri="{FF2B5EF4-FFF2-40B4-BE49-F238E27FC236}">
                <a16:creationId xmlns:a16="http://schemas.microsoft.com/office/drawing/2014/main" id="{E3E19A7E-BCDC-4237-8C73-74C3B8001D16}"/>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33977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body" idx="1"/>
          </p:nvPr>
        </p:nvSpPr>
        <p:spPr/>
        <p:txBody>
          <a:bodyPr/>
          <a:lstStyle/>
          <a:p>
            <a:r>
              <a:rPr lang="en-US" dirty="0"/>
              <a:t>This course will cover the fundamentals of energy conservation through operations and maintenance opportunities. Good energy management is a fundamental component of green buildings.  </a:t>
            </a:r>
          </a:p>
        </p:txBody>
      </p:sp>
      <p:sp>
        <p:nvSpPr>
          <p:cNvPr id="3" name="Slide Image Placeholder 2">
            <a:extLst>
              <a:ext uri="{FF2B5EF4-FFF2-40B4-BE49-F238E27FC236}">
                <a16:creationId xmlns:a16="http://schemas.microsoft.com/office/drawing/2014/main" id="{C36BA6D9-76E9-4BE5-A37D-A6AEBF6BA883}"/>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3990878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Rectangle 4"/>
          <p:cNvSpPr>
            <a:spLocks noGrp="1" noChangeArrowheads="1"/>
          </p:cNvSpPr>
          <p:nvPr>
            <p:ph type="body" idx="1"/>
          </p:nvPr>
        </p:nvSpPr>
        <p:spPr/>
        <p:txBody>
          <a:bodyPr/>
          <a:lstStyle/>
          <a:p>
            <a:r>
              <a:rPr lang="en-US" dirty="0"/>
              <a:t>We will have a section on indoor environmental quality (IEQ) in this course and discuss this in more detail.  The quality of the indoor environment impacts our work life and productivity. </a:t>
            </a:r>
          </a:p>
          <a:p>
            <a:endParaRPr lang="en-US" dirty="0"/>
          </a:p>
          <a:p>
            <a:r>
              <a:rPr lang="en-US" dirty="0"/>
              <a:t>A 2015 study found that the productivity increase from improved ventilation alone is worth more than 150 times the energy costs of such a measure. And ventilation is just one aspect of IEQ, so there are many additional opportunities that exist for achieving cost-effective productivity gains by improving IEQ.</a:t>
            </a:r>
          </a:p>
          <a:p>
            <a:endParaRPr lang="en-US" dirty="0"/>
          </a:p>
          <a:p>
            <a:r>
              <a:rPr lang="en-US" dirty="0"/>
              <a:t>People are more productive, happy, and healthy when they work and live in sustainable buildings.</a:t>
            </a:r>
          </a:p>
          <a:p>
            <a:endParaRPr lang="en-US" dirty="0"/>
          </a:p>
          <a:p>
            <a:r>
              <a:rPr lang="en-US" dirty="0"/>
              <a:t>Source:</a:t>
            </a:r>
          </a:p>
          <a:p>
            <a:r>
              <a:rPr lang="en-US" dirty="0">
                <a:hlinkClick r:id="rId3">
                  <a:extLst>
                    <a:ext uri="{A12FA001-AC4F-418D-AE19-62706E023703}">
                      <ahyp:hlinkClr xmlns:ahyp="http://schemas.microsoft.com/office/drawing/2018/hyperlinkcolor" val="tx"/>
                    </a:ext>
                  </a:extLst>
                </a:hlinkClick>
              </a:rPr>
              <a:t>https://code-authorities.ul.com/wp-content/uploads/sites/40/2018/01/2016.03.Effects-of-Indoor-Environmental-Quality-on-Performance-and-Productivity.pdf</a:t>
            </a:r>
            <a:endParaRPr lang="en-US" dirty="0"/>
          </a:p>
        </p:txBody>
      </p:sp>
      <p:sp>
        <p:nvSpPr>
          <p:cNvPr id="3" name="Slide Image Placeholder 2">
            <a:extLst>
              <a:ext uri="{FF2B5EF4-FFF2-40B4-BE49-F238E27FC236}">
                <a16:creationId xmlns:a16="http://schemas.microsoft.com/office/drawing/2014/main" id="{B18A61FE-7588-44B4-AC5B-F032037D67BB}"/>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27859893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3DF6537-F28D-4A02-920E-E8D59BF5304F}"/>
              </a:ext>
            </a:extLst>
          </p:cNvPr>
          <p:cNvSpPr>
            <a:spLocks noGrp="1" noRot="1" noChangeAspect="1"/>
          </p:cNvSpPr>
          <p:nvPr>
            <p:ph type="sldImg"/>
          </p:nvPr>
        </p:nvSpPr>
        <p:spPr>
          <a:xfrm>
            <a:off x="900113" y="547688"/>
            <a:ext cx="5500687" cy="4124325"/>
          </a:xfrm>
        </p:spPr>
      </p:sp>
      <p:sp>
        <p:nvSpPr>
          <p:cNvPr id="5" name="Notes Placeholder 4">
            <a:extLst>
              <a:ext uri="{FF2B5EF4-FFF2-40B4-BE49-F238E27FC236}">
                <a16:creationId xmlns:a16="http://schemas.microsoft.com/office/drawing/2014/main" id="{D15C116D-EF0E-4ABD-A06F-57341953E2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75469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Notes Placeholder 2"/>
          <p:cNvSpPr>
            <a:spLocks noGrp="1"/>
          </p:cNvSpPr>
          <p:nvPr>
            <p:ph type="body" idx="1"/>
          </p:nvPr>
        </p:nvSpPr>
        <p:spPr/>
        <p:txBody>
          <a:bodyPr/>
          <a:lstStyle/>
          <a:p>
            <a:r>
              <a:rPr lang="en-US" altLang="en-US" dirty="0"/>
              <a:t>As you work on optimizing your building, your efforts will contribute to a number of benefits, help your organization meet its targets, and can even benefit yourself (a more comfortable work environment, less frequent/urgent work requests, etc.).</a:t>
            </a:r>
          </a:p>
          <a:p>
            <a:r>
              <a:rPr lang="en-US" altLang="en-US" dirty="0"/>
              <a:t>Some of these you can measure quantitatively such as energy, water, and O&amp;M costs.  Others are more difficult to measure, such as increases in health, comfort, and productivity.</a:t>
            </a:r>
          </a:p>
          <a:p>
            <a:r>
              <a:rPr lang="en-US" altLang="en-US" dirty="0"/>
              <a:t>By taking an active role in optimizing your building, you will be able to track the numerical benefits, or metrics, and have the familiarity and knowledge to account for those harder to measure.</a:t>
            </a:r>
          </a:p>
          <a:p>
            <a:endParaRPr lang="en-US" altLang="en-US" dirty="0"/>
          </a:p>
          <a:p>
            <a:endParaRPr lang="en-US" dirty="0"/>
          </a:p>
          <a:p>
            <a:endParaRPr lang="en-US" dirty="0"/>
          </a:p>
        </p:txBody>
      </p:sp>
      <p:sp>
        <p:nvSpPr>
          <p:cNvPr id="4" name="Slide Image Placeholder 3">
            <a:extLst>
              <a:ext uri="{FF2B5EF4-FFF2-40B4-BE49-F238E27FC236}">
                <a16:creationId xmlns:a16="http://schemas.microsoft.com/office/drawing/2014/main" id="{0FC3E6E2-0FD1-4169-B1CA-750C611F559B}"/>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1403134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a:extLst>
              <a:ext uri="{FF2B5EF4-FFF2-40B4-BE49-F238E27FC236}">
                <a16:creationId xmlns:a16="http://schemas.microsoft.com/office/drawing/2014/main" id="{BC782730-B4BF-461F-B990-7B37AF0E4337}"/>
              </a:ext>
            </a:extLst>
          </p:cNvPr>
          <p:cNvSpPr>
            <a:spLocks noGrp="1"/>
          </p:cNvSpPr>
          <p:nvPr>
            <p:ph type="body" idx="1"/>
          </p:nvPr>
        </p:nvSpPr>
        <p:spPr/>
        <p:txBody>
          <a:bodyPr/>
          <a:lstStyle/>
          <a:p>
            <a:r>
              <a:rPr lang="en-US" dirty="0"/>
              <a:t>Familiarity with the locations and day-to-day operations of the building systems and occupants puts you at an advantage when optimizing buildings’ energy use.</a:t>
            </a:r>
          </a:p>
          <a:p>
            <a:r>
              <a:rPr lang="en-US" dirty="0"/>
              <a:t>You are in the best position to bring about change in the building operations, and sustainability goes hand in hand with your daily tasks.</a:t>
            </a:r>
          </a:p>
          <a:p>
            <a:endParaRPr lang="en-US" dirty="0"/>
          </a:p>
        </p:txBody>
      </p:sp>
      <p:sp>
        <p:nvSpPr>
          <p:cNvPr id="5" name="Slide Image Placeholder 4">
            <a:extLst>
              <a:ext uri="{FF2B5EF4-FFF2-40B4-BE49-F238E27FC236}">
                <a16:creationId xmlns:a16="http://schemas.microsoft.com/office/drawing/2014/main" id="{801D0E6B-6EE4-4D20-AEC0-C8A550F2FD1C}"/>
              </a:ext>
            </a:extLst>
          </p:cNvPr>
          <p:cNvSpPr>
            <a:spLocks noGrp="1" noRot="1" noChangeAspect="1"/>
          </p:cNvSpPr>
          <p:nvPr>
            <p:ph type="sldImg"/>
          </p:nvPr>
        </p:nvSpPr>
        <p:spPr>
          <a:xfrm>
            <a:off x="900113" y="547688"/>
            <a:ext cx="5500687" cy="4124325"/>
          </a:xfrm>
        </p:spPr>
      </p:sp>
    </p:spTree>
    <p:extLst>
      <p:ext uri="{BB962C8B-B14F-4D97-AF65-F5344CB8AC3E}">
        <p14:creationId xmlns:p14="http://schemas.microsoft.com/office/powerpoint/2010/main" val="413831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Whether formal or informal, operator training has historically placed little emphasis on energy-efficient building practices. Nor was there, until recently, an understanding of the important role technicians play in improving and maintaining building energy performance. </a:t>
            </a:r>
          </a:p>
          <a:p>
            <a:r>
              <a:rPr lang="en-US" dirty="0"/>
              <a:t>According to a study by the Washington State Energy Office, trained and motivated building technicians can reduce utility costs at facilities by at least 5 to 15 percent. Today, the role of the operator in impacting energy savings and costs is well established through an ample body of evaluation research. </a:t>
            </a:r>
          </a:p>
          <a:p>
            <a:r>
              <a:rPr lang="en-US" dirty="0"/>
              <a:t>One of the key jobs to ensure energy efficiency in buildings is through building maintenance and operations. As noted in BOMA Magazine, “In order to be successful in a sustainable world, the operating engineer must not only have extremely high technical skills, but must also know how to operate buildings efficiently.” This requires in-depth training from an established program that has proven success. </a:t>
            </a:r>
          </a:p>
        </p:txBody>
      </p:sp>
      <p:sp>
        <p:nvSpPr>
          <p:cNvPr id="4" name="Slide Image Placeholder 3">
            <a:extLst>
              <a:ext uri="{FF2B5EF4-FFF2-40B4-BE49-F238E27FC236}">
                <a16:creationId xmlns:a16="http://schemas.microsoft.com/office/drawing/2014/main" id="{B4314AB6-6FCD-4DC7-9C2B-6369F03A2888}"/>
              </a:ext>
            </a:extLst>
          </p:cNvPr>
          <p:cNvSpPr>
            <a:spLocks noGrp="1" noRot="1" noChangeAspect="1"/>
          </p:cNvSpPr>
          <p:nvPr>
            <p:ph type="sldImg"/>
          </p:nvPr>
        </p:nvSpPr>
        <p:spPr>
          <a:xfrm>
            <a:off x="1062038" y="685800"/>
            <a:ext cx="5191125" cy="3892550"/>
          </a:xfrm>
        </p:spPr>
      </p:sp>
    </p:spTree>
    <p:extLst>
      <p:ext uri="{BB962C8B-B14F-4D97-AF65-F5344CB8AC3E}">
        <p14:creationId xmlns:p14="http://schemas.microsoft.com/office/powerpoint/2010/main" val="17602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p:cNvSpPr>
            <a:spLocks noGrp="1"/>
          </p:cNvSpPr>
          <p:nvPr>
            <p:ph type="body" idx="1"/>
          </p:nvPr>
        </p:nvSpPr>
        <p:spPr/>
        <p:txBody>
          <a:bodyPr/>
          <a:lstStyle/>
          <a:p>
            <a:r>
              <a:rPr lang="en-US" altLang="en-US" dirty="0"/>
              <a:t>The BOC program offers four professional credentials that demonstrate that you have acquired specific knowledge, skills, and/or competencies that can be used on the job. </a:t>
            </a:r>
          </a:p>
          <a:p>
            <a:r>
              <a:rPr lang="en-US" altLang="en-US" dirty="0"/>
              <a:t>Three credentials are training certificates which recognize those operators who have successfully completed the Fundamentals of Energy Efficient Building Operations course, or a BOC Level I or II course series. Certificates provide a valuable credential for operators interested in demonstrating completion of required study and project work to enhance knowledge and skills in building operations.</a:t>
            </a:r>
          </a:p>
          <a:p>
            <a:r>
              <a:rPr lang="en-US" altLang="en-US" dirty="0"/>
              <a:t>The fourth credential recognizes operators who have successfully passed the BOC Certification Examination. These individuals may use the designation Certified Building Operator (CBO). A CBO certification provides assurance to employers that operators have mastered the knowledge gained from work experience, study, and passing a comprehensive national exam. After earning your BOC Level I Certificate, you are eligible to sit for the certification exam.</a:t>
            </a:r>
          </a:p>
        </p:txBody>
      </p:sp>
      <p:sp>
        <p:nvSpPr>
          <p:cNvPr id="4" name="Slide Image Placeholder 3">
            <a:extLst>
              <a:ext uri="{FF2B5EF4-FFF2-40B4-BE49-F238E27FC236}">
                <a16:creationId xmlns:a16="http://schemas.microsoft.com/office/drawing/2014/main" id="{335B3C98-D7F8-42F4-9B35-E6D942F1F72D}"/>
              </a:ext>
            </a:extLst>
          </p:cNvPr>
          <p:cNvSpPr>
            <a:spLocks noGrp="1" noRot="1" noChangeAspect="1"/>
          </p:cNvSpPr>
          <p:nvPr>
            <p:ph type="sldImg"/>
          </p:nvPr>
        </p:nvSpPr>
        <p:spPr>
          <a:xfrm>
            <a:off x="1062038" y="685800"/>
            <a:ext cx="5191125" cy="38925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26842793"/>
      </p:ext>
    </p:extLst>
  </p:cSld>
  <p:clrMapOvr>
    <a:masterClrMapping/>
  </p:clrMapOvr>
  <p:transition>
    <p:wipe dir="r"/>
  </p:transition>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70529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02546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161544"/>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183122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650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68233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565888"/>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140321774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sldNum" sz="quarter" idx="10"/>
          </p:nvPr>
        </p:nvSpPr>
        <p:spPr>
          <a:xfrm>
            <a:off x="6629400" y="6477000"/>
            <a:ext cx="2057400" cy="228600"/>
          </a:xfrm>
          <a:prstGeom prst="rect">
            <a:avLst/>
          </a:prstGeom>
        </p:spPr>
        <p:txBody>
          <a:bodyPr/>
          <a:lstStyle>
            <a:lvl1pPr>
              <a:defRPr/>
            </a:lvl1pPr>
          </a:lstStyle>
          <a:p>
            <a:pPr>
              <a:defRPr/>
            </a:pPr>
            <a:fld id="{A6464657-BE1D-419F-A067-DBFB09898A71}" type="slidenum">
              <a:rPr lang="en-US"/>
              <a:pPr>
                <a:defRPr/>
              </a:pPr>
              <a:t>‹#›</a:t>
            </a:fld>
            <a:endParaRPr lang="en-US" dirty="0"/>
          </a:p>
        </p:txBody>
      </p:sp>
    </p:spTree>
    <p:extLst>
      <p:ext uri="{BB962C8B-B14F-4D97-AF65-F5344CB8AC3E}">
        <p14:creationId xmlns:p14="http://schemas.microsoft.com/office/powerpoint/2010/main" val="3260718415"/>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343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0910550"/>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pic>
        <p:nvPicPr>
          <p:cNvPr id="4" name="Picture 3" descr="Logo&#10;&#10;Description automatically generated">
            <a:extLst>
              <a:ext uri="{FF2B5EF4-FFF2-40B4-BE49-F238E27FC236}">
                <a16:creationId xmlns:a16="http://schemas.microsoft.com/office/drawing/2014/main" id="{503BACFF-3CBB-EC8C-9C9F-F72A1D647B93}"/>
              </a:ext>
            </a:extLst>
          </p:cNvPr>
          <p:cNvPicPr>
            <a:picLocks noChangeAspect="1"/>
          </p:cNvPicPr>
          <p:nvPr userDrawn="1"/>
        </p:nvPicPr>
        <p:blipFill>
          <a:blip r:embed="rId2"/>
          <a:stretch>
            <a:fillRect/>
          </a:stretch>
        </p:blipFill>
        <p:spPr>
          <a:xfrm>
            <a:off x="6781800" y="152400"/>
            <a:ext cx="1914743" cy="1166166"/>
          </a:xfrm>
          <a:prstGeom prst="rect">
            <a:avLst/>
          </a:prstGeom>
        </p:spPr>
      </p:pic>
    </p:spTree>
    <p:extLst>
      <p:ext uri="{BB962C8B-B14F-4D97-AF65-F5344CB8AC3E}">
        <p14:creationId xmlns:p14="http://schemas.microsoft.com/office/powerpoint/2010/main" val="3210083546"/>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491245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11969065"/>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72892"/>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1734569620"/>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4165152340"/>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3/25/2025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233880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73529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961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9727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1691799"/>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419123"/>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579523"/>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63037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576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5754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617849"/>
      </p:ext>
    </p:extLst>
  </p:cSld>
  <p:clrMapOvr>
    <a:masterClrMapping/>
  </p:clrMapOvr>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234002730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ctr" defTabSz="685800">
              <a:defRPr/>
            </a:pPr>
            <a:fld id="{3D7AEAC2-5617-4E7D-BD3A-F1583CECD5C9}" type="datetime1">
              <a:rPr lang="en-US" smtClean="0">
                <a:solidFill>
                  <a:prstClr val="black">
                    <a:tint val="75000"/>
                  </a:prstClr>
                </a:solidFill>
              </a:rPr>
              <a:pPr algn="ctr" defTabSz="685800">
                <a:defRPr/>
              </a:pPr>
              <a:t>3/25/2025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4"/>
          <p:cNvSpPr>
            <a:spLocks noGrp="1"/>
          </p:cNvSpPr>
          <p:nvPr>
            <p:ph type="sldNum" sz="quarter" idx="4"/>
          </p:nvPr>
        </p:nvSpPr>
        <p:spPr>
          <a:xfrm>
            <a:off x="122093" y="6432508"/>
            <a:ext cx="397379" cy="365125"/>
          </a:xfrm>
          <a:prstGeom prst="rect">
            <a:avLst/>
          </a:prstGeom>
        </p:spPr>
        <p:txBody>
          <a:bodyPr/>
          <a:lstStyle>
            <a:lvl1pPr algn="ctr">
              <a:defRPr sz="1300">
                <a:solidFill>
                  <a:schemeClr val="tx1">
                    <a:lumMod val="65000"/>
                    <a:lumOff val="35000"/>
                  </a:schemeClr>
                </a:solidFill>
                <a:latin typeface="Arial" panose="020B0604020202020204" pitchFamily="34" charset="0"/>
                <a:cs typeface="Arial" panose="020B0604020202020204" pitchFamily="34" charset="0"/>
              </a:defRPr>
            </a:lvl1pPr>
          </a:lstStyle>
          <a:p>
            <a:pPr defTabSz="685800">
              <a:defRPr/>
            </a:pPr>
            <a:fld id="{72E49EA8-0C08-4868-A11A-1CEAA3A76DA0}" type="slidenum">
              <a:rPr lang="en-US" smtClean="0"/>
              <a:pPr defTabSz="685800">
                <a:defRPr/>
              </a:pPr>
              <a:t>‹#›</a:t>
            </a:fld>
            <a:endParaRPr lang="en-US" dirty="0"/>
          </a:p>
        </p:txBody>
      </p:sp>
    </p:spTree>
    <p:extLst>
      <p:ext uri="{BB962C8B-B14F-4D97-AF65-F5344CB8AC3E}">
        <p14:creationId xmlns:p14="http://schemas.microsoft.com/office/powerpoint/2010/main" val="4166084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endParaRPr lang="en-US" dirty="0"/>
          </a:p>
        </p:txBody>
      </p:sp>
      <p:sp>
        <p:nvSpPr>
          <p:cNvPr id="7" name="Content Placeholder 2"/>
          <p:cNvSpPr>
            <a:spLocks noGrp="1"/>
          </p:cNvSpPr>
          <p:nvPr>
            <p:ph idx="1"/>
          </p:nvPr>
        </p:nvSpPr>
        <p:spPr>
          <a:xfrm>
            <a:off x="628650" y="1825625"/>
            <a:ext cx="7886700" cy="4156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8" name="Slide Number Placeholder 6"/>
          <p:cNvSpPr txBox="1">
            <a:spLocks/>
          </p:cNvSpPr>
          <p:nvPr userDrawn="1"/>
        </p:nvSpPr>
        <p:spPr>
          <a:xfrm>
            <a:off x="6991350" y="579913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009C7D-8B99-48A7-AE17-19F593BA1BD0}"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userDrawn="1"/>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362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55381"/>
            <a:ext cx="8229600" cy="4700970"/>
          </a:xfrm>
        </p:spPr>
        <p:txBody>
          <a:bodyPr/>
          <a:lstStyle>
            <a:lvl1pPr>
              <a:buClr>
                <a:srgbClr val="2392D0"/>
              </a:buClr>
              <a:defRPr>
                <a:solidFill>
                  <a:schemeClr val="tx1">
                    <a:lumMod val="65000"/>
                    <a:lumOff val="35000"/>
                  </a:schemeClr>
                </a:solidFill>
              </a:defRPr>
            </a:lvl1pPr>
            <a:lvl2pPr>
              <a:buClr>
                <a:srgbClr val="2392D0"/>
              </a:buClr>
              <a:defRPr>
                <a:solidFill>
                  <a:schemeClr val="tx1">
                    <a:lumMod val="65000"/>
                    <a:lumOff val="35000"/>
                  </a:schemeClr>
                </a:solidFill>
              </a:defRPr>
            </a:lvl2pPr>
            <a:lvl3pPr>
              <a:buClr>
                <a:srgbClr val="2392D0"/>
              </a:buClr>
              <a:defRPr>
                <a:solidFill>
                  <a:schemeClr val="tx1">
                    <a:lumMod val="65000"/>
                    <a:lumOff val="35000"/>
                  </a:schemeClr>
                </a:solidFill>
              </a:defRPr>
            </a:lvl3pPr>
            <a:lvl4pPr>
              <a:buClr>
                <a:srgbClr val="2392D0"/>
              </a:buClr>
              <a:defRPr>
                <a:solidFill>
                  <a:schemeClr val="tx1">
                    <a:lumMod val="65000"/>
                    <a:lumOff val="35000"/>
                  </a:schemeClr>
                </a:solidFill>
              </a:defRPr>
            </a:lvl4pPr>
            <a:lvl5pPr>
              <a:buClr>
                <a:srgbClr val="2392D0"/>
              </a:buCl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511222" y="6356351"/>
            <a:ext cx="923808" cy="331176"/>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54C00C3-21E3-A64D-8764-6EF7C8940CC7}" type="datetimeFigureOut">
              <a:rPr kumimoji="0" lang="en-US" sz="24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3/25/2025</a:t>
            </a:fld>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8" name="Footer Placeholder 4"/>
          <p:cNvSpPr>
            <a:spLocks noGrp="1"/>
          </p:cNvSpPr>
          <p:nvPr>
            <p:ph type="ftr" sz="quarter" idx="11"/>
          </p:nvPr>
        </p:nvSpPr>
        <p:spPr>
          <a:xfrm>
            <a:off x="3124200" y="6356350"/>
            <a:ext cx="2895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9" name="Slide Number Placeholder 5"/>
          <p:cNvSpPr>
            <a:spLocks noGrp="1"/>
          </p:cNvSpPr>
          <p:nvPr>
            <p:ph type="sldNum" sz="quarter" idx="12"/>
          </p:nvPr>
        </p:nvSpPr>
        <p:spPr>
          <a:xfrm>
            <a:off x="6553200" y="6356350"/>
            <a:ext cx="21336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3201B39-CE15-8E48-947B-18CAA18CC7E6}" type="slidenum">
              <a:rPr kumimoji="0" lang="en-US" sz="2400" b="0" i="0" u="none" strike="noStrike" kern="1200" cap="none" spc="0" normalizeH="0" baseline="0" noProof="0" smtClean="0">
                <a:ln>
                  <a:noFill/>
                </a:ln>
                <a:solidFill>
                  <a:srgbClr val="000000"/>
                </a:solidFill>
                <a:effectLst/>
                <a:uLnTx/>
                <a:uFillTx/>
                <a:latin typeface="Times New Roman" pitchFamily="18"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2" name="Title Placeholder 1"/>
          <p:cNvSpPr>
            <a:spLocks noGrp="1"/>
          </p:cNvSpPr>
          <p:nvPr>
            <p:ph type="title"/>
          </p:nvPr>
        </p:nvSpPr>
        <p:spPr>
          <a:xfrm>
            <a:off x="2216727" y="83012"/>
            <a:ext cx="6470073" cy="1295312"/>
          </a:xfrm>
          <a:prstGeom prst="rect">
            <a:avLst/>
          </a:prstGeom>
        </p:spPr>
        <p:txBody>
          <a:bodyPr vert="horz" lIns="91429" tIns="45714" rIns="91429" bIns="45714" rtlCol="0" anchor="ctr">
            <a:normAutofit/>
          </a:bodyPr>
          <a:lstStyle>
            <a:lvl1pPr>
              <a:defRPr sz="2900"/>
            </a:lvl1pPr>
          </a:lstStyle>
          <a:p>
            <a:r>
              <a:rPr lang="en-US" dirty="0"/>
              <a:t>Click to edit Master title style</a:t>
            </a:r>
          </a:p>
        </p:txBody>
      </p:sp>
    </p:spTree>
    <p:extLst>
      <p:ext uri="{BB962C8B-B14F-4D97-AF65-F5344CB8AC3E}">
        <p14:creationId xmlns:p14="http://schemas.microsoft.com/office/powerpoint/2010/main" val="23908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81792"/>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46874776"/>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7592531"/>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59172541"/>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323479"/>
      </p:ext>
    </p:extLst>
  </p:cSld>
  <p:clrMapOvr>
    <a:masterClrMapping/>
  </p:clrMapOvr>
  <p:transition>
    <p:wipe dir="r"/>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3316354681"/>
      </p:ext>
    </p:extLst>
  </p:cSld>
  <p:clrMapOvr>
    <a:masterClrMapping/>
  </p:clrMapOvr>
  <p:transition>
    <p:wipe dir="r"/>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517634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3/25/2025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341233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55933"/>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25887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36756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4278227787"/>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068577"/>
      </p:ext>
    </p:extLst>
  </p:cSld>
  <p:clrMapOvr>
    <a:masterClrMapping/>
  </p:clrMapOvr>
  <p:transition>
    <p:wipe dir="r"/>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826797"/>
      </p:ext>
    </p:extLst>
  </p:cSld>
  <p:clrMapOvr>
    <a:masterClrMapping/>
  </p:clrMapOvr>
  <p:transition>
    <p:wipe dir="r"/>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607049"/>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847976"/>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86053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839133"/>
      </p:ext>
    </p:extLst>
  </p:cSld>
  <p:clrMapOvr>
    <a:masterClrMapping/>
  </p:clrMapOvr>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422517613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green corners 1">
    <p:spTree>
      <p:nvGrpSpPr>
        <p:cNvPr id="1" name=""/>
        <p:cNvGrpSpPr/>
        <p:nvPr/>
      </p:nvGrpSpPr>
      <p:grpSpPr>
        <a:xfrm>
          <a:off x="0" y="0"/>
          <a:ext cx="0" cy="0"/>
          <a:chOff x="0" y="0"/>
          <a:chExt cx="0" cy="0"/>
        </a:xfrm>
      </p:grpSpPr>
      <p:pic>
        <p:nvPicPr>
          <p:cNvPr id="30" name="image2.jpeg"/>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
        <p:nvSpPr>
          <p:cNvPr id="3" name="Shape 224"/>
          <p:cNvSpPr/>
          <p:nvPr userDrawn="1"/>
        </p:nvSpPr>
        <p:spPr>
          <a:xfrm>
            <a:off x="1384261" y="668666"/>
            <a:ext cx="6375478" cy="421654"/>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spAutoFit/>
          </a:bodyPr>
          <a:lstStyle/>
          <a:p>
            <a:pPr algn="ctr" defTabSz="584200">
              <a:lnSpc>
                <a:spcPct val="80000"/>
              </a:lnSpc>
            </a:pPr>
            <a:endParaRPr sz="2800" dirty="0">
              <a:solidFill>
                <a:srgbClr val="797979"/>
              </a:solidFill>
              <a:latin typeface="Avenir Book"/>
              <a:ea typeface="Avenir Book"/>
              <a:cs typeface="Avenir Book"/>
            </a:endParaRPr>
          </a:p>
        </p:txBody>
      </p:sp>
      <p:sp>
        <p:nvSpPr>
          <p:cNvPr id="13" name="Content Placeholder 12"/>
          <p:cNvSpPr>
            <a:spLocks noGrp="1"/>
          </p:cNvSpPr>
          <p:nvPr>
            <p:ph sz="quarter" idx="10"/>
          </p:nvPr>
        </p:nvSpPr>
        <p:spPr>
          <a:xfrm>
            <a:off x="381000" y="304800"/>
            <a:ext cx="8229600" cy="785519"/>
          </a:xfrm>
          <a:prstGeom prst="rect">
            <a:avLst/>
          </a:prstGeom>
        </p:spPr>
        <p:txBody>
          <a:bodyPr/>
          <a:lstStyle>
            <a:lvl1pPr marL="0" indent="0">
              <a:spcBef>
                <a:spcPts val="0"/>
              </a:spcBef>
              <a:buNone/>
              <a:defRPr>
                <a:solidFill>
                  <a:srgbClr val="00467F"/>
                </a:solidFill>
                <a:latin typeface="+mj-lt"/>
              </a:defRPr>
            </a:lvl1pPr>
          </a:lstStyle>
          <a:p>
            <a:pPr lvl="0"/>
            <a:r>
              <a:rPr lang="en-US" dirty="0"/>
              <a:t>Click to edit Master text styles</a:t>
            </a:r>
          </a:p>
        </p:txBody>
      </p:sp>
      <p:sp>
        <p:nvSpPr>
          <p:cNvPr id="4" name="Text Placeholder 3"/>
          <p:cNvSpPr>
            <a:spLocks noGrp="1"/>
          </p:cNvSpPr>
          <p:nvPr>
            <p:ph type="body" sz="quarter" idx="11"/>
          </p:nvPr>
        </p:nvSpPr>
        <p:spPr>
          <a:xfrm>
            <a:off x="381000" y="1447800"/>
            <a:ext cx="8229600" cy="4876800"/>
          </a:xfrm>
          <a:prstGeom prst="rect">
            <a:avLst/>
          </a:prstGeom>
        </p:spPr>
        <p:txBody>
          <a:bodyPr anchor="t"/>
          <a:lstStyle>
            <a:lvl1pPr marL="312464" indent="-312464">
              <a:spcBef>
                <a:spcPts val="600"/>
              </a:spcBef>
              <a:buClr>
                <a:srgbClr val="5C8727"/>
              </a:buClr>
              <a:buFont typeface="Wingdings" panose="05000000000000000000" pitchFamily="2" charset="2"/>
              <a:buChar char="§"/>
              <a:defRPr sz="2200">
                <a:solidFill>
                  <a:srgbClr val="00467F"/>
                </a:solidFill>
                <a:latin typeface="+mj-lt"/>
              </a:defRPr>
            </a:lvl1pPr>
            <a:lvl2pPr marL="624928" indent="-312464">
              <a:spcBef>
                <a:spcPts val="600"/>
              </a:spcBef>
              <a:buClr>
                <a:srgbClr val="4098DB"/>
              </a:buClr>
              <a:buFont typeface="Wingdings" panose="05000000000000000000" pitchFamily="2" charset="2"/>
              <a:buChar char="§"/>
              <a:defRPr sz="2000">
                <a:solidFill>
                  <a:srgbClr val="00467F"/>
                </a:solidFill>
                <a:latin typeface="+mj-lt"/>
              </a:defRPr>
            </a:lvl2pPr>
            <a:lvl3pPr marL="937392" indent="-312464">
              <a:spcBef>
                <a:spcPts val="600"/>
              </a:spcBef>
              <a:buClr>
                <a:srgbClr val="5C8727"/>
              </a:buClr>
              <a:buFont typeface="Arial" panose="020B0604020202020204" pitchFamily="34" charset="0"/>
              <a:buChar char="•"/>
              <a:defRPr sz="1800">
                <a:solidFill>
                  <a:srgbClr val="00467F"/>
                </a:solidFill>
                <a:latin typeface="+mj-lt"/>
              </a:defRPr>
            </a:lvl3pPr>
            <a:lvl4pPr marL="1249856" indent="-312464">
              <a:spcBef>
                <a:spcPts val="600"/>
              </a:spcBef>
              <a:buClr>
                <a:srgbClr val="4098DB"/>
              </a:buClr>
              <a:buFont typeface="Arial" panose="020B0604020202020204" pitchFamily="34" charset="0"/>
              <a:buChar char="•"/>
              <a:defRPr sz="1600">
                <a:solidFill>
                  <a:srgbClr val="00467F"/>
                </a:solidFill>
                <a:latin typeface="+mj-lt"/>
              </a:defRPr>
            </a:lvl4pPr>
            <a:lvl5pPr marL="1562320" indent="-312464">
              <a:spcBef>
                <a:spcPts val="600"/>
              </a:spcBef>
              <a:buClr>
                <a:srgbClr val="5C8727"/>
              </a:buClr>
              <a:buFont typeface="Courier New" panose="02070309020205020404" pitchFamily="49" charset="0"/>
              <a:buChar char="o"/>
              <a:defRPr lang="en-US" sz="1400" baseline="0" dirty="0">
                <a:solidFill>
                  <a:srgbClr val="00467F"/>
                </a:solidFill>
                <a:latin typeface="+mj-lt"/>
                <a:ea typeface="Arial"/>
                <a:cs typeface="Arial"/>
                <a:sym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535606" lvl="4" indent="-285750" defTabSz="410667">
              <a:spcBef>
                <a:spcPts val="600"/>
              </a:spcBef>
              <a:buClr>
                <a:srgbClr val="5C8727"/>
              </a:buClr>
              <a:buSzPct val="50000"/>
              <a:buFont typeface="Wingdings" panose="05000000000000000000" pitchFamily="2" charset="2"/>
              <a:buChar char="v"/>
            </a:pPr>
            <a:r>
              <a:rPr lang="en-US" dirty="0"/>
              <a:t>Fifth level</a:t>
            </a:r>
          </a:p>
        </p:txBody>
      </p:sp>
    </p:spTree>
    <p:extLst>
      <p:ext uri="{BB962C8B-B14F-4D97-AF65-F5344CB8AC3E}">
        <p14:creationId xmlns:p14="http://schemas.microsoft.com/office/powerpoint/2010/main" val="421347144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612096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3/25/2025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342759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7195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5621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jp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2.jp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sp>
        <p:nvSpPr>
          <p:cNvPr id="2" name="TextBox 1">
            <a:extLst>
              <a:ext uri="{FF2B5EF4-FFF2-40B4-BE49-F238E27FC236}">
                <a16:creationId xmlns:a16="http://schemas.microsoft.com/office/drawing/2014/main" id="{7B482222-A3F2-F95A-4C95-5FD5855F03B1}"/>
              </a:ext>
            </a:extLst>
          </p:cNvPr>
          <p:cNvSpPr txBox="1"/>
          <p:nvPr userDrawn="1"/>
        </p:nvSpPr>
        <p:spPr>
          <a:xfrm>
            <a:off x="-1447800" y="6535579"/>
            <a:ext cx="1371600" cy="246221"/>
          </a:xfrm>
          <a:prstGeom prst="rect">
            <a:avLst/>
          </a:prstGeom>
          <a:noFill/>
        </p:spPr>
        <p:txBody>
          <a:bodyPr wrap="square" rtlCol="0">
            <a:spAutoFit/>
          </a:bodyPr>
          <a:lstStyle/>
          <a:p>
            <a:r>
              <a:rPr lang="en-US" sz="1000" dirty="0"/>
              <a:t>© 2012 – 2015</a:t>
            </a:r>
            <a:r>
              <a:rPr lang="en-US" sz="1000" baseline="0" dirty="0"/>
              <a:t> </a:t>
            </a:r>
            <a:r>
              <a:rPr lang="en-US" sz="1000" dirty="0"/>
              <a:t>NEEC</a:t>
            </a:r>
          </a:p>
        </p:txBody>
      </p:sp>
      <p:pic>
        <p:nvPicPr>
          <p:cNvPr id="3" name="Picture 2" descr="Logo&#10;&#10;Description automatically generated">
            <a:extLst>
              <a:ext uri="{FF2B5EF4-FFF2-40B4-BE49-F238E27FC236}">
                <a16:creationId xmlns:a16="http://schemas.microsoft.com/office/drawing/2014/main" id="{F52B8947-3958-9C18-87C3-221753F7243F}"/>
              </a:ext>
            </a:extLst>
          </p:cNvPr>
          <p:cNvPicPr>
            <a:picLocks noChangeAspect="1"/>
          </p:cNvPicPr>
          <p:nvPr userDrawn="1"/>
        </p:nvPicPr>
        <p:blipFill>
          <a:blip r:embed="rId22"/>
          <a:stretch>
            <a:fillRect/>
          </a:stretch>
        </p:blipFill>
        <p:spPr>
          <a:xfrm>
            <a:off x="6837746" y="186384"/>
            <a:ext cx="1741327" cy="1070916"/>
          </a:xfrm>
          <a:prstGeom prst="rect">
            <a:avLst/>
          </a:prstGeom>
        </p:spPr>
      </p:pic>
    </p:spTree>
    <p:extLst>
      <p:ext uri="{BB962C8B-B14F-4D97-AF65-F5344CB8AC3E}">
        <p14:creationId xmlns:p14="http://schemas.microsoft.com/office/powerpoint/2010/main" val="419401006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 id="2147484081" r:id="rId18"/>
    <p:sldLayoutId id="2147484033" r:id="rId19"/>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pic>
        <p:nvPicPr>
          <p:cNvPr id="2" name="Picture 1" descr="Logo&#10;&#10;Description automatically generated">
            <a:extLst>
              <a:ext uri="{FF2B5EF4-FFF2-40B4-BE49-F238E27FC236}">
                <a16:creationId xmlns:a16="http://schemas.microsoft.com/office/drawing/2014/main" id="{82B98326-99F0-A2EC-C102-67446D7EC4ED}"/>
              </a:ext>
            </a:extLst>
          </p:cNvPr>
          <p:cNvPicPr>
            <a:picLocks noChangeAspect="1"/>
          </p:cNvPicPr>
          <p:nvPr userDrawn="1"/>
        </p:nvPicPr>
        <p:blipFill>
          <a:blip r:embed="rId23"/>
          <a:stretch>
            <a:fillRect/>
          </a:stretch>
        </p:blipFill>
        <p:spPr>
          <a:xfrm>
            <a:off x="6753175" y="167333"/>
            <a:ext cx="1806625" cy="1111074"/>
          </a:xfrm>
          <a:prstGeom prst="rect">
            <a:avLst/>
          </a:prstGeom>
        </p:spPr>
      </p:pic>
    </p:spTree>
    <p:extLst>
      <p:ext uri="{BB962C8B-B14F-4D97-AF65-F5344CB8AC3E}">
        <p14:creationId xmlns:p14="http://schemas.microsoft.com/office/powerpoint/2010/main" val="1198755879"/>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051" r:id="rId18"/>
    <p:sldLayoutId id="2147484052" r:id="rId19"/>
    <p:sldLayoutId id="2147484053" r:id="rId20"/>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pic>
        <p:nvPicPr>
          <p:cNvPr id="2" name="Picture 1" descr="Logo&#10;&#10;Description automatically generated">
            <a:extLst>
              <a:ext uri="{FF2B5EF4-FFF2-40B4-BE49-F238E27FC236}">
                <a16:creationId xmlns:a16="http://schemas.microsoft.com/office/drawing/2014/main" id="{D6E2A7DE-7D9E-8640-2944-FA982936997A}"/>
              </a:ext>
            </a:extLst>
          </p:cNvPr>
          <p:cNvPicPr>
            <a:picLocks noChangeAspect="1"/>
          </p:cNvPicPr>
          <p:nvPr userDrawn="1"/>
        </p:nvPicPr>
        <p:blipFill>
          <a:blip r:embed="rId21"/>
          <a:stretch>
            <a:fillRect/>
          </a:stretch>
        </p:blipFill>
        <p:spPr>
          <a:xfrm>
            <a:off x="6818473" y="181162"/>
            <a:ext cx="1795666" cy="1104335"/>
          </a:xfrm>
          <a:prstGeom prst="rect">
            <a:avLst/>
          </a:prstGeom>
        </p:spPr>
      </p:pic>
    </p:spTree>
    <p:extLst>
      <p:ext uri="{BB962C8B-B14F-4D97-AF65-F5344CB8AC3E}">
        <p14:creationId xmlns:p14="http://schemas.microsoft.com/office/powerpoint/2010/main" val="2783460492"/>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060" r:id="rId18"/>
  </p:sldLayoutIdLst>
  <p:transition>
    <p:wipe dir="r"/>
  </p:transition>
  <p:hf hdr="0" ftr="0" dt="0"/>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17.jpeg"/><Relationship Id="rId5" Type="http://schemas.openxmlformats.org/officeDocument/2006/relationships/diagramQuickStyle" Target="../diagrams/quickStyle3.xml"/><Relationship Id="rId10" Type="http://schemas.openxmlformats.org/officeDocument/2006/relationships/image" Target="../media/image16.jpeg"/><Relationship Id="rId4" Type="http://schemas.openxmlformats.org/officeDocument/2006/relationships/diagramLayout" Target="../diagrams/layout3.xm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science.nasa.gov/wp-content/uploads/2014/09/126-greenhouse-effect-revised-hd-english.m4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hyperlink" Target="https://pixabay.com/?utm_source=link-attribution&amp;utm_medium=referral&amp;utm_campaign=image&amp;utm_content=4874872" TargetMode="External"/><Relationship Id="rId4" Type="http://schemas.openxmlformats.org/officeDocument/2006/relationships/hyperlink" Target="https://pixabay.com/users/marcinjozwiak-12652484/?utm_source=link-attribution&amp;utm_medium=referral&amp;utm_campaign=image&amp;utm_content=487487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ediscoverytoday.com/2023/05/08/what-is-legal-operations-and-how-does-it-help-legal-operations-trend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2.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0.xml"/><Relationship Id="rId1" Type="http://schemas.openxmlformats.org/officeDocument/2006/relationships/slideLayout" Target="../slideLayouts/slideLayout20.xml"/><Relationship Id="rId4" Type="http://schemas.openxmlformats.org/officeDocument/2006/relationships/image" Target="../media/image67.emf"/></Relationships>
</file>

<file path=ppt/slides/_rels/slide7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 Id="rId9"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4.xml"/><Relationship Id="rId1" Type="http://schemas.openxmlformats.org/officeDocument/2006/relationships/slideLayout" Target="../slideLayouts/slideLayout2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2849880"/>
            <a:ext cx="8100900" cy="990600"/>
          </a:xfrm>
        </p:spPr>
        <p:txBody>
          <a:bodyPr/>
          <a:lstStyle/>
          <a:p>
            <a:pPr algn="ctr"/>
            <a:br>
              <a:rPr lang="en-US" sz="3600" dirty="0">
                <a:solidFill>
                  <a:schemeClr val="tx1"/>
                </a:solidFill>
              </a:rPr>
            </a:br>
            <a:r>
              <a:rPr lang="en-US" sz="3600" dirty="0">
                <a:solidFill>
                  <a:schemeClr val="tx1"/>
                </a:solidFill>
              </a:rPr>
              <a:t>Fundamentals of Energy Efficient Building Operations</a:t>
            </a:r>
            <a:br>
              <a:rPr lang="en-US" sz="3600" dirty="0">
                <a:solidFill>
                  <a:schemeClr val="tx1"/>
                </a:solidFill>
              </a:rPr>
            </a:br>
            <a:endParaRPr lang="en-US" sz="2400" dirty="0">
              <a:solidFill>
                <a:schemeClr val="tx1"/>
              </a:solidFill>
            </a:endParaRPr>
          </a:p>
        </p:txBody>
      </p:sp>
      <p:pic>
        <p:nvPicPr>
          <p:cNvPr id="2" name="Picture 1">
            <a:extLst>
              <a:ext uri="{FF2B5EF4-FFF2-40B4-BE49-F238E27FC236}">
                <a16:creationId xmlns:a16="http://schemas.microsoft.com/office/drawing/2014/main" id="{8AA6A1E0-D34E-B4E6-E554-37B43D0C7EF8}"/>
              </a:ext>
            </a:extLst>
          </p:cNvPr>
          <p:cNvPicPr>
            <a:picLocks noChangeAspect="1" noChangeArrowheads="1"/>
          </p:cNvPicPr>
          <p:nvPr/>
        </p:nvPicPr>
        <p:blipFill>
          <a:blip r:embed="rId3"/>
          <a:srcRect/>
          <a:stretch/>
        </p:blipFill>
        <p:spPr bwMode="auto">
          <a:xfrm>
            <a:off x="143509" y="0"/>
            <a:ext cx="8856984" cy="2819399"/>
          </a:xfrm>
          <a:prstGeom prst="rect">
            <a:avLst/>
          </a:prstGeom>
          <a:solidFill>
            <a:schemeClr val="bg1"/>
          </a:solidFill>
          <a:ln>
            <a:noFill/>
          </a:ln>
          <a:effectLst/>
        </p:spPr>
      </p:pic>
      <p:sp>
        <p:nvSpPr>
          <p:cNvPr id="3" name="Rectangle 2">
            <a:extLst>
              <a:ext uri="{FF2B5EF4-FFF2-40B4-BE49-F238E27FC236}">
                <a16:creationId xmlns:a16="http://schemas.microsoft.com/office/drawing/2014/main" id="{B26C524D-1B9E-EDFD-043B-60D8D9E345D7}"/>
              </a:ext>
            </a:extLst>
          </p:cNvPr>
          <p:cNvSpPr/>
          <p:nvPr/>
        </p:nvSpPr>
        <p:spPr>
          <a:xfrm>
            <a:off x="1066800" y="4572000"/>
            <a:ext cx="7239000" cy="1938992"/>
          </a:xfrm>
          <a:prstGeom prst="rect">
            <a:avLst/>
          </a:prstGeom>
        </p:spPr>
        <p:txBody>
          <a:bodyPr wrap="square">
            <a:spAutoFit/>
          </a:bodyPr>
          <a:lstStyle/>
          <a:p>
            <a:pPr algn="ctr">
              <a:defRPr/>
            </a:pPr>
            <a:r>
              <a:rPr lang="en-US" b="1" kern="0" dirty="0">
                <a:solidFill>
                  <a:schemeClr val="tx2"/>
                </a:solidFill>
                <a:cs typeface="ＭＳ Ｐゴシック" pitchFamily="48" charset="-128"/>
              </a:rPr>
              <a:t>Month Day, Year</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Instructor Name, Position</a:t>
            </a:r>
          </a:p>
          <a:p>
            <a:pPr algn="ctr">
              <a:defRPr/>
            </a:pPr>
            <a:r>
              <a:rPr lang="en-US" b="1" kern="0" dirty="0">
                <a:solidFill>
                  <a:schemeClr val="tx2"/>
                </a:solidFill>
                <a:cs typeface="ＭＳ Ｐゴシック" pitchFamily="48" charset="-128"/>
              </a:rPr>
              <a:t>Instructor Company</a:t>
            </a:r>
          </a:p>
          <a:p>
            <a:pPr algn="ctr">
              <a:defRPr/>
            </a:pPr>
            <a:r>
              <a:rPr lang="en-US" b="1" kern="0" dirty="0">
                <a:solidFill>
                  <a:schemeClr val="tx2"/>
                </a:solidFill>
                <a:cs typeface="ＭＳ Ｐゴシック" pitchFamily="48" charset="-128"/>
              </a:rPr>
              <a:t>Phone</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Name@email.com</a:t>
            </a:r>
          </a:p>
        </p:txBody>
      </p:sp>
    </p:spTree>
    <p:extLst>
      <p:ext uri="{BB962C8B-B14F-4D97-AF65-F5344CB8AC3E}">
        <p14:creationId xmlns:p14="http://schemas.microsoft.com/office/powerpoint/2010/main" val="7497201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457200" y="1828800"/>
            <a:ext cx="8001000" cy="4267200"/>
          </a:xfrm>
        </p:spPr>
        <p:style>
          <a:lnRef idx="1">
            <a:schemeClr val="accent1"/>
          </a:lnRef>
          <a:fillRef idx="2">
            <a:schemeClr val="accent1"/>
          </a:fillRef>
          <a:effectRef idx="1">
            <a:schemeClr val="accent1"/>
          </a:effectRef>
          <a:fontRef idx="minor">
            <a:schemeClr val="dk1"/>
          </a:fontRef>
        </p:style>
        <p:txBody>
          <a:bodyPr>
            <a:normAutofit fontScale="92500"/>
          </a:bodyPr>
          <a:lstStyle/>
          <a:p>
            <a:pPr marL="338138" indent="-338138"/>
            <a:r>
              <a:rPr lang="en-US" b="1" dirty="0"/>
              <a:t>Fundamentals: </a:t>
            </a:r>
            <a:r>
              <a:rPr lang="en-US" dirty="0"/>
              <a:t>One comprehensive test given at the end of the course. No project assignments.</a:t>
            </a:r>
          </a:p>
          <a:p>
            <a:pPr marL="338138" indent="-338138"/>
            <a:endParaRPr lang="en-US" dirty="0"/>
          </a:p>
          <a:p>
            <a:pPr marL="338138" indent="-338138"/>
            <a:r>
              <a:rPr lang="en-US" b="1" dirty="0"/>
              <a:t>Level I: </a:t>
            </a:r>
            <a:r>
              <a:rPr lang="en-US" dirty="0"/>
              <a:t>Building Systems Maintenance</a:t>
            </a:r>
          </a:p>
          <a:p>
            <a:pPr marL="338138" indent="-338138"/>
            <a:r>
              <a:rPr lang="en-US" b="1" dirty="0"/>
              <a:t>Level II: </a:t>
            </a:r>
            <a:r>
              <a:rPr lang="en-US" dirty="0"/>
              <a:t>Improving Operational Performance</a:t>
            </a:r>
          </a:p>
          <a:p>
            <a:pPr marL="338138" indent="-338138">
              <a:spcBef>
                <a:spcPct val="30000"/>
              </a:spcBef>
            </a:pPr>
            <a:r>
              <a:rPr lang="en-US" dirty="0"/>
              <a:t>		Tests	 - Taken at end of each class day</a:t>
            </a:r>
          </a:p>
          <a:p>
            <a:pPr marL="338138" indent="-338138">
              <a:spcBef>
                <a:spcPct val="30000"/>
              </a:spcBef>
            </a:pPr>
            <a:r>
              <a:rPr lang="en-US" dirty="0"/>
              <a:t>		Project - Five project assignments 			completed at your facility</a:t>
            </a:r>
          </a:p>
          <a:p>
            <a:pPr>
              <a:spcBef>
                <a:spcPct val="30000"/>
              </a:spcBef>
            </a:pPr>
            <a:r>
              <a:rPr lang="en-US" dirty="0"/>
              <a:t>				</a:t>
            </a:r>
          </a:p>
        </p:txBody>
      </p:sp>
      <p:sp>
        <p:nvSpPr>
          <p:cNvPr id="62466" name="Rectangle 2"/>
          <p:cNvSpPr>
            <a:spLocks noGrp="1" noChangeArrowheads="1"/>
          </p:cNvSpPr>
          <p:nvPr>
            <p:ph type="title"/>
          </p:nvPr>
        </p:nvSpPr>
        <p:spPr>
          <a:xfrm>
            <a:off x="304800" y="228600"/>
            <a:ext cx="6629400" cy="838200"/>
          </a:xfrm>
        </p:spPr>
        <p:txBody>
          <a:bodyPr anchor="b"/>
          <a:lstStyle/>
          <a:p>
            <a:pPr>
              <a:lnSpc>
                <a:spcPct val="90000"/>
              </a:lnSpc>
            </a:pPr>
            <a:r>
              <a:rPr lang="en-US" dirty="0"/>
              <a:t>The Coursework</a:t>
            </a:r>
          </a:p>
        </p:txBody>
      </p:sp>
    </p:spTree>
    <p:custDataLst>
      <p:tags r:id="rId1"/>
    </p:custDataLst>
    <p:extLst>
      <p:ext uri="{BB962C8B-B14F-4D97-AF65-F5344CB8AC3E}">
        <p14:creationId xmlns:p14="http://schemas.microsoft.com/office/powerpoint/2010/main" val="1331744890"/>
      </p:ext>
    </p:extLst>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406361C8-F549-4469-A67A-D537FD3E2109}"/>
              </a:ext>
            </a:extLst>
          </p:cNvPr>
          <p:cNvSpPr>
            <a:spLocks noGrp="1" noChangeArrowheads="1"/>
          </p:cNvSpPr>
          <p:nvPr>
            <p:ph type="title"/>
          </p:nvPr>
        </p:nvSpPr>
        <p:spPr>
          <a:xfrm>
            <a:off x="381000" y="345978"/>
            <a:ext cx="7543800" cy="758425"/>
          </a:xfrm>
        </p:spPr>
        <p:txBody>
          <a:bodyPr anchor="ctr"/>
          <a:lstStyle/>
          <a:p>
            <a:pPr eaLnBrk="1" hangingPunct="1"/>
            <a:r>
              <a:rPr lang="en-US" altLang="en-US" sz="3600" dirty="0"/>
              <a:t>Why are existing buildings important?</a:t>
            </a:r>
          </a:p>
        </p:txBody>
      </p:sp>
      <p:sp>
        <p:nvSpPr>
          <p:cNvPr id="23557" name="Rectangle 4">
            <a:extLst>
              <a:ext uri="{FF2B5EF4-FFF2-40B4-BE49-F238E27FC236}">
                <a16:creationId xmlns:a16="http://schemas.microsoft.com/office/drawing/2014/main" id="{3826F684-A03E-48DC-8571-50E5FC0C85DA}"/>
              </a:ext>
            </a:extLst>
          </p:cNvPr>
          <p:cNvSpPr>
            <a:spLocks noChangeArrowheads="1"/>
          </p:cNvSpPr>
          <p:nvPr/>
        </p:nvSpPr>
        <p:spPr bwMode="auto">
          <a:xfrm>
            <a:off x="3422988" y="2255457"/>
            <a:ext cx="5642610" cy="137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eaLnBrk="1" hangingPunct="1">
              <a:spcBef>
                <a:spcPct val="20000"/>
              </a:spcBef>
              <a:spcAft>
                <a:spcPct val="20000"/>
              </a:spcAft>
              <a:buClr>
                <a:srgbClr val="600000"/>
              </a:buClr>
              <a:buFontTx/>
              <a:buChar char="•"/>
            </a:pPr>
            <a:r>
              <a:rPr lang="en-US" altLang="en-US" sz="2400" dirty="0">
                <a:solidFill>
                  <a:schemeClr val="tx1"/>
                </a:solidFill>
                <a:latin typeface="+mn-lt"/>
              </a:rPr>
              <a:t>These Buildings </a:t>
            </a:r>
            <a:r>
              <a:rPr lang="en-US" altLang="en-US" sz="2400" i="1" dirty="0">
                <a:solidFill>
                  <a:schemeClr val="tx1"/>
                </a:solidFill>
                <a:latin typeface="+mn-lt"/>
              </a:rPr>
              <a:t>Generate</a:t>
            </a:r>
            <a:r>
              <a:rPr lang="en-US" altLang="en-US" sz="2400" dirty="0">
                <a:solidFill>
                  <a:schemeClr val="tx1"/>
                </a:solidFill>
                <a:latin typeface="+mn-lt"/>
              </a:rPr>
              <a:t>:</a:t>
            </a:r>
          </a:p>
          <a:p>
            <a:pPr lvl="1" algn="l" eaLnBrk="1" hangingPunct="1">
              <a:spcBef>
                <a:spcPct val="20000"/>
              </a:spcBef>
              <a:spcAft>
                <a:spcPct val="20000"/>
              </a:spcAft>
              <a:buFont typeface="Times New Roman" panose="02020603050405020304" pitchFamily="18" charset="0"/>
              <a:buChar char="–"/>
            </a:pPr>
            <a:r>
              <a:rPr lang="en-US" altLang="en-US" sz="1800" dirty="0">
                <a:solidFill>
                  <a:schemeClr val="tx1"/>
                </a:solidFill>
                <a:latin typeface="+mn-lt"/>
              </a:rPr>
              <a:t>35-45% of municipal solid waste</a:t>
            </a:r>
          </a:p>
          <a:p>
            <a:pPr lvl="1" algn="l" eaLnBrk="1" hangingPunct="1">
              <a:spcBef>
                <a:spcPct val="20000"/>
              </a:spcBef>
              <a:spcAft>
                <a:spcPct val="20000"/>
              </a:spcAft>
              <a:buFont typeface="Times New Roman" panose="02020603050405020304" pitchFamily="18" charset="0"/>
              <a:buChar char="–"/>
            </a:pPr>
            <a:r>
              <a:rPr lang="en-US" altLang="en-US" sz="1800" dirty="0">
                <a:solidFill>
                  <a:schemeClr val="tx1"/>
                </a:solidFill>
                <a:latin typeface="+mn-lt"/>
              </a:rPr>
              <a:t>18% of total CO</a:t>
            </a:r>
            <a:r>
              <a:rPr lang="en-US" altLang="en-US" sz="1800" baseline="-25000" dirty="0">
                <a:solidFill>
                  <a:schemeClr val="tx1"/>
                </a:solidFill>
                <a:latin typeface="+mn-lt"/>
              </a:rPr>
              <a:t>2</a:t>
            </a:r>
            <a:r>
              <a:rPr lang="en-US" altLang="en-US" sz="1800" dirty="0">
                <a:solidFill>
                  <a:schemeClr val="tx1"/>
                </a:solidFill>
                <a:latin typeface="+mn-lt"/>
              </a:rPr>
              <a:t> emissions</a:t>
            </a:r>
          </a:p>
        </p:txBody>
      </p:sp>
      <p:sp>
        <p:nvSpPr>
          <p:cNvPr id="23558" name="Rectangle 5">
            <a:extLst>
              <a:ext uri="{FF2B5EF4-FFF2-40B4-BE49-F238E27FC236}">
                <a16:creationId xmlns:a16="http://schemas.microsoft.com/office/drawing/2014/main" id="{3F7A17D4-C580-4D31-9D72-7D4BCB35C496}"/>
              </a:ext>
            </a:extLst>
          </p:cNvPr>
          <p:cNvSpPr>
            <a:spLocks noChangeArrowheads="1"/>
          </p:cNvSpPr>
          <p:nvPr/>
        </p:nvSpPr>
        <p:spPr bwMode="auto">
          <a:xfrm>
            <a:off x="1066800" y="1535714"/>
            <a:ext cx="66262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eaLnBrk="1" hangingPunct="1"/>
            <a:r>
              <a:rPr lang="en-US" altLang="en-US" sz="2400" b="1" dirty="0">
                <a:solidFill>
                  <a:schemeClr val="tx1"/>
                </a:solidFill>
                <a:latin typeface="+mn-lt"/>
              </a:rPr>
              <a:t>5.6 million commercial buildings in the U.S. </a:t>
            </a:r>
            <a:endParaRPr lang="en-US" altLang="en-US" sz="2400" dirty="0">
              <a:solidFill>
                <a:schemeClr val="tx1"/>
              </a:solidFill>
              <a:latin typeface="+mn-lt"/>
            </a:endParaRPr>
          </a:p>
        </p:txBody>
      </p:sp>
      <p:sp>
        <p:nvSpPr>
          <p:cNvPr id="23560" name="Rectangle 7">
            <a:extLst>
              <a:ext uri="{FF2B5EF4-FFF2-40B4-BE49-F238E27FC236}">
                <a16:creationId xmlns:a16="http://schemas.microsoft.com/office/drawing/2014/main" id="{D3522C12-99EF-4EDB-BFCE-F72AA8422FE2}"/>
              </a:ext>
            </a:extLst>
          </p:cNvPr>
          <p:cNvSpPr>
            <a:spLocks noChangeArrowheads="1"/>
          </p:cNvSpPr>
          <p:nvPr/>
        </p:nvSpPr>
        <p:spPr bwMode="auto">
          <a:xfrm>
            <a:off x="3422988" y="4126018"/>
            <a:ext cx="5753963" cy="2392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eaLnBrk="1" hangingPunct="1">
              <a:spcBef>
                <a:spcPct val="20000"/>
              </a:spcBef>
              <a:spcAft>
                <a:spcPct val="20000"/>
              </a:spcAft>
              <a:buClr>
                <a:srgbClr val="600000"/>
              </a:buClr>
              <a:buFontTx/>
              <a:buChar char="•"/>
            </a:pPr>
            <a:r>
              <a:rPr lang="en-US" altLang="en-US" sz="2400" dirty="0">
                <a:solidFill>
                  <a:schemeClr val="tx1"/>
                </a:solidFill>
                <a:latin typeface="+mn-lt"/>
              </a:rPr>
              <a:t>These Buildings </a:t>
            </a:r>
            <a:r>
              <a:rPr lang="en-US" altLang="en-US" sz="2400" i="1" dirty="0">
                <a:solidFill>
                  <a:schemeClr val="tx1"/>
                </a:solidFill>
                <a:latin typeface="+mn-lt"/>
              </a:rPr>
              <a:t>Consume</a:t>
            </a:r>
            <a:r>
              <a:rPr lang="en-US" altLang="en-US" sz="2400" dirty="0">
                <a:solidFill>
                  <a:schemeClr val="tx1"/>
                </a:solidFill>
                <a:latin typeface="+mn-lt"/>
              </a:rPr>
              <a:t>:</a:t>
            </a:r>
          </a:p>
          <a:p>
            <a:pPr lvl="1" algn="l" eaLnBrk="1" hangingPunct="1">
              <a:spcBef>
                <a:spcPct val="20000"/>
              </a:spcBef>
              <a:spcAft>
                <a:spcPct val="20000"/>
              </a:spcAft>
              <a:buFont typeface="Times New Roman" panose="02020603050405020304" pitchFamily="18" charset="0"/>
              <a:buChar char="–"/>
            </a:pPr>
            <a:r>
              <a:rPr lang="en-US" altLang="en-US" sz="1800" dirty="0">
                <a:solidFill>
                  <a:schemeClr val="tx1"/>
                </a:solidFill>
                <a:latin typeface="+mn-lt"/>
              </a:rPr>
              <a:t>18% of all energy used in U.S.</a:t>
            </a:r>
          </a:p>
          <a:p>
            <a:pPr lvl="1" algn="l" eaLnBrk="1" hangingPunct="1">
              <a:spcBef>
                <a:spcPct val="20000"/>
              </a:spcBef>
              <a:spcAft>
                <a:spcPct val="20000"/>
              </a:spcAft>
              <a:buFont typeface="Times New Roman" panose="02020603050405020304" pitchFamily="18" charset="0"/>
              <a:buChar char="–"/>
            </a:pPr>
            <a:r>
              <a:rPr lang="en-US" altLang="en-US" sz="1800" dirty="0">
                <a:solidFill>
                  <a:schemeClr val="tx1"/>
                </a:solidFill>
                <a:latin typeface="+mn-lt"/>
              </a:rPr>
              <a:t>35% of all electricity</a:t>
            </a:r>
          </a:p>
          <a:p>
            <a:pPr lvl="1" algn="l" eaLnBrk="1" hangingPunct="1">
              <a:spcBef>
                <a:spcPct val="20000"/>
              </a:spcBef>
              <a:spcAft>
                <a:spcPct val="20000"/>
              </a:spcAft>
              <a:buFont typeface="Times New Roman" panose="02020603050405020304" pitchFamily="18" charset="0"/>
              <a:buChar char="–"/>
            </a:pPr>
            <a:r>
              <a:rPr lang="en-US" altLang="en-US" sz="1800" dirty="0">
                <a:solidFill>
                  <a:schemeClr val="tx1"/>
                </a:solidFill>
                <a:latin typeface="+mn-lt"/>
              </a:rPr>
              <a:t>17% of all potable water</a:t>
            </a:r>
          </a:p>
        </p:txBody>
      </p:sp>
      <p:pic>
        <p:nvPicPr>
          <p:cNvPr id="2" name="Picture 1">
            <a:extLst>
              <a:ext uri="{FF2B5EF4-FFF2-40B4-BE49-F238E27FC236}">
                <a16:creationId xmlns:a16="http://schemas.microsoft.com/office/drawing/2014/main" id="{17269017-FCC9-4FE9-8D43-646D6AED1524}"/>
              </a:ext>
            </a:extLst>
          </p:cNvPr>
          <p:cNvPicPr>
            <a:picLocks noChangeAspect="1"/>
          </p:cNvPicPr>
          <p:nvPr/>
        </p:nvPicPr>
        <p:blipFill rotWithShape="1">
          <a:blip r:embed="rId3"/>
          <a:srcRect l="14399" r="18400"/>
          <a:stretch/>
        </p:blipFill>
        <p:spPr>
          <a:xfrm>
            <a:off x="381000" y="2323419"/>
            <a:ext cx="2776223" cy="3286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901280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400800" cy="990600"/>
          </a:xfrm>
        </p:spPr>
        <p:txBody>
          <a:bodyPr/>
          <a:lstStyle/>
          <a:p>
            <a:r>
              <a:rPr lang="en-US" sz="3400" dirty="0"/>
              <a:t>Buildings’ Share of U.S. Primary Energy Consumption</a:t>
            </a:r>
          </a:p>
        </p:txBody>
      </p:sp>
      <p:sp>
        <p:nvSpPr>
          <p:cNvPr id="5" name="Content Placeholder 2">
            <a:extLst>
              <a:ext uri="{FF2B5EF4-FFF2-40B4-BE49-F238E27FC236}">
                <a16:creationId xmlns:a16="http://schemas.microsoft.com/office/drawing/2014/main" id="{D81D0438-FCF3-4928-8037-D1899E20A2AB}"/>
              </a:ext>
            </a:extLst>
          </p:cNvPr>
          <p:cNvSpPr txBox="1">
            <a:spLocks/>
          </p:cNvSpPr>
          <p:nvPr/>
        </p:nvSpPr>
        <p:spPr>
          <a:xfrm>
            <a:off x="2819400" y="6537783"/>
            <a:ext cx="5308600" cy="243111"/>
          </a:xfrm>
          <a:prstGeom prst="rect">
            <a:avLst/>
          </a:prstGeom>
        </p:spPr>
        <p:txBody>
          <a:bodyPr lIns="97355" tIns="48677" rIns="97355" bIns="48677"/>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1000"/>
              </a:spcAft>
              <a:buNone/>
            </a:pPr>
            <a:r>
              <a:rPr lang="en-US" sz="1000" dirty="0">
                <a:effectLst/>
                <a:latin typeface="Arial" panose="020B0604020202020204" pitchFamily="34" charset="0"/>
                <a:ea typeface="Calibri" panose="020F0502020204030204" pitchFamily="34" charset="0"/>
                <a:cs typeface="Times New Roman" panose="02020603050405020304" pitchFamily="18" charset="0"/>
              </a:rPr>
              <a:t>Source: U.S. Energy Information Administration (EIA), 2021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Chart 2">
            <a:extLst>
              <a:ext uri="{FF2B5EF4-FFF2-40B4-BE49-F238E27FC236}">
                <a16:creationId xmlns:a16="http://schemas.microsoft.com/office/drawing/2014/main" id="{87A4D2E3-3A22-7328-FB5A-51813473793A}"/>
              </a:ext>
            </a:extLst>
          </p:cNvPr>
          <p:cNvGraphicFramePr>
            <a:graphicFrameLocks/>
          </p:cNvGraphicFramePr>
          <p:nvPr/>
        </p:nvGraphicFramePr>
        <p:xfrm>
          <a:off x="764381" y="1427980"/>
          <a:ext cx="7615237" cy="53776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1388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8906E-744B-DEDA-80FD-19C99DD94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3AB0F-260D-ECFD-C31A-EEE4F378579C}"/>
              </a:ext>
            </a:extLst>
          </p:cNvPr>
          <p:cNvSpPr>
            <a:spLocks noGrp="1"/>
          </p:cNvSpPr>
          <p:nvPr>
            <p:ph type="title"/>
          </p:nvPr>
        </p:nvSpPr>
        <p:spPr>
          <a:xfrm>
            <a:off x="304800" y="152400"/>
            <a:ext cx="6629400" cy="1085850"/>
          </a:xfrm>
        </p:spPr>
        <p:txBody>
          <a:bodyPr/>
          <a:lstStyle/>
          <a:p>
            <a:r>
              <a:rPr lang="en-US" sz="3800" dirty="0"/>
              <a:t>Commercial Sector Buildings Energy End Use</a:t>
            </a:r>
          </a:p>
        </p:txBody>
      </p:sp>
      <p:pic>
        <p:nvPicPr>
          <p:cNvPr id="4" name="Picture 3">
            <a:extLst>
              <a:ext uri="{FF2B5EF4-FFF2-40B4-BE49-F238E27FC236}">
                <a16:creationId xmlns:a16="http://schemas.microsoft.com/office/drawing/2014/main" id="{3E675B53-5F6C-76DA-7E04-C9003C20AFF9}"/>
              </a:ext>
            </a:extLst>
          </p:cNvPr>
          <p:cNvPicPr>
            <a:picLocks noChangeAspect="1"/>
          </p:cNvPicPr>
          <p:nvPr/>
        </p:nvPicPr>
        <p:blipFill>
          <a:blip r:embed="rId3"/>
          <a:srcRect l="29190" t="25947" r="29195" b="18968"/>
          <a:stretch/>
        </p:blipFill>
        <p:spPr>
          <a:xfrm>
            <a:off x="1488076" y="1755225"/>
            <a:ext cx="6167848" cy="5102775"/>
          </a:xfrm>
          <a:prstGeom prst="rect">
            <a:avLst/>
          </a:prstGeom>
        </p:spPr>
      </p:pic>
      <p:sp>
        <p:nvSpPr>
          <p:cNvPr id="3" name="TextBox 2">
            <a:extLst>
              <a:ext uri="{FF2B5EF4-FFF2-40B4-BE49-F238E27FC236}">
                <a16:creationId xmlns:a16="http://schemas.microsoft.com/office/drawing/2014/main" id="{C97A251F-FD43-6EEE-23A7-F78D587B75FD}"/>
              </a:ext>
            </a:extLst>
          </p:cNvPr>
          <p:cNvSpPr txBox="1"/>
          <p:nvPr/>
        </p:nvSpPr>
        <p:spPr>
          <a:xfrm>
            <a:off x="787951" y="1444823"/>
            <a:ext cx="7568097" cy="307777"/>
          </a:xfrm>
          <a:prstGeom prst="rect">
            <a:avLst/>
          </a:prstGeom>
          <a:noFill/>
        </p:spPr>
        <p:txBody>
          <a:bodyPr wrap="none" rtlCol="0">
            <a:spAutoFit/>
          </a:bodyPr>
          <a:lstStyle/>
          <a:p>
            <a:r>
              <a:rPr lang="en-US" sz="1400" b="1" dirty="0">
                <a:latin typeface="+mn-lt"/>
              </a:rPr>
              <a:t>Major fuels consumption by end use in U.S. commercial buildings, 2018 (share of total)</a:t>
            </a:r>
          </a:p>
        </p:txBody>
      </p:sp>
    </p:spTree>
    <p:extLst>
      <p:ext uri="{BB962C8B-B14F-4D97-AF65-F5344CB8AC3E}">
        <p14:creationId xmlns:p14="http://schemas.microsoft.com/office/powerpoint/2010/main" val="3494981942"/>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22EBC-DC5F-D829-9E51-3B73F9E93D8D}"/>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722CBF1A-A677-8C7A-1C4B-2032EF61D2AA}"/>
              </a:ext>
            </a:extLst>
          </p:cNvPr>
          <p:cNvSpPr>
            <a:spLocks noChangeArrowheads="1"/>
          </p:cNvSpPr>
          <p:nvPr/>
        </p:nvSpPr>
        <p:spPr bwMode="auto">
          <a:xfrm>
            <a:off x="452437" y="1752600"/>
            <a:ext cx="82343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10243" name="Rectangle 6">
            <a:extLst>
              <a:ext uri="{FF2B5EF4-FFF2-40B4-BE49-F238E27FC236}">
                <a16:creationId xmlns:a16="http://schemas.microsoft.com/office/drawing/2014/main" id="{9ACD7505-F6A6-96BA-1804-7ACDE53ED623}"/>
              </a:ext>
            </a:extLst>
          </p:cNvPr>
          <p:cNvSpPr>
            <a:spLocks noChangeArrowheads="1"/>
          </p:cNvSpPr>
          <p:nvPr/>
        </p:nvSpPr>
        <p:spPr bwMode="auto">
          <a:xfrm>
            <a:off x="228600" y="685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 name="Title 1">
            <a:extLst>
              <a:ext uri="{FF2B5EF4-FFF2-40B4-BE49-F238E27FC236}">
                <a16:creationId xmlns:a16="http://schemas.microsoft.com/office/drawing/2014/main" id="{77ABC74D-FA10-EFF3-49D6-0E6C86B5374A}"/>
              </a:ext>
            </a:extLst>
          </p:cNvPr>
          <p:cNvSpPr>
            <a:spLocks noGrp="1"/>
          </p:cNvSpPr>
          <p:nvPr>
            <p:ph type="title"/>
          </p:nvPr>
        </p:nvSpPr>
        <p:spPr/>
        <p:txBody>
          <a:bodyPr/>
          <a:lstStyle/>
          <a:p>
            <a:r>
              <a:rPr lang="en-US" dirty="0"/>
              <a:t>Building Energy Costs</a:t>
            </a:r>
          </a:p>
        </p:txBody>
      </p:sp>
      <p:pic>
        <p:nvPicPr>
          <p:cNvPr id="4" name="Picture 3">
            <a:extLst>
              <a:ext uri="{FF2B5EF4-FFF2-40B4-BE49-F238E27FC236}">
                <a16:creationId xmlns:a16="http://schemas.microsoft.com/office/drawing/2014/main" id="{7A43D38A-0239-5DD7-55D4-F41A046ACAB3}"/>
              </a:ext>
            </a:extLst>
          </p:cNvPr>
          <p:cNvPicPr>
            <a:picLocks noChangeAspect="1"/>
          </p:cNvPicPr>
          <p:nvPr/>
        </p:nvPicPr>
        <p:blipFill>
          <a:blip r:embed="rId3">
            <a:extLst>
              <a:ext uri="{28A0092B-C50C-407E-A947-70E740481C1C}">
                <a14:useLocalDpi xmlns:a14="http://schemas.microsoft.com/office/drawing/2010/main" val="0"/>
              </a:ext>
            </a:extLst>
          </a:blip>
          <a:srcRect t="5" b="5"/>
          <a:stretch/>
        </p:blipFill>
        <p:spPr>
          <a:xfrm>
            <a:off x="345061" y="1523999"/>
            <a:ext cx="8234363" cy="4645027"/>
          </a:xfrm>
          <a:prstGeom prst="rect">
            <a:avLst/>
          </a:prstGeom>
        </p:spPr>
      </p:pic>
      <p:sp>
        <p:nvSpPr>
          <p:cNvPr id="5" name="TextBox 4">
            <a:extLst>
              <a:ext uri="{FF2B5EF4-FFF2-40B4-BE49-F238E27FC236}">
                <a16:creationId xmlns:a16="http://schemas.microsoft.com/office/drawing/2014/main" id="{76DAA2A7-EC92-A8D9-A8B0-A7D294239A3E}"/>
              </a:ext>
            </a:extLst>
          </p:cNvPr>
          <p:cNvSpPr txBox="1"/>
          <p:nvPr/>
        </p:nvSpPr>
        <p:spPr>
          <a:xfrm>
            <a:off x="4741963" y="6471850"/>
            <a:ext cx="3837461" cy="276999"/>
          </a:xfrm>
          <a:prstGeom prst="rect">
            <a:avLst/>
          </a:prstGeom>
        </p:spPr>
        <p:txBody>
          <a:bodyPr wrap="none" rtlCol="0">
            <a:spAutoFit/>
          </a:bodyPr>
          <a:lstStyle/>
          <a:p>
            <a:r>
              <a:rPr lang="en-US" sz="1200" dirty="0">
                <a:latin typeface="+mj-lt"/>
              </a:rPr>
              <a:t>Source: BOMA International, 2024 Benchmark Report</a:t>
            </a:r>
          </a:p>
        </p:txBody>
      </p:sp>
    </p:spTree>
    <p:extLst>
      <p:ext uri="{BB962C8B-B14F-4D97-AF65-F5344CB8AC3E}">
        <p14:creationId xmlns:p14="http://schemas.microsoft.com/office/powerpoint/2010/main" val="370000844"/>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2EA5CEEE-4B1E-4F76-920A-BC4AC7D794F6}"/>
              </a:ext>
            </a:extLst>
          </p:cNvPr>
          <p:cNvSpPr>
            <a:spLocks noGrp="1" noChangeArrowheads="1"/>
          </p:cNvSpPr>
          <p:nvPr>
            <p:ph idx="1"/>
          </p:nvPr>
        </p:nvSpPr>
        <p:spPr>
          <a:xfrm>
            <a:off x="708660" y="1434737"/>
            <a:ext cx="7772400" cy="4114800"/>
          </a:xfrm>
        </p:spPr>
        <p:txBody>
          <a:bodyPr>
            <a:normAutofit/>
          </a:bodyPr>
          <a:lstStyle/>
          <a:p>
            <a:r>
              <a:rPr lang="en-US" altLang="en-US" sz="2400" dirty="0"/>
              <a:t>Balancing the demands of economic development, environmental protection, and community equity </a:t>
            </a:r>
          </a:p>
          <a:p>
            <a:r>
              <a:rPr lang="en-US" altLang="en-US" sz="2400" dirty="0"/>
              <a:t>Meeting the needs of the present without compromising the ability of future generations to meet their needs</a:t>
            </a:r>
          </a:p>
        </p:txBody>
      </p:sp>
      <p:sp>
        <p:nvSpPr>
          <p:cNvPr id="28674" name="Rectangle 2">
            <a:extLst>
              <a:ext uri="{FF2B5EF4-FFF2-40B4-BE49-F238E27FC236}">
                <a16:creationId xmlns:a16="http://schemas.microsoft.com/office/drawing/2014/main" id="{34D7EEA6-168F-488F-933E-F1A77BAF9B9E}"/>
              </a:ext>
            </a:extLst>
          </p:cNvPr>
          <p:cNvSpPr>
            <a:spLocks noGrp="1" noChangeArrowheads="1"/>
          </p:cNvSpPr>
          <p:nvPr>
            <p:ph type="title"/>
          </p:nvPr>
        </p:nvSpPr>
        <p:spPr/>
        <p:txBody>
          <a:bodyPr/>
          <a:lstStyle/>
          <a:p>
            <a:r>
              <a:rPr lang="en-US" altLang="en-US" sz="4000" b="1" dirty="0"/>
              <a:t>Sustainability:</a:t>
            </a:r>
          </a:p>
        </p:txBody>
      </p:sp>
      <p:grpSp>
        <p:nvGrpSpPr>
          <p:cNvPr id="12" name="Group 11">
            <a:extLst>
              <a:ext uri="{FF2B5EF4-FFF2-40B4-BE49-F238E27FC236}">
                <a16:creationId xmlns:a16="http://schemas.microsoft.com/office/drawing/2014/main" id="{81A9BB93-D1AA-4C66-BEEC-47CF5F267D3C}"/>
              </a:ext>
            </a:extLst>
          </p:cNvPr>
          <p:cNvGrpSpPr/>
          <p:nvPr/>
        </p:nvGrpSpPr>
        <p:grpSpPr>
          <a:xfrm>
            <a:off x="438998" y="4753987"/>
            <a:ext cx="2277551" cy="1616461"/>
            <a:chOff x="7134182" y="1415152"/>
            <a:chExt cx="3031359" cy="2151467"/>
          </a:xfrm>
        </p:grpSpPr>
        <p:grpSp>
          <p:nvGrpSpPr>
            <p:cNvPr id="13" name="Group 12">
              <a:extLst>
                <a:ext uri="{FF2B5EF4-FFF2-40B4-BE49-F238E27FC236}">
                  <a16:creationId xmlns:a16="http://schemas.microsoft.com/office/drawing/2014/main" id="{CAE6E733-6D2C-460C-B6D8-6A76607C7B9F}"/>
                </a:ext>
              </a:extLst>
            </p:cNvPr>
            <p:cNvGrpSpPr/>
            <p:nvPr/>
          </p:nvGrpSpPr>
          <p:grpSpPr>
            <a:xfrm flipH="1" flipV="1">
              <a:off x="9479904" y="1659750"/>
              <a:ext cx="685637" cy="1906869"/>
              <a:chOff x="820078" y="1823943"/>
              <a:chExt cx="725066" cy="4006625"/>
            </a:xfrm>
          </p:grpSpPr>
          <p:sp>
            <p:nvSpPr>
              <p:cNvPr id="17" name="Freeform 15">
                <a:extLst>
                  <a:ext uri="{FF2B5EF4-FFF2-40B4-BE49-F238E27FC236}">
                    <a16:creationId xmlns:a16="http://schemas.microsoft.com/office/drawing/2014/main" id="{AD80BC01-6581-4160-9CF4-AF3347A72D65}"/>
                  </a:ext>
                </a:extLst>
              </p:cNvPr>
              <p:cNvSpPr/>
              <p:nvPr/>
            </p:nvSpPr>
            <p:spPr>
              <a:xfrm>
                <a:off x="820078" y="1823943"/>
                <a:ext cx="677201" cy="3853213"/>
              </a:xfrm>
              <a:custGeom>
                <a:avLst/>
                <a:gdLst>
                  <a:gd name="connsiteX0" fmla="*/ 0 w 736600"/>
                  <a:gd name="connsiteY0" fmla="*/ 0 h 3111500"/>
                  <a:gd name="connsiteX1" fmla="*/ 0 w 736600"/>
                  <a:gd name="connsiteY1" fmla="*/ 3111500 h 3111500"/>
                  <a:gd name="connsiteX2" fmla="*/ 736600 w 736600"/>
                  <a:gd name="connsiteY2" fmla="*/ 3111500 h 3111500"/>
                </a:gdLst>
                <a:ahLst/>
                <a:cxnLst>
                  <a:cxn ang="0">
                    <a:pos x="connsiteX0" y="connsiteY0"/>
                  </a:cxn>
                  <a:cxn ang="0">
                    <a:pos x="connsiteX1" y="connsiteY1"/>
                  </a:cxn>
                  <a:cxn ang="0">
                    <a:pos x="connsiteX2" y="connsiteY2"/>
                  </a:cxn>
                </a:cxnLst>
                <a:rect l="l" t="t" r="r" b="b"/>
                <a:pathLst>
                  <a:path w="736600" h="3111500">
                    <a:moveTo>
                      <a:pt x="0" y="0"/>
                    </a:moveTo>
                    <a:lnTo>
                      <a:pt x="0" y="3111500"/>
                    </a:lnTo>
                    <a:lnTo>
                      <a:pt x="736600" y="3111500"/>
                    </a:lnTo>
                  </a:path>
                </a:pathLst>
              </a:custGeom>
              <a:noFill/>
              <a:ln w="19050">
                <a:solidFill>
                  <a:schemeClr val="bg2">
                    <a:lumMod val="90000"/>
                  </a:scheme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8" name="Oval 17">
                <a:extLst>
                  <a:ext uri="{FF2B5EF4-FFF2-40B4-BE49-F238E27FC236}">
                    <a16:creationId xmlns:a16="http://schemas.microsoft.com/office/drawing/2014/main" id="{AAF4A9FD-346E-42ED-9B29-16F3CB04625B}"/>
                  </a:ext>
                </a:extLst>
              </p:cNvPr>
              <p:cNvSpPr/>
              <p:nvPr/>
            </p:nvSpPr>
            <p:spPr>
              <a:xfrm>
                <a:off x="1393252" y="5528002"/>
                <a:ext cx="151892" cy="30256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pSp>
        <p:sp>
          <p:nvSpPr>
            <p:cNvPr id="16" name="TextBox 15">
              <a:extLst>
                <a:ext uri="{FF2B5EF4-FFF2-40B4-BE49-F238E27FC236}">
                  <a16:creationId xmlns:a16="http://schemas.microsoft.com/office/drawing/2014/main" id="{27641AD7-515E-4F11-9C76-5B241453F48F}"/>
                </a:ext>
              </a:extLst>
            </p:cNvPr>
            <p:cNvSpPr txBox="1"/>
            <p:nvPr/>
          </p:nvSpPr>
          <p:spPr>
            <a:xfrm>
              <a:off x="7134182" y="1415152"/>
              <a:ext cx="2329442" cy="655429"/>
            </a:xfrm>
            <a:prstGeom prst="rect">
              <a:avLst/>
            </a:prstGeom>
            <a:noFill/>
          </p:spPr>
          <p:txBody>
            <a:bodyPr wrap="square" rtlCol="0">
              <a:spAutoFit/>
            </a:bodyPr>
            <a:lstStyle/>
            <a:p>
              <a:pPr algn="r"/>
              <a:r>
                <a:rPr lang="en-US" sz="2600" b="1" dirty="0">
                  <a:solidFill>
                    <a:schemeClr val="tx1">
                      <a:lumMod val="65000"/>
                      <a:lumOff val="35000"/>
                    </a:schemeClr>
                  </a:solidFill>
                  <a:cs typeface="Arial" panose="020B0604020202020204" pitchFamily="34" charset="0"/>
                </a:rPr>
                <a:t>Present</a:t>
              </a:r>
            </a:p>
          </p:txBody>
        </p:sp>
      </p:grpSp>
      <p:grpSp>
        <p:nvGrpSpPr>
          <p:cNvPr id="19" name="Group 18">
            <a:extLst>
              <a:ext uri="{FF2B5EF4-FFF2-40B4-BE49-F238E27FC236}">
                <a16:creationId xmlns:a16="http://schemas.microsoft.com/office/drawing/2014/main" id="{4B0A88F3-3B69-453A-B496-2F450F99435B}"/>
              </a:ext>
            </a:extLst>
          </p:cNvPr>
          <p:cNvGrpSpPr/>
          <p:nvPr/>
        </p:nvGrpSpPr>
        <p:grpSpPr>
          <a:xfrm>
            <a:off x="4181311" y="3471281"/>
            <a:ext cx="3074043" cy="658273"/>
            <a:chOff x="6083037" y="1572886"/>
            <a:chExt cx="4091469" cy="876145"/>
          </a:xfrm>
        </p:grpSpPr>
        <p:grpSp>
          <p:nvGrpSpPr>
            <p:cNvPr id="20" name="Group 19">
              <a:extLst>
                <a:ext uri="{FF2B5EF4-FFF2-40B4-BE49-F238E27FC236}">
                  <a16:creationId xmlns:a16="http://schemas.microsoft.com/office/drawing/2014/main" id="{82AF3535-3EF4-4B29-8903-A9936F2A457B}"/>
                </a:ext>
              </a:extLst>
            </p:cNvPr>
            <p:cNvGrpSpPr/>
            <p:nvPr/>
          </p:nvGrpSpPr>
          <p:grpSpPr>
            <a:xfrm flipH="1" flipV="1">
              <a:off x="8692873" y="1828602"/>
              <a:ext cx="1481633" cy="620429"/>
              <a:chOff x="810597" y="4172164"/>
              <a:chExt cx="1566838" cy="1303616"/>
            </a:xfrm>
          </p:grpSpPr>
          <p:sp>
            <p:nvSpPr>
              <p:cNvPr id="24" name="Freeform 22">
                <a:extLst>
                  <a:ext uri="{FF2B5EF4-FFF2-40B4-BE49-F238E27FC236}">
                    <a16:creationId xmlns:a16="http://schemas.microsoft.com/office/drawing/2014/main" id="{61C72830-4FC7-400F-9099-1F62CD37292E}"/>
                  </a:ext>
                </a:extLst>
              </p:cNvPr>
              <p:cNvSpPr/>
              <p:nvPr/>
            </p:nvSpPr>
            <p:spPr>
              <a:xfrm>
                <a:off x="810597" y="4172164"/>
                <a:ext cx="1443728" cy="1140447"/>
              </a:xfrm>
              <a:custGeom>
                <a:avLst/>
                <a:gdLst>
                  <a:gd name="connsiteX0" fmla="*/ 0 w 736600"/>
                  <a:gd name="connsiteY0" fmla="*/ 0 h 3111500"/>
                  <a:gd name="connsiteX1" fmla="*/ 0 w 736600"/>
                  <a:gd name="connsiteY1" fmla="*/ 3111500 h 3111500"/>
                  <a:gd name="connsiteX2" fmla="*/ 736600 w 736600"/>
                  <a:gd name="connsiteY2" fmla="*/ 3111500 h 3111500"/>
                </a:gdLst>
                <a:ahLst/>
                <a:cxnLst>
                  <a:cxn ang="0">
                    <a:pos x="connsiteX0" y="connsiteY0"/>
                  </a:cxn>
                  <a:cxn ang="0">
                    <a:pos x="connsiteX1" y="connsiteY1"/>
                  </a:cxn>
                  <a:cxn ang="0">
                    <a:pos x="connsiteX2" y="connsiteY2"/>
                  </a:cxn>
                </a:cxnLst>
                <a:rect l="l" t="t" r="r" b="b"/>
                <a:pathLst>
                  <a:path w="736600" h="3111500">
                    <a:moveTo>
                      <a:pt x="0" y="0"/>
                    </a:moveTo>
                    <a:lnTo>
                      <a:pt x="0" y="3111500"/>
                    </a:lnTo>
                    <a:lnTo>
                      <a:pt x="736600" y="3111500"/>
                    </a:lnTo>
                  </a:path>
                </a:pathLst>
              </a:custGeom>
              <a:noFill/>
              <a:ln w="19050">
                <a:solidFill>
                  <a:schemeClr val="bg2">
                    <a:lumMod val="90000"/>
                  </a:schemeClr>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5" name="Oval 24">
                <a:extLst>
                  <a:ext uri="{FF2B5EF4-FFF2-40B4-BE49-F238E27FC236}">
                    <a16:creationId xmlns:a16="http://schemas.microsoft.com/office/drawing/2014/main" id="{4F6FD5C7-9A95-427A-8376-BF94A544EA5A}"/>
                  </a:ext>
                </a:extLst>
              </p:cNvPr>
              <p:cNvSpPr/>
              <p:nvPr/>
            </p:nvSpPr>
            <p:spPr>
              <a:xfrm>
                <a:off x="2225543" y="5173215"/>
                <a:ext cx="151892" cy="302565"/>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pSp>
        <p:sp>
          <p:nvSpPr>
            <p:cNvPr id="23" name="TextBox 22">
              <a:extLst>
                <a:ext uri="{FF2B5EF4-FFF2-40B4-BE49-F238E27FC236}">
                  <a16:creationId xmlns:a16="http://schemas.microsoft.com/office/drawing/2014/main" id="{35930B34-A71D-49D2-B0F0-7D7A9295F109}"/>
                </a:ext>
              </a:extLst>
            </p:cNvPr>
            <p:cNvSpPr txBox="1"/>
            <p:nvPr/>
          </p:nvSpPr>
          <p:spPr>
            <a:xfrm>
              <a:off x="6083037" y="1572886"/>
              <a:ext cx="2579141" cy="655431"/>
            </a:xfrm>
            <a:prstGeom prst="rect">
              <a:avLst/>
            </a:prstGeom>
            <a:noFill/>
          </p:spPr>
          <p:txBody>
            <a:bodyPr wrap="square" rtlCol="0">
              <a:spAutoFit/>
            </a:bodyPr>
            <a:lstStyle/>
            <a:p>
              <a:pPr algn="r"/>
              <a:r>
                <a:rPr lang="en-US" sz="2600" b="1" dirty="0">
                  <a:solidFill>
                    <a:schemeClr val="tx1">
                      <a:lumMod val="65000"/>
                      <a:lumOff val="35000"/>
                    </a:schemeClr>
                  </a:solidFill>
                  <a:cs typeface="Arial" panose="020B0604020202020204" pitchFamily="34" charset="0"/>
                </a:rPr>
                <a:t>Future</a:t>
              </a:r>
            </a:p>
          </p:txBody>
        </p:sp>
      </p:grpSp>
      <p:sp>
        <p:nvSpPr>
          <p:cNvPr id="26" name="Rectangle 341">
            <a:extLst>
              <a:ext uri="{FF2B5EF4-FFF2-40B4-BE49-F238E27FC236}">
                <a16:creationId xmlns:a16="http://schemas.microsoft.com/office/drawing/2014/main" id="{E065AC2E-7096-4D4E-A3D3-78D450B38D59}"/>
              </a:ext>
            </a:extLst>
          </p:cNvPr>
          <p:cNvSpPr/>
          <p:nvPr/>
        </p:nvSpPr>
        <p:spPr>
          <a:xfrm>
            <a:off x="-16216" y="6005048"/>
            <a:ext cx="9160216" cy="852952"/>
          </a:xfrm>
          <a:custGeom>
            <a:avLst/>
            <a:gdLst>
              <a:gd name="connsiteX0" fmla="*/ 0 w 12191999"/>
              <a:gd name="connsiteY0" fmla="*/ 0 h 840090"/>
              <a:gd name="connsiteX1" fmla="*/ 12191999 w 12191999"/>
              <a:gd name="connsiteY1" fmla="*/ 0 h 840090"/>
              <a:gd name="connsiteX2" fmla="*/ 12191999 w 12191999"/>
              <a:gd name="connsiteY2" fmla="*/ 840090 h 840090"/>
              <a:gd name="connsiteX3" fmla="*/ 0 w 12191999"/>
              <a:gd name="connsiteY3" fmla="*/ 840090 h 840090"/>
              <a:gd name="connsiteX4" fmla="*/ 0 w 12191999"/>
              <a:gd name="connsiteY4" fmla="*/ 0 h 840090"/>
              <a:gd name="connsiteX0" fmla="*/ 0 w 12191999"/>
              <a:gd name="connsiteY0" fmla="*/ 0 h 840090"/>
              <a:gd name="connsiteX1" fmla="*/ 2339789 w 12191999"/>
              <a:gd name="connsiteY1" fmla="*/ 68143 h 840090"/>
              <a:gd name="connsiteX2" fmla="*/ 12191999 w 12191999"/>
              <a:gd name="connsiteY2" fmla="*/ 0 h 840090"/>
              <a:gd name="connsiteX3" fmla="*/ 12191999 w 12191999"/>
              <a:gd name="connsiteY3" fmla="*/ 840090 h 840090"/>
              <a:gd name="connsiteX4" fmla="*/ 0 w 12191999"/>
              <a:gd name="connsiteY4" fmla="*/ 840090 h 840090"/>
              <a:gd name="connsiteX5" fmla="*/ 0 w 12191999"/>
              <a:gd name="connsiteY5" fmla="*/ 0 h 840090"/>
              <a:gd name="connsiteX0" fmla="*/ 0 w 12191999"/>
              <a:gd name="connsiteY0" fmla="*/ 12540 h 852630"/>
              <a:gd name="connsiteX1" fmla="*/ 2339789 w 12191999"/>
              <a:gd name="connsiteY1" fmla="*/ 80683 h 852630"/>
              <a:gd name="connsiteX2" fmla="*/ 3213848 w 12191999"/>
              <a:gd name="connsiteY2" fmla="*/ 0 h 852630"/>
              <a:gd name="connsiteX3" fmla="*/ 12191999 w 12191999"/>
              <a:gd name="connsiteY3" fmla="*/ 12540 h 852630"/>
              <a:gd name="connsiteX4" fmla="*/ 12191999 w 12191999"/>
              <a:gd name="connsiteY4" fmla="*/ 852630 h 852630"/>
              <a:gd name="connsiteX5" fmla="*/ 0 w 12191999"/>
              <a:gd name="connsiteY5" fmla="*/ 852630 h 852630"/>
              <a:gd name="connsiteX6" fmla="*/ 0 w 12191999"/>
              <a:gd name="connsiteY6" fmla="*/ 12540 h 852630"/>
              <a:gd name="connsiteX0" fmla="*/ 0 w 12191999"/>
              <a:gd name="connsiteY0" fmla="*/ 12540 h 852630"/>
              <a:gd name="connsiteX1" fmla="*/ 2339789 w 12191999"/>
              <a:gd name="connsiteY1" fmla="*/ 80683 h 852630"/>
              <a:gd name="connsiteX2" fmla="*/ 3213848 w 12191999"/>
              <a:gd name="connsiteY2" fmla="*/ 0 h 852630"/>
              <a:gd name="connsiteX3" fmla="*/ 5109883 w 12191999"/>
              <a:gd name="connsiteY3" fmla="*/ 80683 h 852630"/>
              <a:gd name="connsiteX4" fmla="*/ 12191999 w 12191999"/>
              <a:gd name="connsiteY4" fmla="*/ 12540 h 852630"/>
              <a:gd name="connsiteX5" fmla="*/ 12191999 w 12191999"/>
              <a:gd name="connsiteY5" fmla="*/ 852630 h 852630"/>
              <a:gd name="connsiteX6" fmla="*/ 0 w 12191999"/>
              <a:gd name="connsiteY6" fmla="*/ 852630 h 852630"/>
              <a:gd name="connsiteX7" fmla="*/ 0 w 12191999"/>
              <a:gd name="connsiteY7" fmla="*/ 12540 h 852630"/>
              <a:gd name="connsiteX0" fmla="*/ 0 w 12191999"/>
              <a:gd name="connsiteY0" fmla="*/ 39434 h 879524"/>
              <a:gd name="connsiteX1" fmla="*/ 2339789 w 12191999"/>
              <a:gd name="connsiteY1" fmla="*/ 107577 h 879524"/>
              <a:gd name="connsiteX2" fmla="*/ 3213848 w 12191999"/>
              <a:gd name="connsiteY2" fmla="*/ 26894 h 879524"/>
              <a:gd name="connsiteX3" fmla="*/ 5109883 w 12191999"/>
              <a:gd name="connsiteY3" fmla="*/ 107577 h 879524"/>
              <a:gd name="connsiteX4" fmla="*/ 6239436 w 12191999"/>
              <a:gd name="connsiteY4" fmla="*/ 0 h 879524"/>
              <a:gd name="connsiteX5" fmla="*/ 12191999 w 12191999"/>
              <a:gd name="connsiteY5" fmla="*/ 39434 h 879524"/>
              <a:gd name="connsiteX6" fmla="*/ 12191999 w 12191999"/>
              <a:gd name="connsiteY6" fmla="*/ 879524 h 879524"/>
              <a:gd name="connsiteX7" fmla="*/ 0 w 12191999"/>
              <a:gd name="connsiteY7" fmla="*/ 879524 h 879524"/>
              <a:gd name="connsiteX8" fmla="*/ 0 w 12191999"/>
              <a:gd name="connsiteY8" fmla="*/ 39434 h 879524"/>
              <a:gd name="connsiteX0" fmla="*/ 0 w 12191999"/>
              <a:gd name="connsiteY0" fmla="*/ 39434 h 879524"/>
              <a:gd name="connsiteX1" fmla="*/ 2339789 w 12191999"/>
              <a:gd name="connsiteY1" fmla="*/ 107577 h 879524"/>
              <a:gd name="connsiteX2" fmla="*/ 3213848 w 12191999"/>
              <a:gd name="connsiteY2" fmla="*/ 26894 h 879524"/>
              <a:gd name="connsiteX3" fmla="*/ 5109883 w 12191999"/>
              <a:gd name="connsiteY3" fmla="*/ 107577 h 879524"/>
              <a:gd name="connsiteX4" fmla="*/ 6239436 w 12191999"/>
              <a:gd name="connsiteY4" fmla="*/ 0 h 879524"/>
              <a:gd name="connsiteX5" fmla="*/ 12191999 w 12191999"/>
              <a:gd name="connsiteY5" fmla="*/ 39434 h 879524"/>
              <a:gd name="connsiteX6" fmla="*/ 12191999 w 12191999"/>
              <a:gd name="connsiteY6" fmla="*/ 879524 h 879524"/>
              <a:gd name="connsiteX7" fmla="*/ 0 w 12191999"/>
              <a:gd name="connsiteY7" fmla="*/ 879524 h 879524"/>
              <a:gd name="connsiteX8" fmla="*/ 0 w 12191999"/>
              <a:gd name="connsiteY8" fmla="*/ 39434 h 879524"/>
              <a:gd name="connsiteX0" fmla="*/ 0 w 12191999"/>
              <a:gd name="connsiteY0" fmla="*/ 98534 h 938624"/>
              <a:gd name="connsiteX1" fmla="*/ 2339789 w 12191999"/>
              <a:gd name="connsiteY1" fmla="*/ 166677 h 938624"/>
              <a:gd name="connsiteX2" fmla="*/ 3213848 w 12191999"/>
              <a:gd name="connsiteY2" fmla="*/ 85994 h 938624"/>
              <a:gd name="connsiteX3" fmla="*/ 5109883 w 12191999"/>
              <a:gd name="connsiteY3" fmla="*/ 166677 h 938624"/>
              <a:gd name="connsiteX4" fmla="*/ 6239436 w 12191999"/>
              <a:gd name="connsiteY4" fmla="*/ 59100 h 938624"/>
              <a:gd name="connsiteX5" fmla="*/ 10542495 w 12191999"/>
              <a:gd name="connsiteY5" fmla="*/ 5312 h 938624"/>
              <a:gd name="connsiteX6" fmla="*/ 12191999 w 12191999"/>
              <a:gd name="connsiteY6" fmla="*/ 98534 h 938624"/>
              <a:gd name="connsiteX7" fmla="*/ 12191999 w 12191999"/>
              <a:gd name="connsiteY7" fmla="*/ 938624 h 938624"/>
              <a:gd name="connsiteX8" fmla="*/ 0 w 12191999"/>
              <a:gd name="connsiteY8" fmla="*/ 938624 h 938624"/>
              <a:gd name="connsiteX9" fmla="*/ 0 w 12191999"/>
              <a:gd name="connsiteY9" fmla="*/ 98534 h 938624"/>
              <a:gd name="connsiteX0" fmla="*/ 0 w 12191999"/>
              <a:gd name="connsiteY0" fmla="*/ 98534 h 938624"/>
              <a:gd name="connsiteX1" fmla="*/ 2339789 w 12191999"/>
              <a:gd name="connsiteY1" fmla="*/ 166677 h 938624"/>
              <a:gd name="connsiteX2" fmla="*/ 3213848 w 12191999"/>
              <a:gd name="connsiteY2" fmla="*/ 85994 h 938624"/>
              <a:gd name="connsiteX3" fmla="*/ 5109883 w 12191999"/>
              <a:gd name="connsiteY3" fmla="*/ 166677 h 938624"/>
              <a:gd name="connsiteX4" fmla="*/ 6239436 w 12191999"/>
              <a:gd name="connsiteY4" fmla="*/ 59100 h 938624"/>
              <a:gd name="connsiteX5" fmla="*/ 10542495 w 12191999"/>
              <a:gd name="connsiteY5" fmla="*/ 5312 h 938624"/>
              <a:gd name="connsiteX6" fmla="*/ 12191999 w 12191999"/>
              <a:gd name="connsiteY6" fmla="*/ 98534 h 938624"/>
              <a:gd name="connsiteX7" fmla="*/ 12191999 w 12191999"/>
              <a:gd name="connsiteY7" fmla="*/ 938624 h 938624"/>
              <a:gd name="connsiteX8" fmla="*/ 0 w 12191999"/>
              <a:gd name="connsiteY8" fmla="*/ 938624 h 938624"/>
              <a:gd name="connsiteX9" fmla="*/ 0 w 12191999"/>
              <a:gd name="connsiteY9" fmla="*/ 98534 h 938624"/>
              <a:gd name="connsiteX0" fmla="*/ 0 w 12191999"/>
              <a:gd name="connsiteY0" fmla="*/ 94071 h 934161"/>
              <a:gd name="connsiteX1" fmla="*/ 2339789 w 12191999"/>
              <a:gd name="connsiteY1" fmla="*/ 162214 h 934161"/>
              <a:gd name="connsiteX2" fmla="*/ 3213848 w 12191999"/>
              <a:gd name="connsiteY2" fmla="*/ 81531 h 934161"/>
              <a:gd name="connsiteX3" fmla="*/ 5109883 w 12191999"/>
              <a:gd name="connsiteY3" fmla="*/ 162214 h 934161"/>
              <a:gd name="connsiteX4" fmla="*/ 6239436 w 12191999"/>
              <a:gd name="connsiteY4" fmla="*/ 54637 h 934161"/>
              <a:gd name="connsiteX5" fmla="*/ 10542495 w 12191999"/>
              <a:gd name="connsiteY5" fmla="*/ 849 h 934161"/>
              <a:gd name="connsiteX6" fmla="*/ 11766177 w 12191999"/>
              <a:gd name="connsiteY6" fmla="*/ 108425 h 934161"/>
              <a:gd name="connsiteX7" fmla="*/ 12191999 w 12191999"/>
              <a:gd name="connsiteY7" fmla="*/ 94071 h 934161"/>
              <a:gd name="connsiteX8" fmla="*/ 12191999 w 12191999"/>
              <a:gd name="connsiteY8" fmla="*/ 934161 h 934161"/>
              <a:gd name="connsiteX9" fmla="*/ 0 w 12191999"/>
              <a:gd name="connsiteY9" fmla="*/ 934161 h 934161"/>
              <a:gd name="connsiteX10" fmla="*/ 0 w 12191999"/>
              <a:gd name="connsiteY10" fmla="*/ 94071 h 934161"/>
              <a:gd name="connsiteX0" fmla="*/ 0 w 12191999"/>
              <a:gd name="connsiteY0" fmla="*/ 94071 h 934161"/>
              <a:gd name="connsiteX1" fmla="*/ 2339789 w 12191999"/>
              <a:gd name="connsiteY1" fmla="*/ 162214 h 934161"/>
              <a:gd name="connsiteX2" fmla="*/ 3213848 w 12191999"/>
              <a:gd name="connsiteY2" fmla="*/ 81531 h 934161"/>
              <a:gd name="connsiteX3" fmla="*/ 5109883 w 12191999"/>
              <a:gd name="connsiteY3" fmla="*/ 162214 h 934161"/>
              <a:gd name="connsiteX4" fmla="*/ 6239436 w 12191999"/>
              <a:gd name="connsiteY4" fmla="*/ 54637 h 934161"/>
              <a:gd name="connsiteX5" fmla="*/ 8068236 w 12191999"/>
              <a:gd name="connsiteY5" fmla="*/ 121873 h 934161"/>
              <a:gd name="connsiteX6" fmla="*/ 10542495 w 12191999"/>
              <a:gd name="connsiteY6" fmla="*/ 849 h 934161"/>
              <a:gd name="connsiteX7" fmla="*/ 11766177 w 12191999"/>
              <a:gd name="connsiteY7" fmla="*/ 108425 h 934161"/>
              <a:gd name="connsiteX8" fmla="*/ 12191999 w 12191999"/>
              <a:gd name="connsiteY8" fmla="*/ 94071 h 934161"/>
              <a:gd name="connsiteX9" fmla="*/ 12191999 w 12191999"/>
              <a:gd name="connsiteY9" fmla="*/ 934161 h 934161"/>
              <a:gd name="connsiteX10" fmla="*/ 0 w 12191999"/>
              <a:gd name="connsiteY10" fmla="*/ 934161 h 934161"/>
              <a:gd name="connsiteX11" fmla="*/ 0 w 12191999"/>
              <a:gd name="connsiteY11" fmla="*/ 94071 h 934161"/>
              <a:gd name="connsiteX0" fmla="*/ 0 w 12191999"/>
              <a:gd name="connsiteY0" fmla="*/ 133563 h 973653"/>
              <a:gd name="connsiteX1" fmla="*/ 2339789 w 12191999"/>
              <a:gd name="connsiteY1" fmla="*/ 201706 h 973653"/>
              <a:gd name="connsiteX2" fmla="*/ 3213848 w 12191999"/>
              <a:gd name="connsiteY2" fmla="*/ 121023 h 973653"/>
              <a:gd name="connsiteX3" fmla="*/ 5109883 w 12191999"/>
              <a:gd name="connsiteY3" fmla="*/ 201706 h 973653"/>
              <a:gd name="connsiteX4" fmla="*/ 6239436 w 12191999"/>
              <a:gd name="connsiteY4" fmla="*/ 0 h 973653"/>
              <a:gd name="connsiteX5" fmla="*/ 8068236 w 12191999"/>
              <a:gd name="connsiteY5" fmla="*/ 161365 h 973653"/>
              <a:gd name="connsiteX6" fmla="*/ 10542495 w 12191999"/>
              <a:gd name="connsiteY6" fmla="*/ 40341 h 973653"/>
              <a:gd name="connsiteX7" fmla="*/ 11766177 w 12191999"/>
              <a:gd name="connsiteY7" fmla="*/ 147917 h 973653"/>
              <a:gd name="connsiteX8" fmla="*/ 12191999 w 12191999"/>
              <a:gd name="connsiteY8" fmla="*/ 133563 h 973653"/>
              <a:gd name="connsiteX9" fmla="*/ 12191999 w 12191999"/>
              <a:gd name="connsiteY9" fmla="*/ 973653 h 973653"/>
              <a:gd name="connsiteX10" fmla="*/ 0 w 12191999"/>
              <a:gd name="connsiteY10" fmla="*/ 973653 h 973653"/>
              <a:gd name="connsiteX11" fmla="*/ 0 w 12191999"/>
              <a:gd name="connsiteY11" fmla="*/ 133563 h 973653"/>
              <a:gd name="connsiteX0" fmla="*/ 0 w 12191999"/>
              <a:gd name="connsiteY0" fmla="*/ 133563 h 973653"/>
              <a:gd name="connsiteX1" fmla="*/ 2339789 w 12191999"/>
              <a:gd name="connsiteY1" fmla="*/ 201706 h 973653"/>
              <a:gd name="connsiteX2" fmla="*/ 3213848 w 12191999"/>
              <a:gd name="connsiteY2" fmla="*/ 268941 h 973653"/>
              <a:gd name="connsiteX3" fmla="*/ 5109883 w 12191999"/>
              <a:gd name="connsiteY3" fmla="*/ 201706 h 973653"/>
              <a:gd name="connsiteX4" fmla="*/ 6239436 w 12191999"/>
              <a:gd name="connsiteY4" fmla="*/ 0 h 973653"/>
              <a:gd name="connsiteX5" fmla="*/ 8068236 w 12191999"/>
              <a:gd name="connsiteY5" fmla="*/ 161365 h 973653"/>
              <a:gd name="connsiteX6" fmla="*/ 10542495 w 12191999"/>
              <a:gd name="connsiteY6" fmla="*/ 40341 h 973653"/>
              <a:gd name="connsiteX7" fmla="*/ 11766177 w 12191999"/>
              <a:gd name="connsiteY7" fmla="*/ 147917 h 973653"/>
              <a:gd name="connsiteX8" fmla="*/ 12191999 w 12191999"/>
              <a:gd name="connsiteY8" fmla="*/ 133563 h 973653"/>
              <a:gd name="connsiteX9" fmla="*/ 12191999 w 12191999"/>
              <a:gd name="connsiteY9" fmla="*/ 973653 h 973653"/>
              <a:gd name="connsiteX10" fmla="*/ 0 w 12191999"/>
              <a:gd name="connsiteY10" fmla="*/ 973653 h 973653"/>
              <a:gd name="connsiteX11" fmla="*/ 0 w 12191999"/>
              <a:gd name="connsiteY11" fmla="*/ 133563 h 973653"/>
              <a:gd name="connsiteX0" fmla="*/ 0 w 12191999"/>
              <a:gd name="connsiteY0" fmla="*/ 133563 h 973653"/>
              <a:gd name="connsiteX1" fmla="*/ 2339789 w 12191999"/>
              <a:gd name="connsiteY1" fmla="*/ 201706 h 973653"/>
              <a:gd name="connsiteX2" fmla="*/ 3240742 w 12191999"/>
              <a:gd name="connsiteY2" fmla="*/ 161365 h 973653"/>
              <a:gd name="connsiteX3" fmla="*/ 5109883 w 12191999"/>
              <a:gd name="connsiteY3" fmla="*/ 201706 h 973653"/>
              <a:gd name="connsiteX4" fmla="*/ 6239436 w 12191999"/>
              <a:gd name="connsiteY4" fmla="*/ 0 h 973653"/>
              <a:gd name="connsiteX5" fmla="*/ 8068236 w 12191999"/>
              <a:gd name="connsiteY5" fmla="*/ 161365 h 973653"/>
              <a:gd name="connsiteX6" fmla="*/ 10542495 w 12191999"/>
              <a:gd name="connsiteY6" fmla="*/ 40341 h 973653"/>
              <a:gd name="connsiteX7" fmla="*/ 11766177 w 12191999"/>
              <a:gd name="connsiteY7" fmla="*/ 147917 h 973653"/>
              <a:gd name="connsiteX8" fmla="*/ 12191999 w 12191999"/>
              <a:gd name="connsiteY8" fmla="*/ 133563 h 973653"/>
              <a:gd name="connsiteX9" fmla="*/ 12191999 w 12191999"/>
              <a:gd name="connsiteY9" fmla="*/ 973653 h 973653"/>
              <a:gd name="connsiteX10" fmla="*/ 0 w 12191999"/>
              <a:gd name="connsiteY10" fmla="*/ 973653 h 973653"/>
              <a:gd name="connsiteX11" fmla="*/ 0 w 12191999"/>
              <a:gd name="connsiteY11" fmla="*/ 133563 h 973653"/>
              <a:gd name="connsiteX0" fmla="*/ 0 w 12191999"/>
              <a:gd name="connsiteY0" fmla="*/ 133563 h 973653"/>
              <a:gd name="connsiteX1" fmla="*/ 2339789 w 12191999"/>
              <a:gd name="connsiteY1" fmla="*/ 201706 h 973653"/>
              <a:gd name="connsiteX2" fmla="*/ 3240742 w 12191999"/>
              <a:gd name="connsiteY2" fmla="*/ 161365 h 973653"/>
              <a:gd name="connsiteX3" fmla="*/ 5109883 w 12191999"/>
              <a:gd name="connsiteY3" fmla="*/ 201706 h 973653"/>
              <a:gd name="connsiteX4" fmla="*/ 6239436 w 12191999"/>
              <a:gd name="connsiteY4" fmla="*/ 0 h 973653"/>
              <a:gd name="connsiteX5" fmla="*/ 8068236 w 12191999"/>
              <a:gd name="connsiteY5" fmla="*/ 161365 h 973653"/>
              <a:gd name="connsiteX6" fmla="*/ 10542495 w 12191999"/>
              <a:gd name="connsiteY6" fmla="*/ 40341 h 973653"/>
              <a:gd name="connsiteX7" fmla="*/ 11766177 w 12191999"/>
              <a:gd name="connsiteY7" fmla="*/ 147917 h 973653"/>
              <a:gd name="connsiteX8" fmla="*/ 12191999 w 12191999"/>
              <a:gd name="connsiteY8" fmla="*/ 133563 h 973653"/>
              <a:gd name="connsiteX9" fmla="*/ 12191999 w 12191999"/>
              <a:gd name="connsiteY9" fmla="*/ 973653 h 973653"/>
              <a:gd name="connsiteX10" fmla="*/ 0 w 12191999"/>
              <a:gd name="connsiteY10" fmla="*/ 973653 h 973653"/>
              <a:gd name="connsiteX11" fmla="*/ 0 w 12191999"/>
              <a:gd name="connsiteY11" fmla="*/ 133563 h 973653"/>
              <a:gd name="connsiteX0" fmla="*/ 0 w 12191999"/>
              <a:gd name="connsiteY0" fmla="*/ 133563 h 973653"/>
              <a:gd name="connsiteX1" fmla="*/ 887507 w 12191999"/>
              <a:gd name="connsiteY1" fmla="*/ 228600 h 973653"/>
              <a:gd name="connsiteX2" fmla="*/ 2339789 w 12191999"/>
              <a:gd name="connsiteY2" fmla="*/ 201706 h 973653"/>
              <a:gd name="connsiteX3" fmla="*/ 3240742 w 12191999"/>
              <a:gd name="connsiteY3" fmla="*/ 161365 h 973653"/>
              <a:gd name="connsiteX4" fmla="*/ 5109883 w 12191999"/>
              <a:gd name="connsiteY4" fmla="*/ 201706 h 973653"/>
              <a:gd name="connsiteX5" fmla="*/ 6239436 w 12191999"/>
              <a:gd name="connsiteY5" fmla="*/ 0 h 973653"/>
              <a:gd name="connsiteX6" fmla="*/ 8068236 w 12191999"/>
              <a:gd name="connsiteY6" fmla="*/ 161365 h 973653"/>
              <a:gd name="connsiteX7" fmla="*/ 10542495 w 12191999"/>
              <a:gd name="connsiteY7" fmla="*/ 40341 h 973653"/>
              <a:gd name="connsiteX8" fmla="*/ 11766177 w 12191999"/>
              <a:gd name="connsiteY8" fmla="*/ 147917 h 973653"/>
              <a:gd name="connsiteX9" fmla="*/ 12191999 w 12191999"/>
              <a:gd name="connsiteY9" fmla="*/ 133563 h 973653"/>
              <a:gd name="connsiteX10" fmla="*/ 12191999 w 12191999"/>
              <a:gd name="connsiteY10" fmla="*/ 973653 h 973653"/>
              <a:gd name="connsiteX11" fmla="*/ 0 w 12191999"/>
              <a:gd name="connsiteY11" fmla="*/ 973653 h 973653"/>
              <a:gd name="connsiteX12" fmla="*/ 0 w 12191999"/>
              <a:gd name="connsiteY12" fmla="*/ 133563 h 9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973653">
                <a:moveTo>
                  <a:pt x="0" y="133563"/>
                </a:moveTo>
                <a:cubicBezTo>
                  <a:pt x="147918" y="-6301"/>
                  <a:pt x="497542" y="217243"/>
                  <a:pt x="887507" y="228600"/>
                </a:cubicBezTo>
                <a:cubicBezTo>
                  <a:pt x="1277472" y="239957"/>
                  <a:pt x="1947583" y="197224"/>
                  <a:pt x="2339789" y="201706"/>
                </a:cubicBezTo>
                <a:cubicBezTo>
                  <a:pt x="2622177" y="192741"/>
                  <a:pt x="2958354" y="170330"/>
                  <a:pt x="3240742" y="161365"/>
                </a:cubicBezTo>
                <a:cubicBezTo>
                  <a:pt x="4410637" y="381000"/>
                  <a:pt x="4504765" y="197224"/>
                  <a:pt x="5109883" y="201706"/>
                </a:cubicBezTo>
                <a:cubicBezTo>
                  <a:pt x="5486401" y="197224"/>
                  <a:pt x="5862918" y="4482"/>
                  <a:pt x="6239436" y="0"/>
                </a:cubicBezTo>
                <a:cubicBezTo>
                  <a:pt x="6858001" y="0"/>
                  <a:pt x="7449671" y="161365"/>
                  <a:pt x="8068236" y="161365"/>
                </a:cubicBezTo>
                <a:lnTo>
                  <a:pt x="10542495" y="40341"/>
                </a:lnTo>
                <a:cubicBezTo>
                  <a:pt x="11459136" y="29135"/>
                  <a:pt x="11491260" y="132380"/>
                  <a:pt x="11766177" y="147917"/>
                </a:cubicBezTo>
                <a:cubicBezTo>
                  <a:pt x="12041094" y="163454"/>
                  <a:pt x="12116546" y="-24230"/>
                  <a:pt x="12191999" y="133563"/>
                </a:cubicBezTo>
                <a:lnTo>
                  <a:pt x="12191999" y="973653"/>
                </a:lnTo>
                <a:lnTo>
                  <a:pt x="0" y="973653"/>
                </a:lnTo>
                <a:lnTo>
                  <a:pt x="0" y="133563"/>
                </a:lnTo>
                <a:close/>
              </a:path>
            </a:pathLst>
          </a:custGeom>
          <a:solidFill>
            <a:srgbClr val="1A0F0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F9000"/>
              </a:solidFill>
            </a:endParaRPr>
          </a:p>
        </p:txBody>
      </p:sp>
      <p:grpSp>
        <p:nvGrpSpPr>
          <p:cNvPr id="28" name="Group 27">
            <a:extLst>
              <a:ext uri="{FF2B5EF4-FFF2-40B4-BE49-F238E27FC236}">
                <a16:creationId xmlns:a16="http://schemas.microsoft.com/office/drawing/2014/main" id="{C0BA0CAD-FD03-46AA-BB64-70079B9BA219}"/>
              </a:ext>
            </a:extLst>
          </p:cNvPr>
          <p:cNvGrpSpPr/>
          <p:nvPr/>
        </p:nvGrpSpPr>
        <p:grpSpPr>
          <a:xfrm>
            <a:off x="6549687" y="3221535"/>
            <a:ext cx="2494858" cy="3556689"/>
            <a:chOff x="8026128" y="997544"/>
            <a:chExt cx="3941754" cy="5619398"/>
          </a:xfrm>
        </p:grpSpPr>
        <p:sp>
          <p:nvSpPr>
            <p:cNvPr id="42" name="Rectangle 2">
              <a:extLst>
                <a:ext uri="{FF2B5EF4-FFF2-40B4-BE49-F238E27FC236}">
                  <a16:creationId xmlns:a16="http://schemas.microsoft.com/office/drawing/2014/main" id="{B2794CB2-5CAA-4EF7-81A3-BF2FB73F4FF9}"/>
                </a:ext>
              </a:extLst>
            </p:cNvPr>
            <p:cNvSpPr/>
            <p:nvPr/>
          </p:nvSpPr>
          <p:spPr>
            <a:xfrm flipH="1">
              <a:off x="8372631" y="1477962"/>
              <a:ext cx="3218209" cy="5138980"/>
            </a:xfrm>
            <a:custGeom>
              <a:avLst/>
              <a:gdLst>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55051 w 3132634"/>
                <a:gd name="connsiteY191" fmla="*/ 4694336 h 5924286"/>
                <a:gd name="connsiteX192" fmla="*/ 1110472 w 3132634"/>
                <a:gd name="connsiteY192" fmla="*/ 4904370 h 5924286"/>
                <a:gd name="connsiteX193" fmla="*/ 1208355 w 3132634"/>
                <a:gd name="connsiteY193" fmla="*/ 4694030 h 5924286"/>
                <a:gd name="connsiteX194" fmla="*/ 1197419 w 3132634"/>
                <a:gd name="connsiteY194" fmla="*/ 4693959 h 5924286"/>
                <a:gd name="connsiteX195" fmla="*/ 1133958 w 3132634"/>
                <a:gd name="connsiteY195" fmla="*/ 4714869 h 5924286"/>
                <a:gd name="connsiteX196" fmla="*/ 1041825 w 3132634"/>
                <a:gd name="connsiteY196" fmla="*/ 4881260 h 5924286"/>
                <a:gd name="connsiteX197" fmla="*/ 1054469 w 3132634"/>
                <a:gd name="connsiteY197" fmla="*/ 4998350 h 5924286"/>
                <a:gd name="connsiteX198" fmla="*/ 1027372 w 3132634"/>
                <a:gd name="connsiteY198" fmla="*/ 4898207 h 5924286"/>
                <a:gd name="connsiteX199" fmla="*/ 888267 w 3132634"/>
                <a:gd name="connsiteY199" fmla="*/ 5007593 h 5924286"/>
                <a:gd name="connsiteX200" fmla="*/ 987627 w 3132634"/>
                <a:gd name="connsiteY200" fmla="*/ 4899748 h 5924286"/>
                <a:gd name="connsiteX201" fmla="*/ 830459 w 3132634"/>
                <a:gd name="connsiteY201" fmla="*/ 4925939 h 5924286"/>
                <a:gd name="connsiteX202" fmla="*/ 1025565 w 3132634"/>
                <a:gd name="connsiteY202" fmla="*/ 4867394 h 5924286"/>
                <a:gd name="connsiteX203" fmla="*/ 1099634 w 3132634"/>
                <a:gd name="connsiteY203" fmla="*/ 4722572 h 5924286"/>
                <a:gd name="connsiteX204" fmla="*/ 658837 w 3132634"/>
                <a:gd name="connsiteY204" fmla="*/ 4953671 h 5924286"/>
                <a:gd name="connsiteX205" fmla="*/ 521539 w 3132634"/>
                <a:gd name="connsiteY205" fmla="*/ 5087709 h 5924286"/>
                <a:gd name="connsiteX206" fmla="*/ 633545 w 3132634"/>
                <a:gd name="connsiteY206" fmla="*/ 4962916 h 5924286"/>
                <a:gd name="connsiteX207" fmla="*/ 111453 w 3132634"/>
                <a:gd name="connsiteY207" fmla="*/ 5195555 h 5924286"/>
                <a:gd name="connsiteX208" fmla="*/ 555864 w 3132634"/>
                <a:gd name="connsiteY208" fmla="*/ 4978321 h 5924286"/>
                <a:gd name="connsiteX209" fmla="*/ 1035175 w 3132634"/>
                <a:gd name="connsiteY209" fmla="*/ 4692039 h 5924286"/>
                <a:gd name="connsiteX210" fmla="*/ 974541 w 3132634"/>
                <a:gd name="connsiteY210" fmla="*/ 3471103 h 5924286"/>
                <a:gd name="connsiteX211" fmla="*/ 0 w 3132634"/>
                <a:gd name="connsiteY211" fmla="*/ 2924063 h 5924286"/>
                <a:gd name="connsiteX212" fmla="*/ 570 w 3132634"/>
                <a:gd name="connsiteY212" fmla="*/ 2875438 h 5924286"/>
                <a:gd name="connsiteX213" fmla="*/ 727360 w 3132634"/>
                <a:gd name="connsiteY213" fmla="*/ 3092228 h 5924286"/>
                <a:gd name="connsiteX214" fmla="*/ 267470 w 3132634"/>
                <a:gd name="connsiteY214" fmla="*/ 1450045 h 5924286"/>
                <a:gd name="connsiteX215" fmla="*/ 311784 w 3132634"/>
                <a:gd name="connsiteY215" fmla="*/ 1463624 h 5924286"/>
                <a:gd name="connsiteX216" fmla="*/ 564452 w 3132634"/>
                <a:gd name="connsiteY216" fmla="*/ 2531301 h 5924286"/>
                <a:gd name="connsiteX217" fmla="*/ 586021 w 3132634"/>
                <a:gd name="connsiteY217" fmla="*/ 2520516 h 5924286"/>
                <a:gd name="connsiteX218" fmla="*/ 650729 w 3132634"/>
                <a:gd name="connsiteY218" fmla="*/ 1993611 h 5924286"/>
                <a:gd name="connsiteX219" fmla="*/ 666134 w 3132634"/>
                <a:gd name="connsiteY219" fmla="*/ 2005936 h 5924286"/>
                <a:gd name="connsiteX220" fmla="*/ 664595 w 3132634"/>
                <a:gd name="connsiteY220" fmla="*/ 2654554 h 5924286"/>
                <a:gd name="connsiteX221" fmla="*/ 1243882 w 3132634"/>
                <a:gd name="connsiteY221" fmla="*/ 3471103 h 5924286"/>
                <a:gd name="connsiteX222" fmla="*/ 1271614 w 3132634"/>
                <a:gd name="connsiteY222" fmla="*/ 3444911 h 5924286"/>
                <a:gd name="connsiteX223" fmla="*/ 1165309 w 3132634"/>
                <a:gd name="connsiteY223" fmla="*/ 1854953 h 5924286"/>
                <a:gd name="connsiteX224" fmla="*/ 1256208 w 3132634"/>
                <a:gd name="connsiteY224" fmla="*/ 1247934 h 5924286"/>
                <a:gd name="connsiteX225" fmla="*/ 1111385 w 3132634"/>
                <a:gd name="connsiteY225" fmla="*/ 748760 h 5924286"/>
                <a:gd name="connsiteX226" fmla="*/ 1131415 w 3132634"/>
                <a:gd name="connsiteY226" fmla="*/ 734895 h 5924286"/>
                <a:gd name="connsiteX227" fmla="*/ 1310131 w 3132634"/>
                <a:gd name="connsiteY227" fmla="*/ 1155494 h 5924286"/>
                <a:gd name="connsiteX228" fmla="*/ 1336323 w 3132634"/>
                <a:gd name="connsiteY228" fmla="*/ 1161656 h 5924286"/>
                <a:gd name="connsiteX229" fmla="*/ 1809304 w 3132634"/>
                <a:gd name="connsiteY229" fmla="*/ 345107 h 5924286"/>
                <a:gd name="connsiteX230" fmla="*/ 1806224 w 3132634"/>
                <a:gd name="connsiteY230" fmla="*/ 3081 h 5924286"/>
                <a:gd name="connsiteX231" fmla="*/ 1824712 w 3132634"/>
                <a:gd name="connsiteY23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55051 w 3132634"/>
                <a:gd name="connsiteY191" fmla="*/ 4694336 h 5924286"/>
                <a:gd name="connsiteX192" fmla="*/ 1110472 w 3132634"/>
                <a:gd name="connsiteY192" fmla="*/ 4904370 h 5924286"/>
                <a:gd name="connsiteX193" fmla="*/ 1208355 w 3132634"/>
                <a:gd name="connsiteY193" fmla="*/ 4694030 h 5924286"/>
                <a:gd name="connsiteX194" fmla="*/ 1197419 w 3132634"/>
                <a:gd name="connsiteY194" fmla="*/ 4693959 h 5924286"/>
                <a:gd name="connsiteX195" fmla="*/ 1133958 w 3132634"/>
                <a:gd name="connsiteY195" fmla="*/ 4714869 h 5924286"/>
                <a:gd name="connsiteX196" fmla="*/ 1041825 w 3132634"/>
                <a:gd name="connsiteY196" fmla="*/ 4881260 h 5924286"/>
                <a:gd name="connsiteX197" fmla="*/ 1054469 w 3132634"/>
                <a:gd name="connsiteY197" fmla="*/ 4998350 h 5924286"/>
                <a:gd name="connsiteX198" fmla="*/ 1027372 w 3132634"/>
                <a:gd name="connsiteY198" fmla="*/ 4898207 h 5924286"/>
                <a:gd name="connsiteX199" fmla="*/ 888267 w 3132634"/>
                <a:gd name="connsiteY199" fmla="*/ 5007593 h 5924286"/>
                <a:gd name="connsiteX200" fmla="*/ 987627 w 3132634"/>
                <a:gd name="connsiteY200" fmla="*/ 4899748 h 5924286"/>
                <a:gd name="connsiteX201" fmla="*/ 830459 w 3132634"/>
                <a:gd name="connsiteY201" fmla="*/ 4925939 h 5924286"/>
                <a:gd name="connsiteX202" fmla="*/ 1025565 w 3132634"/>
                <a:gd name="connsiteY202" fmla="*/ 4867394 h 5924286"/>
                <a:gd name="connsiteX203" fmla="*/ 1081049 w 3132634"/>
                <a:gd name="connsiteY203" fmla="*/ 4722572 h 5924286"/>
                <a:gd name="connsiteX204" fmla="*/ 658837 w 3132634"/>
                <a:gd name="connsiteY204" fmla="*/ 4953671 h 5924286"/>
                <a:gd name="connsiteX205" fmla="*/ 521539 w 3132634"/>
                <a:gd name="connsiteY205" fmla="*/ 5087709 h 5924286"/>
                <a:gd name="connsiteX206" fmla="*/ 633545 w 3132634"/>
                <a:gd name="connsiteY206" fmla="*/ 4962916 h 5924286"/>
                <a:gd name="connsiteX207" fmla="*/ 111453 w 3132634"/>
                <a:gd name="connsiteY207" fmla="*/ 5195555 h 5924286"/>
                <a:gd name="connsiteX208" fmla="*/ 555864 w 3132634"/>
                <a:gd name="connsiteY208" fmla="*/ 4978321 h 5924286"/>
                <a:gd name="connsiteX209" fmla="*/ 1035175 w 3132634"/>
                <a:gd name="connsiteY209" fmla="*/ 4692039 h 5924286"/>
                <a:gd name="connsiteX210" fmla="*/ 974541 w 3132634"/>
                <a:gd name="connsiteY210" fmla="*/ 3471103 h 5924286"/>
                <a:gd name="connsiteX211" fmla="*/ 0 w 3132634"/>
                <a:gd name="connsiteY211" fmla="*/ 2924063 h 5924286"/>
                <a:gd name="connsiteX212" fmla="*/ 570 w 3132634"/>
                <a:gd name="connsiteY212" fmla="*/ 2875438 h 5924286"/>
                <a:gd name="connsiteX213" fmla="*/ 727360 w 3132634"/>
                <a:gd name="connsiteY213" fmla="*/ 3092228 h 5924286"/>
                <a:gd name="connsiteX214" fmla="*/ 267470 w 3132634"/>
                <a:gd name="connsiteY214" fmla="*/ 1450045 h 5924286"/>
                <a:gd name="connsiteX215" fmla="*/ 311784 w 3132634"/>
                <a:gd name="connsiteY215" fmla="*/ 1463624 h 5924286"/>
                <a:gd name="connsiteX216" fmla="*/ 564452 w 3132634"/>
                <a:gd name="connsiteY216" fmla="*/ 2531301 h 5924286"/>
                <a:gd name="connsiteX217" fmla="*/ 586021 w 3132634"/>
                <a:gd name="connsiteY217" fmla="*/ 2520516 h 5924286"/>
                <a:gd name="connsiteX218" fmla="*/ 650729 w 3132634"/>
                <a:gd name="connsiteY218" fmla="*/ 1993611 h 5924286"/>
                <a:gd name="connsiteX219" fmla="*/ 666134 w 3132634"/>
                <a:gd name="connsiteY219" fmla="*/ 2005936 h 5924286"/>
                <a:gd name="connsiteX220" fmla="*/ 664595 w 3132634"/>
                <a:gd name="connsiteY220" fmla="*/ 2654554 h 5924286"/>
                <a:gd name="connsiteX221" fmla="*/ 1243882 w 3132634"/>
                <a:gd name="connsiteY221" fmla="*/ 3471103 h 5924286"/>
                <a:gd name="connsiteX222" fmla="*/ 1271614 w 3132634"/>
                <a:gd name="connsiteY222" fmla="*/ 3444911 h 5924286"/>
                <a:gd name="connsiteX223" fmla="*/ 1165309 w 3132634"/>
                <a:gd name="connsiteY223" fmla="*/ 1854953 h 5924286"/>
                <a:gd name="connsiteX224" fmla="*/ 1256208 w 3132634"/>
                <a:gd name="connsiteY224" fmla="*/ 1247934 h 5924286"/>
                <a:gd name="connsiteX225" fmla="*/ 1111385 w 3132634"/>
                <a:gd name="connsiteY225" fmla="*/ 748760 h 5924286"/>
                <a:gd name="connsiteX226" fmla="*/ 1131415 w 3132634"/>
                <a:gd name="connsiteY226" fmla="*/ 734895 h 5924286"/>
                <a:gd name="connsiteX227" fmla="*/ 1310131 w 3132634"/>
                <a:gd name="connsiteY227" fmla="*/ 1155494 h 5924286"/>
                <a:gd name="connsiteX228" fmla="*/ 1336323 w 3132634"/>
                <a:gd name="connsiteY228" fmla="*/ 1161656 h 5924286"/>
                <a:gd name="connsiteX229" fmla="*/ 1809304 w 3132634"/>
                <a:gd name="connsiteY229" fmla="*/ 345107 h 5924286"/>
                <a:gd name="connsiteX230" fmla="*/ 1806224 w 3132634"/>
                <a:gd name="connsiteY230" fmla="*/ 3081 h 5924286"/>
                <a:gd name="connsiteX231" fmla="*/ 1824712 w 3132634"/>
                <a:gd name="connsiteY23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55051 w 3132634"/>
                <a:gd name="connsiteY191" fmla="*/ 4694336 h 5924286"/>
                <a:gd name="connsiteX192" fmla="*/ 1110472 w 3132634"/>
                <a:gd name="connsiteY192" fmla="*/ 4904370 h 5924286"/>
                <a:gd name="connsiteX193" fmla="*/ 1208355 w 3132634"/>
                <a:gd name="connsiteY193" fmla="*/ 4694030 h 5924286"/>
                <a:gd name="connsiteX194" fmla="*/ 1197419 w 3132634"/>
                <a:gd name="connsiteY194" fmla="*/ 4693959 h 5924286"/>
                <a:gd name="connsiteX195" fmla="*/ 1122807 w 3132634"/>
                <a:gd name="connsiteY195" fmla="*/ 4737172 h 5924286"/>
                <a:gd name="connsiteX196" fmla="*/ 1041825 w 3132634"/>
                <a:gd name="connsiteY196" fmla="*/ 4881260 h 5924286"/>
                <a:gd name="connsiteX197" fmla="*/ 1054469 w 3132634"/>
                <a:gd name="connsiteY197" fmla="*/ 4998350 h 5924286"/>
                <a:gd name="connsiteX198" fmla="*/ 1027372 w 3132634"/>
                <a:gd name="connsiteY198" fmla="*/ 4898207 h 5924286"/>
                <a:gd name="connsiteX199" fmla="*/ 888267 w 3132634"/>
                <a:gd name="connsiteY199" fmla="*/ 5007593 h 5924286"/>
                <a:gd name="connsiteX200" fmla="*/ 987627 w 3132634"/>
                <a:gd name="connsiteY200" fmla="*/ 4899748 h 5924286"/>
                <a:gd name="connsiteX201" fmla="*/ 830459 w 3132634"/>
                <a:gd name="connsiteY201" fmla="*/ 4925939 h 5924286"/>
                <a:gd name="connsiteX202" fmla="*/ 1025565 w 3132634"/>
                <a:gd name="connsiteY202" fmla="*/ 4867394 h 5924286"/>
                <a:gd name="connsiteX203" fmla="*/ 1081049 w 3132634"/>
                <a:gd name="connsiteY203" fmla="*/ 4722572 h 5924286"/>
                <a:gd name="connsiteX204" fmla="*/ 658837 w 3132634"/>
                <a:gd name="connsiteY204" fmla="*/ 4953671 h 5924286"/>
                <a:gd name="connsiteX205" fmla="*/ 521539 w 3132634"/>
                <a:gd name="connsiteY205" fmla="*/ 5087709 h 5924286"/>
                <a:gd name="connsiteX206" fmla="*/ 633545 w 3132634"/>
                <a:gd name="connsiteY206" fmla="*/ 4962916 h 5924286"/>
                <a:gd name="connsiteX207" fmla="*/ 111453 w 3132634"/>
                <a:gd name="connsiteY207" fmla="*/ 5195555 h 5924286"/>
                <a:gd name="connsiteX208" fmla="*/ 555864 w 3132634"/>
                <a:gd name="connsiteY208" fmla="*/ 4978321 h 5924286"/>
                <a:gd name="connsiteX209" fmla="*/ 1035175 w 3132634"/>
                <a:gd name="connsiteY209" fmla="*/ 4692039 h 5924286"/>
                <a:gd name="connsiteX210" fmla="*/ 974541 w 3132634"/>
                <a:gd name="connsiteY210" fmla="*/ 3471103 h 5924286"/>
                <a:gd name="connsiteX211" fmla="*/ 0 w 3132634"/>
                <a:gd name="connsiteY211" fmla="*/ 2924063 h 5924286"/>
                <a:gd name="connsiteX212" fmla="*/ 570 w 3132634"/>
                <a:gd name="connsiteY212" fmla="*/ 2875438 h 5924286"/>
                <a:gd name="connsiteX213" fmla="*/ 727360 w 3132634"/>
                <a:gd name="connsiteY213" fmla="*/ 3092228 h 5924286"/>
                <a:gd name="connsiteX214" fmla="*/ 267470 w 3132634"/>
                <a:gd name="connsiteY214" fmla="*/ 1450045 h 5924286"/>
                <a:gd name="connsiteX215" fmla="*/ 311784 w 3132634"/>
                <a:gd name="connsiteY215" fmla="*/ 1463624 h 5924286"/>
                <a:gd name="connsiteX216" fmla="*/ 564452 w 3132634"/>
                <a:gd name="connsiteY216" fmla="*/ 2531301 h 5924286"/>
                <a:gd name="connsiteX217" fmla="*/ 586021 w 3132634"/>
                <a:gd name="connsiteY217" fmla="*/ 2520516 h 5924286"/>
                <a:gd name="connsiteX218" fmla="*/ 650729 w 3132634"/>
                <a:gd name="connsiteY218" fmla="*/ 1993611 h 5924286"/>
                <a:gd name="connsiteX219" fmla="*/ 666134 w 3132634"/>
                <a:gd name="connsiteY219" fmla="*/ 2005936 h 5924286"/>
                <a:gd name="connsiteX220" fmla="*/ 664595 w 3132634"/>
                <a:gd name="connsiteY220" fmla="*/ 2654554 h 5924286"/>
                <a:gd name="connsiteX221" fmla="*/ 1243882 w 3132634"/>
                <a:gd name="connsiteY221" fmla="*/ 3471103 h 5924286"/>
                <a:gd name="connsiteX222" fmla="*/ 1271614 w 3132634"/>
                <a:gd name="connsiteY222" fmla="*/ 3444911 h 5924286"/>
                <a:gd name="connsiteX223" fmla="*/ 1165309 w 3132634"/>
                <a:gd name="connsiteY223" fmla="*/ 1854953 h 5924286"/>
                <a:gd name="connsiteX224" fmla="*/ 1256208 w 3132634"/>
                <a:gd name="connsiteY224" fmla="*/ 1247934 h 5924286"/>
                <a:gd name="connsiteX225" fmla="*/ 1111385 w 3132634"/>
                <a:gd name="connsiteY225" fmla="*/ 748760 h 5924286"/>
                <a:gd name="connsiteX226" fmla="*/ 1131415 w 3132634"/>
                <a:gd name="connsiteY226" fmla="*/ 734895 h 5924286"/>
                <a:gd name="connsiteX227" fmla="*/ 1310131 w 3132634"/>
                <a:gd name="connsiteY227" fmla="*/ 1155494 h 5924286"/>
                <a:gd name="connsiteX228" fmla="*/ 1336323 w 3132634"/>
                <a:gd name="connsiteY228" fmla="*/ 1161656 h 5924286"/>
                <a:gd name="connsiteX229" fmla="*/ 1809304 w 3132634"/>
                <a:gd name="connsiteY229" fmla="*/ 345107 h 5924286"/>
                <a:gd name="connsiteX230" fmla="*/ 1806224 w 3132634"/>
                <a:gd name="connsiteY230" fmla="*/ 3081 h 5924286"/>
                <a:gd name="connsiteX231" fmla="*/ 1824712 w 3132634"/>
                <a:gd name="connsiteY23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55051 w 3132634"/>
                <a:gd name="connsiteY191" fmla="*/ 4694336 h 5924286"/>
                <a:gd name="connsiteX192" fmla="*/ 1110472 w 3132634"/>
                <a:gd name="connsiteY192" fmla="*/ 4904370 h 5924286"/>
                <a:gd name="connsiteX193" fmla="*/ 1208355 w 3132634"/>
                <a:gd name="connsiteY193" fmla="*/ 4694030 h 5924286"/>
                <a:gd name="connsiteX194" fmla="*/ 1122807 w 3132634"/>
                <a:gd name="connsiteY194" fmla="*/ 4737172 h 5924286"/>
                <a:gd name="connsiteX195" fmla="*/ 1041825 w 3132634"/>
                <a:gd name="connsiteY195" fmla="*/ 4881260 h 5924286"/>
                <a:gd name="connsiteX196" fmla="*/ 1054469 w 3132634"/>
                <a:gd name="connsiteY196" fmla="*/ 4998350 h 5924286"/>
                <a:gd name="connsiteX197" fmla="*/ 1027372 w 3132634"/>
                <a:gd name="connsiteY197" fmla="*/ 4898207 h 5924286"/>
                <a:gd name="connsiteX198" fmla="*/ 888267 w 3132634"/>
                <a:gd name="connsiteY198" fmla="*/ 5007593 h 5924286"/>
                <a:gd name="connsiteX199" fmla="*/ 987627 w 3132634"/>
                <a:gd name="connsiteY199" fmla="*/ 4899748 h 5924286"/>
                <a:gd name="connsiteX200" fmla="*/ 830459 w 3132634"/>
                <a:gd name="connsiteY200" fmla="*/ 4925939 h 5924286"/>
                <a:gd name="connsiteX201" fmla="*/ 1025565 w 3132634"/>
                <a:gd name="connsiteY201" fmla="*/ 4867394 h 5924286"/>
                <a:gd name="connsiteX202" fmla="*/ 1081049 w 3132634"/>
                <a:gd name="connsiteY202" fmla="*/ 4722572 h 5924286"/>
                <a:gd name="connsiteX203" fmla="*/ 658837 w 3132634"/>
                <a:gd name="connsiteY203" fmla="*/ 4953671 h 5924286"/>
                <a:gd name="connsiteX204" fmla="*/ 521539 w 3132634"/>
                <a:gd name="connsiteY204" fmla="*/ 5087709 h 5924286"/>
                <a:gd name="connsiteX205" fmla="*/ 633545 w 3132634"/>
                <a:gd name="connsiteY205" fmla="*/ 4962916 h 5924286"/>
                <a:gd name="connsiteX206" fmla="*/ 111453 w 3132634"/>
                <a:gd name="connsiteY206" fmla="*/ 5195555 h 5924286"/>
                <a:gd name="connsiteX207" fmla="*/ 555864 w 3132634"/>
                <a:gd name="connsiteY207" fmla="*/ 4978321 h 5924286"/>
                <a:gd name="connsiteX208" fmla="*/ 1035175 w 3132634"/>
                <a:gd name="connsiteY208" fmla="*/ 4692039 h 5924286"/>
                <a:gd name="connsiteX209" fmla="*/ 974541 w 3132634"/>
                <a:gd name="connsiteY209" fmla="*/ 3471103 h 5924286"/>
                <a:gd name="connsiteX210" fmla="*/ 0 w 3132634"/>
                <a:gd name="connsiteY210" fmla="*/ 2924063 h 5924286"/>
                <a:gd name="connsiteX211" fmla="*/ 570 w 3132634"/>
                <a:gd name="connsiteY211" fmla="*/ 2875438 h 5924286"/>
                <a:gd name="connsiteX212" fmla="*/ 727360 w 3132634"/>
                <a:gd name="connsiteY212" fmla="*/ 3092228 h 5924286"/>
                <a:gd name="connsiteX213" fmla="*/ 267470 w 3132634"/>
                <a:gd name="connsiteY213" fmla="*/ 1450045 h 5924286"/>
                <a:gd name="connsiteX214" fmla="*/ 311784 w 3132634"/>
                <a:gd name="connsiteY214" fmla="*/ 1463624 h 5924286"/>
                <a:gd name="connsiteX215" fmla="*/ 564452 w 3132634"/>
                <a:gd name="connsiteY215" fmla="*/ 2531301 h 5924286"/>
                <a:gd name="connsiteX216" fmla="*/ 586021 w 3132634"/>
                <a:gd name="connsiteY216" fmla="*/ 2520516 h 5924286"/>
                <a:gd name="connsiteX217" fmla="*/ 650729 w 3132634"/>
                <a:gd name="connsiteY217" fmla="*/ 1993611 h 5924286"/>
                <a:gd name="connsiteX218" fmla="*/ 666134 w 3132634"/>
                <a:gd name="connsiteY218" fmla="*/ 2005936 h 5924286"/>
                <a:gd name="connsiteX219" fmla="*/ 664595 w 3132634"/>
                <a:gd name="connsiteY219" fmla="*/ 2654554 h 5924286"/>
                <a:gd name="connsiteX220" fmla="*/ 1243882 w 3132634"/>
                <a:gd name="connsiteY220" fmla="*/ 3471103 h 5924286"/>
                <a:gd name="connsiteX221" fmla="*/ 1271614 w 3132634"/>
                <a:gd name="connsiteY221" fmla="*/ 3444911 h 5924286"/>
                <a:gd name="connsiteX222" fmla="*/ 1165309 w 3132634"/>
                <a:gd name="connsiteY222" fmla="*/ 1854953 h 5924286"/>
                <a:gd name="connsiteX223" fmla="*/ 1256208 w 3132634"/>
                <a:gd name="connsiteY223" fmla="*/ 1247934 h 5924286"/>
                <a:gd name="connsiteX224" fmla="*/ 1111385 w 3132634"/>
                <a:gd name="connsiteY224" fmla="*/ 748760 h 5924286"/>
                <a:gd name="connsiteX225" fmla="*/ 1131415 w 3132634"/>
                <a:gd name="connsiteY225" fmla="*/ 734895 h 5924286"/>
                <a:gd name="connsiteX226" fmla="*/ 1310131 w 3132634"/>
                <a:gd name="connsiteY226" fmla="*/ 1155494 h 5924286"/>
                <a:gd name="connsiteX227" fmla="*/ 1336323 w 3132634"/>
                <a:gd name="connsiteY227" fmla="*/ 1161656 h 5924286"/>
                <a:gd name="connsiteX228" fmla="*/ 1809304 w 3132634"/>
                <a:gd name="connsiteY228" fmla="*/ 345107 h 5924286"/>
                <a:gd name="connsiteX229" fmla="*/ 1806224 w 3132634"/>
                <a:gd name="connsiteY229" fmla="*/ 3081 h 5924286"/>
                <a:gd name="connsiteX230" fmla="*/ 1824712 w 3132634"/>
                <a:gd name="connsiteY23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55051 w 3132634"/>
                <a:gd name="connsiteY191" fmla="*/ 4694336 h 5924286"/>
                <a:gd name="connsiteX192" fmla="*/ 1110472 w 3132634"/>
                <a:gd name="connsiteY192" fmla="*/ 4904370 h 5924286"/>
                <a:gd name="connsiteX193" fmla="*/ 1197204 w 3132634"/>
                <a:gd name="connsiteY193" fmla="*/ 4712615 h 5924286"/>
                <a:gd name="connsiteX194" fmla="*/ 1122807 w 3132634"/>
                <a:gd name="connsiteY194" fmla="*/ 4737172 h 5924286"/>
                <a:gd name="connsiteX195" fmla="*/ 1041825 w 3132634"/>
                <a:gd name="connsiteY195" fmla="*/ 4881260 h 5924286"/>
                <a:gd name="connsiteX196" fmla="*/ 1054469 w 3132634"/>
                <a:gd name="connsiteY196" fmla="*/ 4998350 h 5924286"/>
                <a:gd name="connsiteX197" fmla="*/ 1027372 w 3132634"/>
                <a:gd name="connsiteY197" fmla="*/ 4898207 h 5924286"/>
                <a:gd name="connsiteX198" fmla="*/ 888267 w 3132634"/>
                <a:gd name="connsiteY198" fmla="*/ 5007593 h 5924286"/>
                <a:gd name="connsiteX199" fmla="*/ 987627 w 3132634"/>
                <a:gd name="connsiteY199" fmla="*/ 4899748 h 5924286"/>
                <a:gd name="connsiteX200" fmla="*/ 830459 w 3132634"/>
                <a:gd name="connsiteY200" fmla="*/ 4925939 h 5924286"/>
                <a:gd name="connsiteX201" fmla="*/ 1025565 w 3132634"/>
                <a:gd name="connsiteY201" fmla="*/ 4867394 h 5924286"/>
                <a:gd name="connsiteX202" fmla="*/ 1081049 w 3132634"/>
                <a:gd name="connsiteY202" fmla="*/ 4722572 h 5924286"/>
                <a:gd name="connsiteX203" fmla="*/ 658837 w 3132634"/>
                <a:gd name="connsiteY203" fmla="*/ 4953671 h 5924286"/>
                <a:gd name="connsiteX204" fmla="*/ 521539 w 3132634"/>
                <a:gd name="connsiteY204" fmla="*/ 5087709 h 5924286"/>
                <a:gd name="connsiteX205" fmla="*/ 633545 w 3132634"/>
                <a:gd name="connsiteY205" fmla="*/ 4962916 h 5924286"/>
                <a:gd name="connsiteX206" fmla="*/ 111453 w 3132634"/>
                <a:gd name="connsiteY206" fmla="*/ 5195555 h 5924286"/>
                <a:gd name="connsiteX207" fmla="*/ 555864 w 3132634"/>
                <a:gd name="connsiteY207" fmla="*/ 4978321 h 5924286"/>
                <a:gd name="connsiteX208" fmla="*/ 1035175 w 3132634"/>
                <a:gd name="connsiteY208" fmla="*/ 4692039 h 5924286"/>
                <a:gd name="connsiteX209" fmla="*/ 974541 w 3132634"/>
                <a:gd name="connsiteY209" fmla="*/ 3471103 h 5924286"/>
                <a:gd name="connsiteX210" fmla="*/ 0 w 3132634"/>
                <a:gd name="connsiteY210" fmla="*/ 2924063 h 5924286"/>
                <a:gd name="connsiteX211" fmla="*/ 570 w 3132634"/>
                <a:gd name="connsiteY211" fmla="*/ 2875438 h 5924286"/>
                <a:gd name="connsiteX212" fmla="*/ 727360 w 3132634"/>
                <a:gd name="connsiteY212" fmla="*/ 3092228 h 5924286"/>
                <a:gd name="connsiteX213" fmla="*/ 267470 w 3132634"/>
                <a:gd name="connsiteY213" fmla="*/ 1450045 h 5924286"/>
                <a:gd name="connsiteX214" fmla="*/ 311784 w 3132634"/>
                <a:gd name="connsiteY214" fmla="*/ 1463624 h 5924286"/>
                <a:gd name="connsiteX215" fmla="*/ 564452 w 3132634"/>
                <a:gd name="connsiteY215" fmla="*/ 2531301 h 5924286"/>
                <a:gd name="connsiteX216" fmla="*/ 586021 w 3132634"/>
                <a:gd name="connsiteY216" fmla="*/ 2520516 h 5924286"/>
                <a:gd name="connsiteX217" fmla="*/ 650729 w 3132634"/>
                <a:gd name="connsiteY217" fmla="*/ 1993611 h 5924286"/>
                <a:gd name="connsiteX218" fmla="*/ 666134 w 3132634"/>
                <a:gd name="connsiteY218" fmla="*/ 2005936 h 5924286"/>
                <a:gd name="connsiteX219" fmla="*/ 664595 w 3132634"/>
                <a:gd name="connsiteY219" fmla="*/ 2654554 h 5924286"/>
                <a:gd name="connsiteX220" fmla="*/ 1243882 w 3132634"/>
                <a:gd name="connsiteY220" fmla="*/ 3471103 h 5924286"/>
                <a:gd name="connsiteX221" fmla="*/ 1271614 w 3132634"/>
                <a:gd name="connsiteY221" fmla="*/ 3444911 h 5924286"/>
                <a:gd name="connsiteX222" fmla="*/ 1165309 w 3132634"/>
                <a:gd name="connsiteY222" fmla="*/ 1854953 h 5924286"/>
                <a:gd name="connsiteX223" fmla="*/ 1256208 w 3132634"/>
                <a:gd name="connsiteY223" fmla="*/ 1247934 h 5924286"/>
                <a:gd name="connsiteX224" fmla="*/ 1111385 w 3132634"/>
                <a:gd name="connsiteY224" fmla="*/ 748760 h 5924286"/>
                <a:gd name="connsiteX225" fmla="*/ 1131415 w 3132634"/>
                <a:gd name="connsiteY225" fmla="*/ 734895 h 5924286"/>
                <a:gd name="connsiteX226" fmla="*/ 1310131 w 3132634"/>
                <a:gd name="connsiteY226" fmla="*/ 1155494 h 5924286"/>
                <a:gd name="connsiteX227" fmla="*/ 1336323 w 3132634"/>
                <a:gd name="connsiteY227" fmla="*/ 1161656 h 5924286"/>
                <a:gd name="connsiteX228" fmla="*/ 1809304 w 3132634"/>
                <a:gd name="connsiteY228" fmla="*/ 345107 h 5924286"/>
                <a:gd name="connsiteX229" fmla="*/ 1806224 w 3132634"/>
                <a:gd name="connsiteY229" fmla="*/ 3081 h 5924286"/>
                <a:gd name="connsiteX230" fmla="*/ 1824712 w 3132634"/>
                <a:gd name="connsiteY23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429278 w 3132634"/>
                <a:gd name="connsiteY190" fmla="*/ 4695477 h 5924286"/>
                <a:gd name="connsiteX191" fmla="*/ 1240183 w 3132634"/>
                <a:gd name="connsiteY191" fmla="*/ 4716638 h 5924286"/>
                <a:gd name="connsiteX192" fmla="*/ 1110472 w 3132634"/>
                <a:gd name="connsiteY192" fmla="*/ 4904370 h 5924286"/>
                <a:gd name="connsiteX193" fmla="*/ 1197204 w 3132634"/>
                <a:gd name="connsiteY193" fmla="*/ 4712615 h 5924286"/>
                <a:gd name="connsiteX194" fmla="*/ 1122807 w 3132634"/>
                <a:gd name="connsiteY194" fmla="*/ 4737172 h 5924286"/>
                <a:gd name="connsiteX195" fmla="*/ 1041825 w 3132634"/>
                <a:gd name="connsiteY195" fmla="*/ 4881260 h 5924286"/>
                <a:gd name="connsiteX196" fmla="*/ 1054469 w 3132634"/>
                <a:gd name="connsiteY196" fmla="*/ 4998350 h 5924286"/>
                <a:gd name="connsiteX197" fmla="*/ 1027372 w 3132634"/>
                <a:gd name="connsiteY197" fmla="*/ 4898207 h 5924286"/>
                <a:gd name="connsiteX198" fmla="*/ 888267 w 3132634"/>
                <a:gd name="connsiteY198" fmla="*/ 5007593 h 5924286"/>
                <a:gd name="connsiteX199" fmla="*/ 987627 w 3132634"/>
                <a:gd name="connsiteY199" fmla="*/ 4899748 h 5924286"/>
                <a:gd name="connsiteX200" fmla="*/ 830459 w 3132634"/>
                <a:gd name="connsiteY200" fmla="*/ 4925939 h 5924286"/>
                <a:gd name="connsiteX201" fmla="*/ 1025565 w 3132634"/>
                <a:gd name="connsiteY201" fmla="*/ 4867394 h 5924286"/>
                <a:gd name="connsiteX202" fmla="*/ 1081049 w 3132634"/>
                <a:gd name="connsiteY202" fmla="*/ 4722572 h 5924286"/>
                <a:gd name="connsiteX203" fmla="*/ 658837 w 3132634"/>
                <a:gd name="connsiteY203" fmla="*/ 4953671 h 5924286"/>
                <a:gd name="connsiteX204" fmla="*/ 521539 w 3132634"/>
                <a:gd name="connsiteY204" fmla="*/ 5087709 h 5924286"/>
                <a:gd name="connsiteX205" fmla="*/ 633545 w 3132634"/>
                <a:gd name="connsiteY205" fmla="*/ 4962916 h 5924286"/>
                <a:gd name="connsiteX206" fmla="*/ 111453 w 3132634"/>
                <a:gd name="connsiteY206" fmla="*/ 5195555 h 5924286"/>
                <a:gd name="connsiteX207" fmla="*/ 555864 w 3132634"/>
                <a:gd name="connsiteY207" fmla="*/ 4978321 h 5924286"/>
                <a:gd name="connsiteX208" fmla="*/ 1035175 w 3132634"/>
                <a:gd name="connsiteY208" fmla="*/ 4692039 h 5924286"/>
                <a:gd name="connsiteX209" fmla="*/ 974541 w 3132634"/>
                <a:gd name="connsiteY209" fmla="*/ 3471103 h 5924286"/>
                <a:gd name="connsiteX210" fmla="*/ 0 w 3132634"/>
                <a:gd name="connsiteY210" fmla="*/ 2924063 h 5924286"/>
                <a:gd name="connsiteX211" fmla="*/ 570 w 3132634"/>
                <a:gd name="connsiteY211" fmla="*/ 2875438 h 5924286"/>
                <a:gd name="connsiteX212" fmla="*/ 727360 w 3132634"/>
                <a:gd name="connsiteY212" fmla="*/ 3092228 h 5924286"/>
                <a:gd name="connsiteX213" fmla="*/ 267470 w 3132634"/>
                <a:gd name="connsiteY213" fmla="*/ 1450045 h 5924286"/>
                <a:gd name="connsiteX214" fmla="*/ 311784 w 3132634"/>
                <a:gd name="connsiteY214" fmla="*/ 1463624 h 5924286"/>
                <a:gd name="connsiteX215" fmla="*/ 564452 w 3132634"/>
                <a:gd name="connsiteY215" fmla="*/ 2531301 h 5924286"/>
                <a:gd name="connsiteX216" fmla="*/ 586021 w 3132634"/>
                <a:gd name="connsiteY216" fmla="*/ 2520516 h 5924286"/>
                <a:gd name="connsiteX217" fmla="*/ 650729 w 3132634"/>
                <a:gd name="connsiteY217" fmla="*/ 1993611 h 5924286"/>
                <a:gd name="connsiteX218" fmla="*/ 666134 w 3132634"/>
                <a:gd name="connsiteY218" fmla="*/ 2005936 h 5924286"/>
                <a:gd name="connsiteX219" fmla="*/ 664595 w 3132634"/>
                <a:gd name="connsiteY219" fmla="*/ 2654554 h 5924286"/>
                <a:gd name="connsiteX220" fmla="*/ 1243882 w 3132634"/>
                <a:gd name="connsiteY220" fmla="*/ 3471103 h 5924286"/>
                <a:gd name="connsiteX221" fmla="*/ 1271614 w 3132634"/>
                <a:gd name="connsiteY221" fmla="*/ 3444911 h 5924286"/>
                <a:gd name="connsiteX222" fmla="*/ 1165309 w 3132634"/>
                <a:gd name="connsiteY222" fmla="*/ 1854953 h 5924286"/>
                <a:gd name="connsiteX223" fmla="*/ 1256208 w 3132634"/>
                <a:gd name="connsiteY223" fmla="*/ 1247934 h 5924286"/>
                <a:gd name="connsiteX224" fmla="*/ 1111385 w 3132634"/>
                <a:gd name="connsiteY224" fmla="*/ 748760 h 5924286"/>
                <a:gd name="connsiteX225" fmla="*/ 1131415 w 3132634"/>
                <a:gd name="connsiteY225" fmla="*/ 734895 h 5924286"/>
                <a:gd name="connsiteX226" fmla="*/ 1310131 w 3132634"/>
                <a:gd name="connsiteY226" fmla="*/ 1155494 h 5924286"/>
                <a:gd name="connsiteX227" fmla="*/ 1336323 w 3132634"/>
                <a:gd name="connsiteY227" fmla="*/ 1161656 h 5924286"/>
                <a:gd name="connsiteX228" fmla="*/ 1809304 w 3132634"/>
                <a:gd name="connsiteY228" fmla="*/ 345107 h 5924286"/>
                <a:gd name="connsiteX229" fmla="*/ 1806224 w 3132634"/>
                <a:gd name="connsiteY229" fmla="*/ 3081 h 5924286"/>
                <a:gd name="connsiteX230" fmla="*/ 1824712 w 3132634"/>
                <a:gd name="connsiteY23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362371 w 3132634"/>
                <a:gd name="connsiteY190" fmla="*/ 4766101 h 5924286"/>
                <a:gd name="connsiteX191" fmla="*/ 1240183 w 3132634"/>
                <a:gd name="connsiteY191" fmla="*/ 4716638 h 5924286"/>
                <a:gd name="connsiteX192" fmla="*/ 1110472 w 3132634"/>
                <a:gd name="connsiteY192" fmla="*/ 4904370 h 5924286"/>
                <a:gd name="connsiteX193" fmla="*/ 1197204 w 3132634"/>
                <a:gd name="connsiteY193" fmla="*/ 4712615 h 5924286"/>
                <a:gd name="connsiteX194" fmla="*/ 1122807 w 3132634"/>
                <a:gd name="connsiteY194" fmla="*/ 4737172 h 5924286"/>
                <a:gd name="connsiteX195" fmla="*/ 1041825 w 3132634"/>
                <a:gd name="connsiteY195" fmla="*/ 4881260 h 5924286"/>
                <a:gd name="connsiteX196" fmla="*/ 1054469 w 3132634"/>
                <a:gd name="connsiteY196" fmla="*/ 4998350 h 5924286"/>
                <a:gd name="connsiteX197" fmla="*/ 1027372 w 3132634"/>
                <a:gd name="connsiteY197" fmla="*/ 4898207 h 5924286"/>
                <a:gd name="connsiteX198" fmla="*/ 888267 w 3132634"/>
                <a:gd name="connsiteY198" fmla="*/ 5007593 h 5924286"/>
                <a:gd name="connsiteX199" fmla="*/ 987627 w 3132634"/>
                <a:gd name="connsiteY199" fmla="*/ 4899748 h 5924286"/>
                <a:gd name="connsiteX200" fmla="*/ 830459 w 3132634"/>
                <a:gd name="connsiteY200" fmla="*/ 4925939 h 5924286"/>
                <a:gd name="connsiteX201" fmla="*/ 1025565 w 3132634"/>
                <a:gd name="connsiteY201" fmla="*/ 4867394 h 5924286"/>
                <a:gd name="connsiteX202" fmla="*/ 1081049 w 3132634"/>
                <a:gd name="connsiteY202" fmla="*/ 4722572 h 5924286"/>
                <a:gd name="connsiteX203" fmla="*/ 658837 w 3132634"/>
                <a:gd name="connsiteY203" fmla="*/ 4953671 h 5924286"/>
                <a:gd name="connsiteX204" fmla="*/ 521539 w 3132634"/>
                <a:gd name="connsiteY204" fmla="*/ 5087709 h 5924286"/>
                <a:gd name="connsiteX205" fmla="*/ 633545 w 3132634"/>
                <a:gd name="connsiteY205" fmla="*/ 4962916 h 5924286"/>
                <a:gd name="connsiteX206" fmla="*/ 111453 w 3132634"/>
                <a:gd name="connsiteY206" fmla="*/ 5195555 h 5924286"/>
                <a:gd name="connsiteX207" fmla="*/ 555864 w 3132634"/>
                <a:gd name="connsiteY207" fmla="*/ 4978321 h 5924286"/>
                <a:gd name="connsiteX208" fmla="*/ 1035175 w 3132634"/>
                <a:gd name="connsiteY208" fmla="*/ 4692039 h 5924286"/>
                <a:gd name="connsiteX209" fmla="*/ 974541 w 3132634"/>
                <a:gd name="connsiteY209" fmla="*/ 3471103 h 5924286"/>
                <a:gd name="connsiteX210" fmla="*/ 0 w 3132634"/>
                <a:gd name="connsiteY210" fmla="*/ 2924063 h 5924286"/>
                <a:gd name="connsiteX211" fmla="*/ 570 w 3132634"/>
                <a:gd name="connsiteY211" fmla="*/ 2875438 h 5924286"/>
                <a:gd name="connsiteX212" fmla="*/ 727360 w 3132634"/>
                <a:gd name="connsiteY212" fmla="*/ 3092228 h 5924286"/>
                <a:gd name="connsiteX213" fmla="*/ 267470 w 3132634"/>
                <a:gd name="connsiteY213" fmla="*/ 1450045 h 5924286"/>
                <a:gd name="connsiteX214" fmla="*/ 311784 w 3132634"/>
                <a:gd name="connsiteY214" fmla="*/ 1463624 h 5924286"/>
                <a:gd name="connsiteX215" fmla="*/ 564452 w 3132634"/>
                <a:gd name="connsiteY215" fmla="*/ 2531301 h 5924286"/>
                <a:gd name="connsiteX216" fmla="*/ 586021 w 3132634"/>
                <a:gd name="connsiteY216" fmla="*/ 2520516 h 5924286"/>
                <a:gd name="connsiteX217" fmla="*/ 650729 w 3132634"/>
                <a:gd name="connsiteY217" fmla="*/ 1993611 h 5924286"/>
                <a:gd name="connsiteX218" fmla="*/ 666134 w 3132634"/>
                <a:gd name="connsiteY218" fmla="*/ 2005936 h 5924286"/>
                <a:gd name="connsiteX219" fmla="*/ 664595 w 3132634"/>
                <a:gd name="connsiteY219" fmla="*/ 2654554 h 5924286"/>
                <a:gd name="connsiteX220" fmla="*/ 1243882 w 3132634"/>
                <a:gd name="connsiteY220" fmla="*/ 3471103 h 5924286"/>
                <a:gd name="connsiteX221" fmla="*/ 1271614 w 3132634"/>
                <a:gd name="connsiteY221" fmla="*/ 3444911 h 5924286"/>
                <a:gd name="connsiteX222" fmla="*/ 1165309 w 3132634"/>
                <a:gd name="connsiteY222" fmla="*/ 1854953 h 5924286"/>
                <a:gd name="connsiteX223" fmla="*/ 1256208 w 3132634"/>
                <a:gd name="connsiteY223" fmla="*/ 1247934 h 5924286"/>
                <a:gd name="connsiteX224" fmla="*/ 1111385 w 3132634"/>
                <a:gd name="connsiteY224" fmla="*/ 748760 h 5924286"/>
                <a:gd name="connsiteX225" fmla="*/ 1131415 w 3132634"/>
                <a:gd name="connsiteY225" fmla="*/ 734895 h 5924286"/>
                <a:gd name="connsiteX226" fmla="*/ 1310131 w 3132634"/>
                <a:gd name="connsiteY226" fmla="*/ 1155494 h 5924286"/>
                <a:gd name="connsiteX227" fmla="*/ 1336323 w 3132634"/>
                <a:gd name="connsiteY227" fmla="*/ 1161656 h 5924286"/>
                <a:gd name="connsiteX228" fmla="*/ 1809304 w 3132634"/>
                <a:gd name="connsiteY228" fmla="*/ 345107 h 5924286"/>
                <a:gd name="connsiteX229" fmla="*/ 1806224 w 3132634"/>
                <a:gd name="connsiteY229" fmla="*/ 3081 h 5924286"/>
                <a:gd name="connsiteX230" fmla="*/ 1824712 w 3132634"/>
                <a:gd name="connsiteY23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354356 w 3132634"/>
                <a:gd name="connsiteY189" fmla="*/ 4856609 h 5924286"/>
                <a:gd name="connsiteX190" fmla="*/ 1240183 w 3132634"/>
                <a:gd name="connsiteY190" fmla="*/ 4716638 h 5924286"/>
                <a:gd name="connsiteX191" fmla="*/ 1110472 w 3132634"/>
                <a:gd name="connsiteY191" fmla="*/ 4904370 h 5924286"/>
                <a:gd name="connsiteX192" fmla="*/ 1197204 w 3132634"/>
                <a:gd name="connsiteY192" fmla="*/ 4712615 h 5924286"/>
                <a:gd name="connsiteX193" fmla="*/ 1122807 w 3132634"/>
                <a:gd name="connsiteY193" fmla="*/ 4737172 h 5924286"/>
                <a:gd name="connsiteX194" fmla="*/ 1041825 w 3132634"/>
                <a:gd name="connsiteY194" fmla="*/ 4881260 h 5924286"/>
                <a:gd name="connsiteX195" fmla="*/ 1054469 w 3132634"/>
                <a:gd name="connsiteY195" fmla="*/ 4998350 h 5924286"/>
                <a:gd name="connsiteX196" fmla="*/ 1027372 w 3132634"/>
                <a:gd name="connsiteY196" fmla="*/ 4898207 h 5924286"/>
                <a:gd name="connsiteX197" fmla="*/ 888267 w 3132634"/>
                <a:gd name="connsiteY197" fmla="*/ 5007593 h 5924286"/>
                <a:gd name="connsiteX198" fmla="*/ 987627 w 3132634"/>
                <a:gd name="connsiteY198" fmla="*/ 4899748 h 5924286"/>
                <a:gd name="connsiteX199" fmla="*/ 830459 w 3132634"/>
                <a:gd name="connsiteY199" fmla="*/ 4925939 h 5924286"/>
                <a:gd name="connsiteX200" fmla="*/ 1025565 w 3132634"/>
                <a:gd name="connsiteY200" fmla="*/ 4867394 h 5924286"/>
                <a:gd name="connsiteX201" fmla="*/ 1081049 w 3132634"/>
                <a:gd name="connsiteY201" fmla="*/ 4722572 h 5924286"/>
                <a:gd name="connsiteX202" fmla="*/ 658837 w 3132634"/>
                <a:gd name="connsiteY202" fmla="*/ 4953671 h 5924286"/>
                <a:gd name="connsiteX203" fmla="*/ 521539 w 3132634"/>
                <a:gd name="connsiteY203" fmla="*/ 5087709 h 5924286"/>
                <a:gd name="connsiteX204" fmla="*/ 633545 w 3132634"/>
                <a:gd name="connsiteY204" fmla="*/ 4962916 h 5924286"/>
                <a:gd name="connsiteX205" fmla="*/ 111453 w 3132634"/>
                <a:gd name="connsiteY205" fmla="*/ 5195555 h 5924286"/>
                <a:gd name="connsiteX206" fmla="*/ 555864 w 3132634"/>
                <a:gd name="connsiteY206" fmla="*/ 4978321 h 5924286"/>
                <a:gd name="connsiteX207" fmla="*/ 1035175 w 3132634"/>
                <a:gd name="connsiteY207" fmla="*/ 4692039 h 5924286"/>
                <a:gd name="connsiteX208" fmla="*/ 974541 w 3132634"/>
                <a:gd name="connsiteY208" fmla="*/ 3471103 h 5924286"/>
                <a:gd name="connsiteX209" fmla="*/ 0 w 3132634"/>
                <a:gd name="connsiteY209" fmla="*/ 2924063 h 5924286"/>
                <a:gd name="connsiteX210" fmla="*/ 570 w 3132634"/>
                <a:gd name="connsiteY210" fmla="*/ 2875438 h 5924286"/>
                <a:gd name="connsiteX211" fmla="*/ 727360 w 3132634"/>
                <a:gd name="connsiteY211" fmla="*/ 3092228 h 5924286"/>
                <a:gd name="connsiteX212" fmla="*/ 267470 w 3132634"/>
                <a:gd name="connsiteY212" fmla="*/ 1450045 h 5924286"/>
                <a:gd name="connsiteX213" fmla="*/ 311784 w 3132634"/>
                <a:gd name="connsiteY213" fmla="*/ 1463624 h 5924286"/>
                <a:gd name="connsiteX214" fmla="*/ 564452 w 3132634"/>
                <a:gd name="connsiteY214" fmla="*/ 2531301 h 5924286"/>
                <a:gd name="connsiteX215" fmla="*/ 586021 w 3132634"/>
                <a:gd name="connsiteY215" fmla="*/ 2520516 h 5924286"/>
                <a:gd name="connsiteX216" fmla="*/ 650729 w 3132634"/>
                <a:gd name="connsiteY216" fmla="*/ 1993611 h 5924286"/>
                <a:gd name="connsiteX217" fmla="*/ 666134 w 3132634"/>
                <a:gd name="connsiteY217" fmla="*/ 2005936 h 5924286"/>
                <a:gd name="connsiteX218" fmla="*/ 664595 w 3132634"/>
                <a:gd name="connsiteY218" fmla="*/ 2654554 h 5924286"/>
                <a:gd name="connsiteX219" fmla="*/ 1243882 w 3132634"/>
                <a:gd name="connsiteY219" fmla="*/ 3471103 h 5924286"/>
                <a:gd name="connsiteX220" fmla="*/ 1271614 w 3132634"/>
                <a:gd name="connsiteY220" fmla="*/ 3444911 h 5924286"/>
                <a:gd name="connsiteX221" fmla="*/ 1165309 w 3132634"/>
                <a:gd name="connsiteY221" fmla="*/ 1854953 h 5924286"/>
                <a:gd name="connsiteX222" fmla="*/ 1256208 w 3132634"/>
                <a:gd name="connsiteY222" fmla="*/ 1247934 h 5924286"/>
                <a:gd name="connsiteX223" fmla="*/ 1111385 w 3132634"/>
                <a:gd name="connsiteY223" fmla="*/ 748760 h 5924286"/>
                <a:gd name="connsiteX224" fmla="*/ 1131415 w 3132634"/>
                <a:gd name="connsiteY224" fmla="*/ 734895 h 5924286"/>
                <a:gd name="connsiteX225" fmla="*/ 1310131 w 3132634"/>
                <a:gd name="connsiteY225" fmla="*/ 1155494 h 5924286"/>
                <a:gd name="connsiteX226" fmla="*/ 1336323 w 3132634"/>
                <a:gd name="connsiteY226" fmla="*/ 1161656 h 5924286"/>
                <a:gd name="connsiteX227" fmla="*/ 1809304 w 3132634"/>
                <a:gd name="connsiteY227" fmla="*/ 345107 h 5924286"/>
                <a:gd name="connsiteX228" fmla="*/ 1806224 w 3132634"/>
                <a:gd name="connsiteY228" fmla="*/ 3081 h 5924286"/>
                <a:gd name="connsiteX229" fmla="*/ 1824712 w 3132634"/>
                <a:gd name="connsiteY22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41744 w 3132634"/>
                <a:gd name="connsiteY103" fmla="*/ 4696214 h 5924286"/>
                <a:gd name="connsiteX104" fmla="*/ 1502493 w 3132634"/>
                <a:gd name="connsiteY104" fmla="*/ 5095412 h 5924286"/>
                <a:gd name="connsiteX105" fmla="*/ 1482621 w 3132634"/>
                <a:gd name="connsiteY105" fmla="*/ 4788821 h 5924286"/>
                <a:gd name="connsiteX106" fmla="*/ 1289321 w 3132634"/>
                <a:gd name="connsiteY106" fmla="*/ 5058436 h 5924286"/>
                <a:gd name="connsiteX107" fmla="*/ 1442876 w 3132634"/>
                <a:gd name="connsiteY107" fmla="*/ 5442061 h 5924286"/>
                <a:gd name="connsiteX108" fmla="*/ 1648823 w 3132634"/>
                <a:gd name="connsiteY108" fmla="*/ 5386596 h 5924286"/>
                <a:gd name="connsiteX109" fmla="*/ 1824242 w 3132634"/>
                <a:gd name="connsiteY109" fmla="*/ 5351368 h 5924286"/>
                <a:gd name="connsiteX110" fmla="*/ 1829432 w 3132634"/>
                <a:gd name="connsiteY110" fmla="*/ 5363479 h 5924286"/>
                <a:gd name="connsiteX111" fmla="*/ 1722892 w 3132634"/>
                <a:gd name="connsiteY111" fmla="*/ 5418950 h 5924286"/>
                <a:gd name="connsiteX112" fmla="*/ 1515139 w 3132634"/>
                <a:gd name="connsiteY112" fmla="*/ 5426654 h 5924286"/>
                <a:gd name="connsiteX113" fmla="*/ 1652436 w 3132634"/>
                <a:gd name="connsiteY113" fmla="*/ 5480576 h 5924286"/>
                <a:gd name="connsiteX114" fmla="*/ 1527785 w 3132634"/>
                <a:gd name="connsiteY114" fmla="*/ 5459008 h 5924286"/>
                <a:gd name="connsiteX115" fmla="*/ 1616305 w 3132634"/>
                <a:gd name="connsiteY115" fmla="*/ 5571475 h 5924286"/>
                <a:gd name="connsiteX116" fmla="*/ 1491655 w 3132634"/>
                <a:gd name="connsiteY116" fmla="*/ 5438979 h 5924286"/>
                <a:gd name="connsiteX117" fmla="*/ 1457329 w 3132634"/>
                <a:gd name="connsiteY117" fmla="*/ 5463629 h 5924286"/>
                <a:gd name="connsiteX118" fmla="*/ 1731925 w 3132634"/>
                <a:gd name="connsiteY118" fmla="*/ 5868822 h 5924286"/>
                <a:gd name="connsiteX119" fmla="*/ 1323644 w 3132634"/>
                <a:gd name="connsiteY119" fmla="*/ 5358865 h 5924286"/>
                <a:gd name="connsiteX120" fmla="*/ 1347130 w 3132634"/>
                <a:gd name="connsiteY120" fmla="*/ 5438979 h 5924286"/>
                <a:gd name="connsiteX121" fmla="*/ 1428425 w 3132634"/>
                <a:gd name="connsiteY121" fmla="*/ 5534500 h 5924286"/>
                <a:gd name="connsiteX122" fmla="*/ 1347131 w 3132634"/>
                <a:gd name="connsiteY122" fmla="*/ 5471333 h 5924286"/>
                <a:gd name="connsiteX123" fmla="*/ 1361583 w 3132634"/>
                <a:gd name="connsiteY123" fmla="*/ 5588423 h 5924286"/>
                <a:gd name="connsiteX124" fmla="*/ 1468168 w 3132634"/>
                <a:gd name="connsiteY124" fmla="*/ 5688566 h 5924286"/>
                <a:gd name="connsiteX125" fmla="*/ 1672308 w 3132634"/>
                <a:gd name="connsiteY125" fmla="*/ 5770221 h 5924286"/>
                <a:gd name="connsiteX126" fmla="*/ 1451909 w 3132634"/>
                <a:gd name="connsiteY126" fmla="*/ 5703972 h 5924286"/>
                <a:gd name="connsiteX127" fmla="*/ 1347130 w 3132634"/>
                <a:gd name="connsiteY127" fmla="*/ 5611533 h 5924286"/>
                <a:gd name="connsiteX128" fmla="*/ 1446490 w 3132634"/>
                <a:gd name="connsiteY128" fmla="*/ 5901176 h 5924286"/>
                <a:gd name="connsiteX129" fmla="*/ 1320032 w 3132634"/>
                <a:gd name="connsiteY129" fmla="*/ 5609992 h 5924286"/>
                <a:gd name="connsiteX130" fmla="*/ 1318225 w 3132634"/>
                <a:gd name="connsiteY130" fmla="*/ 5489821 h 5924286"/>
                <a:gd name="connsiteX131" fmla="*/ 1088794 w 3132634"/>
                <a:gd name="connsiteY131" fmla="*/ 5619237 h 5924286"/>
                <a:gd name="connsiteX132" fmla="*/ 1074342 w 3132634"/>
                <a:gd name="connsiteY132" fmla="*/ 5707053 h 5924286"/>
                <a:gd name="connsiteX133" fmla="*/ 1148410 w 3132634"/>
                <a:gd name="connsiteY133" fmla="*/ 5847254 h 5924286"/>
                <a:gd name="connsiteX134" fmla="*/ 1065309 w 3132634"/>
                <a:gd name="connsiteY134" fmla="*/ 5731705 h 5924286"/>
                <a:gd name="connsiteX135" fmla="*/ 886461 w 3132634"/>
                <a:gd name="connsiteY135" fmla="*/ 5876526 h 5924286"/>
                <a:gd name="connsiteX136" fmla="*/ 1011113 w 3132634"/>
                <a:gd name="connsiteY136" fmla="*/ 5744029 h 5924286"/>
                <a:gd name="connsiteX137" fmla="*/ 796134 w 3132634"/>
                <a:gd name="connsiteY137" fmla="*/ 5807197 h 5924286"/>
                <a:gd name="connsiteX138" fmla="*/ 906332 w 3132634"/>
                <a:gd name="connsiteY138" fmla="*/ 5764058 h 5924286"/>
                <a:gd name="connsiteX139" fmla="*/ 794328 w 3132634"/>
                <a:gd name="connsiteY139" fmla="*/ 5751732 h 5924286"/>
                <a:gd name="connsiteX140" fmla="*/ 1038211 w 3132634"/>
                <a:gd name="connsiteY140" fmla="*/ 5710135 h 5924286"/>
                <a:gd name="connsiteX141" fmla="*/ 1099634 w 3132634"/>
                <a:gd name="connsiteY141" fmla="*/ 5554529 h 5924286"/>
                <a:gd name="connsiteX142" fmla="*/ 1318225 w 3132634"/>
                <a:gd name="connsiteY142" fmla="*/ 5468252 h 5924286"/>
                <a:gd name="connsiteX143" fmla="*/ 1301967 w 3132634"/>
                <a:gd name="connsiteY143" fmla="*/ 5409706 h 5924286"/>
                <a:gd name="connsiteX144" fmla="*/ 1081568 w 3132634"/>
                <a:gd name="connsiteY144" fmla="*/ 5460547 h 5924286"/>
                <a:gd name="connsiteX145" fmla="*/ 1310998 w 3132634"/>
                <a:gd name="connsiteY145" fmla="*/ 5378893 h 5924286"/>
                <a:gd name="connsiteX146" fmla="*/ 1253191 w 3132634"/>
                <a:gd name="connsiteY146" fmla="*/ 5124685 h 5924286"/>
                <a:gd name="connsiteX147" fmla="*/ 1159249 w 3132634"/>
                <a:gd name="connsiteY147" fmla="*/ 5224827 h 5924286"/>
                <a:gd name="connsiteX148" fmla="*/ 1224285 w 3132634"/>
                <a:gd name="connsiteY148" fmla="*/ 5311104 h 5924286"/>
                <a:gd name="connsiteX149" fmla="*/ 1166476 w 3132634"/>
                <a:gd name="connsiteY149" fmla="*/ 5264885 h 5924286"/>
                <a:gd name="connsiteX150" fmla="*/ 1197187 w 3132634"/>
                <a:gd name="connsiteY150" fmla="*/ 5415869 h 5924286"/>
                <a:gd name="connsiteX151" fmla="*/ 1159249 w 3132634"/>
                <a:gd name="connsiteY151" fmla="*/ 5326511 h 5924286"/>
                <a:gd name="connsiteX152" fmla="*/ 1061696 w 3132634"/>
                <a:gd name="connsiteY152" fmla="*/ 5428194 h 5924286"/>
                <a:gd name="connsiteX153" fmla="*/ 1124926 w 3132634"/>
                <a:gd name="connsiteY153" fmla="*/ 5341918 h 5924286"/>
                <a:gd name="connsiteX154" fmla="*/ 1034597 w 3132634"/>
                <a:gd name="connsiteY154" fmla="*/ 5381974 h 5924286"/>
                <a:gd name="connsiteX155" fmla="*/ 1081569 w 3132634"/>
                <a:gd name="connsiteY155" fmla="*/ 5343458 h 5924286"/>
                <a:gd name="connsiteX156" fmla="*/ 1000273 w 3132634"/>
                <a:gd name="connsiteY156" fmla="*/ 5341918 h 5924286"/>
                <a:gd name="connsiteX157" fmla="*/ 1133958 w 3132634"/>
                <a:gd name="connsiteY157" fmla="*/ 5309563 h 5924286"/>
                <a:gd name="connsiteX158" fmla="*/ 1244158 w 3132634"/>
                <a:gd name="connsiteY158" fmla="*/ 5095411 h 5924286"/>
                <a:gd name="connsiteX159" fmla="*/ 1096021 w 3132634"/>
                <a:gd name="connsiteY159" fmla="*/ 5192473 h 5924286"/>
                <a:gd name="connsiteX160" fmla="*/ 908139 w 3132634"/>
                <a:gd name="connsiteY160" fmla="*/ 5349621 h 5924286"/>
                <a:gd name="connsiteX161" fmla="*/ 886461 w 3132634"/>
                <a:gd name="connsiteY161" fmla="*/ 5468252 h 5924286"/>
                <a:gd name="connsiteX162" fmla="*/ 998467 w 3132634"/>
                <a:gd name="connsiteY162" fmla="*/ 5677781 h 5924286"/>
                <a:gd name="connsiteX163" fmla="*/ 884655 w 3132634"/>
                <a:gd name="connsiteY163" fmla="*/ 5489821 h 5924286"/>
                <a:gd name="connsiteX164" fmla="*/ 902720 w 3132634"/>
                <a:gd name="connsiteY164" fmla="*/ 5679322 h 5924286"/>
                <a:gd name="connsiteX165" fmla="*/ 866590 w 3132634"/>
                <a:gd name="connsiteY165" fmla="*/ 5534500 h 5924286"/>
                <a:gd name="connsiteX166" fmla="*/ 848524 w 3132634"/>
                <a:gd name="connsiteY166" fmla="*/ 5697810 h 5924286"/>
                <a:gd name="connsiteX167" fmla="*/ 853943 w 3132634"/>
                <a:gd name="connsiteY167" fmla="*/ 5560691 h 5924286"/>
                <a:gd name="connsiteX168" fmla="*/ 835878 w 3132634"/>
                <a:gd name="connsiteY168" fmla="*/ 5517553 h 5924286"/>
                <a:gd name="connsiteX169" fmla="*/ 779875 w 3132634"/>
                <a:gd name="connsiteY169" fmla="*/ 5648508 h 5924286"/>
                <a:gd name="connsiteX170" fmla="*/ 817813 w 3132634"/>
                <a:gd name="connsiteY170" fmla="*/ 5539122 h 5924286"/>
                <a:gd name="connsiteX171" fmla="*/ 720259 w 3132634"/>
                <a:gd name="connsiteY171" fmla="*/ 5685485 h 5924286"/>
                <a:gd name="connsiteX172" fmla="*/ 834072 w 3132634"/>
                <a:gd name="connsiteY172" fmla="*/ 5488280 h 5924286"/>
                <a:gd name="connsiteX173" fmla="*/ 879235 w 3132634"/>
                <a:gd name="connsiteY173" fmla="*/ 5377352 h 5924286"/>
                <a:gd name="connsiteX174" fmla="*/ 487215 w 3132634"/>
                <a:gd name="connsiteY174" fmla="*/ 5924286 h 5924286"/>
                <a:gd name="connsiteX175" fmla="*/ 821425 w 3132634"/>
                <a:gd name="connsiteY175" fmla="*/ 5389679 h 5924286"/>
                <a:gd name="connsiteX176" fmla="*/ 573785 w 3132634"/>
                <a:gd name="connsiteY176" fmla="*/ 5462052 h 5924286"/>
                <a:gd name="connsiteX177" fmla="*/ 498054 w 3132634"/>
                <a:gd name="connsiteY177" fmla="*/ 5549906 h 5924286"/>
                <a:gd name="connsiteX178" fmla="*/ 528765 w 3132634"/>
                <a:gd name="connsiteY178" fmla="*/ 5494442 h 5924286"/>
                <a:gd name="connsiteX179" fmla="*/ 400500 w 3132634"/>
                <a:gd name="connsiteY179" fmla="*/ 5569934 h 5924286"/>
                <a:gd name="connsiteX180" fmla="*/ 452891 w 3132634"/>
                <a:gd name="connsiteY180" fmla="*/ 5512930 h 5924286"/>
                <a:gd name="connsiteX181" fmla="*/ 324482 w 3132634"/>
                <a:gd name="connsiteY181" fmla="*/ 5545752 h 5924286"/>
                <a:gd name="connsiteX182" fmla="*/ 525153 w 3132634"/>
                <a:gd name="connsiteY182" fmla="*/ 5471332 h 5924286"/>
                <a:gd name="connsiteX183" fmla="*/ 451084 w 3132634"/>
                <a:gd name="connsiteY183" fmla="*/ 5465170 h 5924286"/>
                <a:gd name="connsiteX184" fmla="*/ 575735 w 3132634"/>
                <a:gd name="connsiteY184" fmla="*/ 5440519 h 5924286"/>
                <a:gd name="connsiteX185" fmla="*/ 846717 w 3132634"/>
                <a:gd name="connsiteY185" fmla="*/ 5368108 h 5924286"/>
                <a:gd name="connsiteX186" fmla="*/ 1090600 w 3132634"/>
                <a:gd name="connsiteY186" fmla="*/ 5120062 h 5924286"/>
                <a:gd name="connsiteX187" fmla="*/ 310173 w 3132634"/>
                <a:gd name="connsiteY187" fmla="*/ 5317266 h 5924286"/>
                <a:gd name="connsiteX188" fmla="*/ 1124926 w 3132634"/>
                <a:gd name="connsiteY188" fmla="*/ 5084627 h 5924286"/>
                <a:gd name="connsiteX189" fmla="*/ 1240183 w 3132634"/>
                <a:gd name="connsiteY189" fmla="*/ 4716638 h 5924286"/>
                <a:gd name="connsiteX190" fmla="*/ 1110472 w 3132634"/>
                <a:gd name="connsiteY190" fmla="*/ 4904370 h 5924286"/>
                <a:gd name="connsiteX191" fmla="*/ 1197204 w 3132634"/>
                <a:gd name="connsiteY191" fmla="*/ 4712615 h 5924286"/>
                <a:gd name="connsiteX192" fmla="*/ 1122807 w 3132634"/>
                <a:gd name="connsiteY192" fmla="*/ 4737172 h 5924286"/>
                <a:gd name="connsiteX193" fmla="*/ 1041825 w 3132634"/>
                <a:gd name="connsiteY193" fmla="*/ 4881260 h 5924286"/>
                <a:gd name="connsiteX194" fmla="*/ 1054469 w 3132634"/>
                <a:gd name="connsiteY194" fmla="*/ 4998350 h 5924286"/>
                <a:gd name="connsiteX195" fmla="*/ 1027372 w 3132634"/>
                <a:gd name="connsiteY195" fmla="*/ 4898207 h 5924286"/>
                <a:gd name="connsiteX196" fmla="*/ 888267 w 3132634"/>
                <a:gd name="connsiteY196" fmla="*/ 5007593 h 5924286"/>
                <a:gd name="connsiteX197" fmla="*/ 987627 w 3132634"/>
                <a:gd name="connsiteY197" fmla="*/ 4899748 h 5924286"/>
                <a:gd name="connsiteX198" fmla="*/ 830459 w 3132634"/>
                <a:gd name="connsiteY198" fmla="*/ 4925939 h 5924286"/>
                <a:gd name="connsiteX199" fmla="*/ 1025565 w 3132634"/>
                <a:gd name="connsiteY199" fmla="*/ 4867394 h 5924286"/>
                <a:gd name="connsiteX200" fmla="*/ 1081049 w 3132634"/>
                <a:gd name="connsiteY200" fmla="*/ 4722572 h 5924286"/>
                <a:gd name="connsiteX201" fmla="*/ 658837 w 3132634"/>
                <a:gd name="connsiteY201" fmla="*/ 4953671 h 5924286"/>
                <a:gd name="connsiteX202" fmla="*/ 521539 w 3132634"/>
                <a:gd name="connsiteY202" fmla="*/ 5087709 h 5924286"/>
                <a:gd name="connsiteX203" fmla="*/ 633545 w 3132634"/>
                <a:gd name="connsiteY203" fmla="*/ 4962916 h 5924286"/>
                <a:gd name="connsiteX204" fmla="*/ 111453 w 3132634"/>
                <a:gd name="connsiteY204" fmla="*/ 5195555 h 5924286"/>
                <a:gd name="connsiteX205" fmla="*/ 555864 w 3132634"/>
                <a:gd name="connsiteY205" fmla="*/ 4978321 h 5924286"/>
                <a:gd name="connsiteX206" fmla="*/ 1035175 w 3132634"/>
                <a:gd name="connsiteY206" fmla="*/ 4692039 h 5924286"/>
                <a:gd name="connsiteX207" fmla="*/ 974541 w 3132634"/>
                <a:gd name="connsiteY207" fmla="*/ 3471103 h 5924286"/>
                <a:gd name="connsiteX208" fmla="*/ 0 w 3132634"/>
                <a:gd name="connsiteY208" fmla="*/ 2924063 h 5924286"/>
                <a:gd name="connsiteX209" fmla="*/ 570 w 3132634"/>
                <a:gd name="connsiteY209" fmla="*/ 2875438 h 5924286"/>
                <a:gd name="connsiteX210" fmla="*/ 727360 w 3132634"/>
                <a:gd name="connsiteY210" fmla="*/ 3092228 h 5924286"/>
                <a:gd name="connsiteX211" fmla="*/ 267470 w 3132634"/>
                <a:gd name="connsiteY211" fmla="*/ 1450045 h 5924286"/>
                <a:gd name="connsiteX212" fmla="*/ 311784 w 3132634"/>
                <a:gd name="connsiteY212" fmla="*/ 1463624 h 5924286"/>
                <a:gd name="connsiteX213" fmla="*/ 564452 w 3132634"/>
                <a:gd name="connsiteY213" fmla="*/ 2531301 h 5924286"/>
                <a:gd name="connsiteX214" fmla="*/ 586021 w 3132634"/>
                <a:gd name="connsiteY214" fmla="*/ 2520516 h 5924286"/>
                <a:gd name="connsiteX215" fmla="*/ 650729 w 3132634"/>
                <a:gd name="connsiteY215" fmla="*/ 1993611 h 5924286"/>
                <a:gd name="connsiteX216" fmla="*/ 666134 w 3132634"/>
                <a:gd name="connsiteY216" fmla="*/ 2005936 h 5924286"/>
                <a:gd name="connsiteX217" fmla="*/ 664595 w 3132634"/>
                <a:gd name="connsiteY217" fmla="*/ 2654554 h 5924286"/>
                <a:gd name="connsiteX218" fmla="*/ 1243882 w 3132634"/>
                <a:gd name="connsiteY218" fmla="*/ 3471103 h 5924286"/>
                <a:gd name="connsiteX219" fmla="*/ 1271614 w 3132634"/>
                <a:gd name="connsiteY219" fmla="*/ 3444911 h 5924286"/>
                <a:gd name="connsiteX220" fmla="*/ 1165309 w 3132634"/>
                <a:gd name="connsiteY220" fmla="*/ 1854953 h 5924286"/>
                <a:gd name="connsiteX221" fmla="*/ 1256208 w 3132634"/>
                <a:gd name="connsiteY221" fmla="*/ 1247934 h 5924286"/>
                <a:gd name="connsiteX222" fmla="*/ 1111385 w 3132634"/>
                <a:gd name="connsiteY222" fmla="*/ 748760 h 5924286"/>
                <a:gd name="connsiteX223" fmla="*/ 1131415 w 3132634"/>
                <a:gd name="connsiteY223" fmla="*/ 734895 h 5924286"/>
                <a:gd name="connsiteX224" fmla="*/ 1310131 w 3132634"/>
                <a:gd name="connsiteY224" fmla="*/ 1155494 h 5924286"/>
                <a:gd name="connsiteX225" fmla="*/ 1336323 w 3132634"/>
                <a:gd name="connsiteY225" fmla="*/ 1161656 h 5924286"/>
                <a:gd name="connsiteX226" fmla="*/ 1809304 w 3132634"/>
                <a:gd name="connsiteY226" fmla="*/ 345107 h 5924286"/>
                <a:gd name="connsiteX227" fmla="*/ 1806224 w 3132634"/>
                <a:gd name="connsiteY227" fmla="*/ 3081 h 5924286"/>
                <a:gd name="connsiteX228" fmla="*/ 1824712 w 3132634"/>
                <a:gd name="connsiteY228"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622251 w 3132634"/>
                <a:gd name="connsiteY102" fmla="*/ 4696741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25127 w 3132634"/>
                <a:gd name="connsiteY62" fmla="*/ 4697415 h 5924286"/>
                <a:gd name="connsiteX63" fmla="*/ 1680016 w 3132634"/>
                <a:gd name="connsiteY63" fmla="*/ 4697120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680016 w 3132634"/>
                <a:gd name="connsiteY62" fmla="*/ 4697120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592515 w 3132634"/>
                <a:gd name="connsiteY101" fmla="*/ 4815687 h 5924286"/>
                <a:gd name="connsiteX102" fmla="*/ 1502493 w 3132634"/>
                <a:gd name="connsiteY102" fmla="*/ 5095412 h 5924286"/>
                <a:gd name="connsiteX103" fmla="*/ 1482621 w 3132634"/>
                <a:gd name="connsiteY103" fmla="*/ 4788821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13470 w 3132634"/>
                <a:gd name="connsiteY62" fmla="*/ 4730573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592515 w 3132634"/>
                <a:gd name="connsiteY101" fmla="*/ 4815687 h 5924286"/>
                <a:gd name="connsiteX102" fmla="*/ 1502493 w 3132634"/>
                <a:gd name="connsiteY102" fmla="*/ 5095412 h 5924286"/>
                <a:gd name="connsiteX103" fmla="*/ 1482621 w 3132634"/>
                <a:gd name="connsiteY103" fmla="*/ 4788821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13470 w 3132634"/>
                <a:gd name="connsiteY62" fmla="*/ 4730573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592515 w 3132634"/>
                <a:gd name="connsiteY101" fmla="*/ 4815687 h 5924286"/>
                <a:gd name="connsiteX102" fmla="*/ 1502493 w 3132634"/>
                <a:gd name="connsiteY102" fmla="*/ 5095412 h 5924286"/>
                <a:gd name="connsiteX103" fmla="*/ 1482621 w 3132634"/>
                <a:gd name="connsiteY103" fmla="*/ 4788821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32056 w 3132634"/>
                <a:gd name="connsiteY62" fmla="*/ 4738008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592515 w 3132634"/>
                <a:gd name="connsiteY101" fmla="*/ 4815687 h 5924286"/>
                <a:gd name="connsiteX102" fmla="*/ 1502493 w 3132634"/>
                <a:gd name="connsiteY102" fmla="*/ 5095412 h 5924286"/>
                <a:gd name="connsiteX103" fmla="*/ 1482621 w 3132634"/>
                <a:gd name="connsiteY103" fmla="*/ 4788821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32056 w 3132634"/>
                <a:gd name="connsiteY62" fmla="*/ 4738008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592515 w 3132634"/>
                <a:gd name="connsiteY101" fmla="*/ 4815687 h 5924286"/>
                <a:gd name="connsiteX102" fmla="*/ 1502493 w 3132634"/>
                <a:gd name="connsiteY102" fmla="*/ 5095412 h 5924286"/>
                <a:gd name="connsiteX103" fmla="*/ 1482621 w 3132634"/>
                <a:gd name="connsiteY103" fmla="*/ 4788821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39240 w 3132634"/>
                <a:gd name="connsiteY62" fmla="*/ 4706046 h 5924286"/>
                <a:gd name="connsiteX63" fmla="*/ 1732056 w 3132634"/>
                <a:gd name="connsiteY63" fmla="*/ 473800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2056 w 3132634"/>
                <a:gd name="connsiteY63" fmla="*/ 473800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482621 w 3132634"/>
                <a:gd name="connsiteY104" fmla="*/ 4788821 h 5924286"/>
                <a:gd name="connsiteX105" fmla="*/ 1289321 w 3132634"/>
                <a:gd name="connsiteY105" fmla="*/ 5058436 h 5924286"/>
                <a:gd name="connsiteX106" fmla="*/ 1442876 w 3132634"/>
                <a:gd name="connsiteY106" fmla="*/ 5442061 h 5924286"/>
                <a:gd name="connsiteX107" fmla="*/ 1648823 w 3132634"/>
                <a:gd name="connsiteY107" fmla="*/ 5386596 h 5924286"/>
                <a:gd name="connsiteX108" fmla="*/ 1824242 w 3132634"/>
                <a:gd name="connsiteY108" fmla="*/ 5351368 h 5924286"/>
                <a:gd name="connsiteX109" fmla="*/ 1829432 w 3132634"/>
                <a:gd name="connsiteY109" fmla="*/ 5363479 h 5924286"/>
                <a:gd name="connsiteX110" fmla="*/ 1722892 w 3132634"/>
                <a:gd name="connsiteY110" fmla="*/ 5418950 h 5924286"/>
                <a:gd name="connsiteX111" fmla="*/ 1515139 w 3132634"/>
                <a:gd name="connsiteY111" fmla="*/ 5426654 h 5924286"/>
                <a:gd name="connsiteX112" fmla="*/ 1652436 w 3132634"/>
                <a:gd name="connsiteY112" fmla="*/ 5480576 h 5924286"/>
                <a:gd name="connsiteX113" fmla="*/ 1527785 w 3132634"/>
                <a:gd name="connsiteY113" fmla="*/ 5459008 h 5924286"/>
                <a:gd name="connsiteX114" fmla="*/ 1616305 w 3132634"/>
                <a:gd name="connsiteY114" fmla="*/ 5571475 h 5924286"/>
                <a:gd name="connsiteX115" fmla="*/ 1491655 w 3132634"/>
                <a:gd name="connsiteY115" fmla="*/ 5438979 h 5924286"/>
                <a:gd name="connsiteX116" fmla="*/ 1457329 w 3132634"/>
                <a:gd name="connsiteY116" fmla="*/ 5463629 h 5924286"/>
                <a:gd name="connsiteX117" fmla="*/ 1731925 w 3132634"/>
                <a:gd name="connsiteY117" fmla="*/ 5868822 h 5924286"/>
                <a:gd name="connsiteX118" fmla="*/ 1323644 w 3132634"/>
                <a:gd name="connsiteY118" fmla="*/ 5358865 h 5924286"/>
                <a:gd name="connsiteX119" fmla="*/ 1347130 w 3132634"/>
                <a:gd name="connsiteY119" fmla="*/ 5438979 h 5924286"/>
                <a:gd name="connsiteX120" fmla="*/ 1428425 w 3132634"/>
                <a:gd name="connsiteY120" fmla="*/ 5534500 h 5924286"/>
                <a:gd name="connsiteX121" fmla="*/ 1347131 w 3132634"/>
                <a:gd name="connsiteY121" fmla="*/ 5471333 h 5924286"/>
                <a:gd name="connsiteX122" fmla="*/ 1361583 w 3132634"/>
                <a:gd name="connsiteY122" fmla="*/ 5588423 h 5924286"/>
                <a:gd name="connsiteX123" fmla="*/ 1468168 w 3132634"/>
                <a:gd name="connsiteY123" fmla="*/ 5688566 h 5924286"/>
                <a:gd name="connsiteX124" fmla="*/ 1672308 w 3132634"/>
                <a:gd name="connsiteY124" fmla="*/ 5770221 h 5924286"/>
                <a:gd name="connsiteX125" fmla="*/ 1451909 w 3132634"/>
                <a:gd name="connsiteY125" fmla="*/ 5703972 h 5924286"/>
                <a:gd name="connsiteX126" fmla="*/ 1347130 w 3132634"/>
                <a:gd name="connsiteY126" fmla="*/ 5611533 h 5924286"/>
                <a:gd name="connsiteX127" fmla="*/ 1446490 w 3132634"/>
                <a:gd name="connsiteY127" fmla="*/ 5901176 h 5924286"/>
                <a:gd name="connsiteX128" fmla="*/ 1320032 w 3132634"/>
                <a:gd name="connsiteY128" fmla="*/ 5609992 h 5924286"/>
                <a:gd name="connsiteX129" fmla="*/ 1318225 w 3132634"/>
                <a:gd name="connsiteY129" fmla="*/ 5489821 h 5924286"/>
                <a:gd name="connsiteX130" fmla="*/ 1088794 w 3132634"/>
                <a:gd name="connsiteY130" fmla="*/ 5619237 h 5924286"/>
                <a:gd name="connsiteX131" fmla="*/ 1074342 w 3132634"/>
                <a:gd name="connsiteY131" fmla="*/ 5707053 h 5924286"/>
                <a:gd name="connsiteX132" fmla="*/ 1148410 w 3132634"/>
                <a:gd name="connsiteY132" fmla="*/ 5847254 h 5924286"/>
                <a:gd name="connsiteX133" fmla="*/ 1065309 w 3132634"/>
                <a:gd name="connsiteY133" fmla="*/ 5731705 h 5924286"/>
                <a:gd name="connsiteX134" fmla="*/ 886461 w 3132634"/>
                <a:gd name="connsiteY134" fmla="*/ 5876526 h 5924286"/>
                <a:gd name="connsiteX135" fmla="*/ 1011113 w 3132634"/>
                <a:gd name="connsiteY135" fmla="*/ 5744029 h 5924286"/>
                <a:gd name="connsiteX136" fmla="*/ 796134 w 3132634"/>
                <a:gd name="connsiteY136" fmla="*/ 5807197 h 5924286"/>
                <a:gd name="connsiteX137" fmla="*/ 906332 w 3132634"/>
                <a:gd name="connsiteY137" fmla="*/ 5764058 h 5924286"/>
                <a:gd name="connsiteX138" fmla="*/ 794328 w 3132634"/>
                <a:gd name="connsiteY138" fmla="*/ 5751732 h 5924286"/>
                <a:gd name="connsiteX139" fmla="*/ 1038211 w 3132634"/>
                <a:gd name="connsiteY139" fmla="*/ 5710135 h 5924286"/>
                <a:gd name="connsiteX140" fmla="*/ 1099634 w 3132634"/>
                <a:gd name="connsiteY140" fmla="*/ 5554529 h 5924286"/>
                <a:gd name="connsiteX141" fmla="*/ 1318225 w 3132634"/>
                <a:gd name="connsiteY141" fmla="*/ 5468252 h 5924286"/>
                <a:gd name="connsiteX142" fmla="*/ 1301967 w 3132634"/>
                <a:gd name="connsiteY142" fmla="*/ 5409706 h 5924286"/>
                <a:gd name="connsiteX143" fmla="*/ 1081568 w 3132634"/>
                <a:gd name="connsiteY143" fmla="*/ 5460547 h 5924286"/>
                <a:gd name="connsiteX144" fmla="*/ 1310998 w 3132634"/>
                <a:gd name="connsiteY144" fmla="*/ 5378893 h 5924286"/>
                <a:gd name="connsiteX145" fmla="*/ 1253191 w 3132634"/>
                <a:gd name="connsiteY145" fmla="*/ 5124685 h 5924286"/>
                <a:gd name="connsiteX146" fmla="*/ 1159249 w 3132634"/>
                <a:gd name="connsiteY146" fmla="*/ 5224827 h 5924286"/>
                <a:gd name="connsiteX147" fmla="*/ 1224285 w 3132634"/>
                <a:gd name="connsiteY147" fmla="*/ 5311104 h 5924286"/>
                <a:gd name="connsiteX148" fmla="*/ 1166476 w 3132634"/>
                <a:gd name="connsiteY148" fmla="*/ 5264885 h 5924286"/>
                <a:gd name="connsiteX149" fmla="*/ 1197187 w 3132634"/>
                <a:gd name="connsiteY149" fmla="*/ 5415869 h 5924286"/>
                <a:gd name="connsiteX150" fmla="*/ 1159249 w 3132634"/>
                <a:gd name="connsiteY150" fmla="*/ 5326511 h 5924286"/>
                <a:gd name="connsiteX151" fmla="*/ 1061696 w 3132634"/>
                <a:gd name="connsiteY151" fmla="*/ 5428194 h 5924286"/>
                <a:gd name="connsiteX152" fmla="*/ 1124926 w 3132634"/>
                <a:gd name="connsiteY152" fmla="*/ 5341918 h 5924286"/>
                <a:gd name="connsiteX153" fmla="*/ 1034597 w 3132634"/>
                <a:gd name="connsiteY153" fmla="*/ 5381974 h 5924286"/>
                <a:gd name="connsiteX154" fmla="*/ 1081569 w 3132634"/>
                <a:gd name="connsiteY154" fmla="*/ 5343458 h 5924286"/>
                <a:gd name="connsiteX155" fmla="*/ 1000273 w 3132634"/>
                <a:gd name="connsiteY155" fmla="*/ 5341918 h 5924286"/>
                <a:gd name="connsiteX156" fmla="*/ 1133958 w 3132634"/>
                <a:gd name="connsiteY156" fmla="*/ 5309563 h 5924286"/>
                <a:gd name="connsiteX157" fmla="*/ 1244158 w 3132634"/>
                <a:gd name="connsiteY157" fmla="*/ 5095411 h 5924286"/>
                <a:gd name="connsiteX158" fmla="*/ 1096021 w 3132634"/>
                <a:gd name="connsiteY158" fmla="*/ 5192473 h 5924286"/>
                <a:gd name="connsiteX159" fmla="*/ 908139 w 3132634"/>
                <a:gd name="connsiteY159" fmla="*/ 5349621 h 5924286"/>
                <a:gd name="connsiteX160" fmla="*/ 886461 w 3132634"/>
                <a:gd name="connsiteY160" fmla="*/ 5468252 h 5924286"/>
                <a:gd name="connsiteX161" fmla="*/ 998467 w 3132634"/>
                <a:gd name="connsiteY161" fmla="*/ 5677781 h 5924286"/>
                <a:gd name="connsiteX162" fmla="*/ 884655 w 3132634"/>
                <a:gd name="connsiteY162" fmla="*/ 5489821 h 5924286"/>
                <a:gd name="connsiteX163" fmla="*/ 902720 w 3132634"/>
                <a:gd name="connsiteY163" fmla="*/ 5679322 h 5924286"/>
                <a:gd name="connsiteX164" fmla="*/ 866590 w 3132634"/>
                <a:gd name="connsiteY164" fmla="*/ 5534500 h 5924286"/>
                <a:gd name="connsiteX165" fmla="*/ 848524 w 3132634"/>
                <a:gd name="connsiteY165" fmla="*/ 5697810 h 5924286"/>
                <a:gd name="connsiteX166" fmla="*/ 853943 w 3132634"/>
                <a:gd name="connsiteY166" fmla="*/ 5560691 h 5924286"/>
                <a:gd name="connsiteX167" fmla="*/ 835878 w 3132634"/>
                <a:gd name="connsiteY167" fmla="*/ 5517553 h 5924286"/>
                <a:gd name="connsiteX168" fmla="*/ 779875 w 3132634"/>
                <a:gd name="connsiteY168" fmla="*/ 5648508 h 5924286"/>
                <a:gd name="connsiteX169" fmla="*/ 817813 w 3132634"/>
                <a:gd name="connsiteY169" fmla="*/ 5539122 h 5924286"/>
                <a:gd name="connsiteX170" fmla="*/ 720259 w 3132634"/>
                <a:gd name="connsiteY170" fmla="*/ 5685485 h 5924286"/>
                <a:gd name="connsiteX171" fmla="*/ 834072 w 3132634"/>
                <a:gd name="connsiteY171" fmla="*/ 5488280 h 5924286"/>
                <a:gd name="connsiteX172" fmla="*/ 879235 w 3132634"/>
                <a:gd name="connsiteY172" fmla="*/ 5377352 h 5924286"/>
                <a:gd name="connsiteX173" fmla="*/ 487215 w 3132634"/>
                <a:gd name="connsiteY173" fmla="*/ 5924286 h 5924286"/>
                <a:gd name="connsiteX174" fmla="*/ 821425 w 3132634"/>
                <a:gd name="connsiteY174" fmla="*/ 5389679 h 5924286"/>
                <a:gd name="connsiteX175" fmla="*/ 573785 w 3132634"/>
                <a:gd name="connsiteY175" fmla="*/ 5462052 h 5924286"/>
                <a:gd name="connsiteX176" fmla="*/ 498054 w 3132634"/>
                <a:gd name="connsiteY176" fmla="*/ 5549906 h 5924286"/>
                <a:gd name="connsiteX177" fmla="*/ 528765 w 3132634"/>
                <a:gd name="connsiteY177" fmla="*/ 5494442 h 5924286"/>
                <a:gd name="connsiteX178" fmla="*/ 400500 w 3132634"/>
                <a:gd name="connsiteY178" fmla="*/ 5569934 h 5924286"/>
                <a:gd name="connsiteX179" fmla="*/ 452891 w 3132634"/>
                <a:gd name="connsiteY179" fmla="*/ 5512930 h 5924286"/>
                <a:gd name="connsiteX180" fmla="*/ 324482 w 3132634"/>
                <a:gd name="connsiteY180" fmla="*/ 5545752 h 5924286"/>
                <a:gd name="connsiteX181" fmla="*/ 525153 w 3132634"/>
                <a:gd name="connsiteY181" fmla="*/ 5471332 h 5924286"/>
                <a:gd name="connsiteX182" fmla="*/ 451084 w 3132634"/>
                <a:gd name="connsiteY182" fmla="*/ 5465170 h 5924286"/>
                <a:gd name="connsiteX183" fmla="*/ 575735 w 3132634"/>
                <a:gd name="connsiteY183" fmla="*/ 5440519 h 5924286"/>
                <a:gd name="connsiteX184" fmla="*/ 846717 w 3132634"/>
                <a:gd name="connsiteY184" fmla="*/ 5368108 h 5924286"/>
                <a:gd name="connsiteX185" fmla="*/ 1090600 w 3132634"/>
                <a:gd name="connsiteY185" fmla="*/ 5120062 h 5924286"/>
                <a:gd name="connsiteX186" fmla="*/ 310173 w 3132634"/>
                <a:gd name="connsiteY186" fmla="*/ 5317266 h 5924286"/>
                <a:gd name="connsiteX187" fmla="*/ 1124926 w 3132634"/>
                <a:gd name="connsiteY187" fmla="*/ 5084627 h 5924286"/>
                <a:gd name="connsiteX188" fmla="*/ 1240183 w 3132634"/>
                <a:gd name="connsiteY188" fmla="*/ 4716638 h 5924286"/>
                <a:gd name="connsiteX189" fmla="*/ 1110472 w 3132634"/>
                <a:gd name="connsiteY189" fmla="*/ 4904370 h 5924286"/>
                <a:gd name="connsiteX190" fmla="*/ 1197204 w 3132634"/>
                <a:gd name="connsiteY190" fmla="*/ 4712615 h 5924286"/>
                <a:gd name="connsiteX191" fmla="*/ 1122807 w 3132634"/>
                <a:gd name="connsiteY191" fmla="*/ 4737172 h 5924286"/>
                <a:gd name="connsiteX192" fmla="*/ 1041825 w 3132634"/>
                <a:gd name="connsiteY192" fmla="*/ 4881260 h 5924286"/>
                <a:gd name="connsiteX193" fmla="*/ 1054469 w 3132634"/>
                <a:gd name="connsiteY193" fmla="*/ 4998350 h 5924286"/>
                <a:gd name="connsiteX194" fmla="*/ 1027372 w 3132634"/>
                <a:gd name="connsiteY194" fmla="*/ 4898207 h 5924286"/>
                <a:gd name="connsiteX195" fmla="*/ 888267 w 3132634"/>
                <a:gd name="connsiteY195" fmla="*/ 5007593 h 5924286"/>
                <a:gd name="connsiteX196" fmla="*/ 987627 w 3132634"/>
                <a:gd name="connsiteY196" fmla="*/ 4899748 h 5924286"/>
                <a:gd name="connsiteX197" fmla="*/ 830459 w 3132634"/>
                <a:gd name="connsiteY197" fmla="*/ 4925939 h 5924286"/>
                <a:gd name="connsiteX198" fmla="*/ 1025565 w 3132634"/>
                <a:gd name="connsiteY198" fmla="*/ 4867394 h 5924286"/>
                <a:gd name="connsiteX199" fmla="*/ 1081049 w 3132634"/>
                <a:gd name="connsiteY199" fmla="*/ 4722572 h 5924286"/>
                <a:gd name="connsiteX200" fmla="*/ 658837 w 3132634"/>
                <a:gd name="connsiteY200" fmla="*/ 4953671 h 5924286"/>
                <a:gd name="connsiteX201" fmla="*/ 521539 w 3132634"/>
                <a:gd name="connsiteY201" fmla="*/ 5087709 h 5924286"/>
                <a:gd name="connsiteX202" fmla="*/ 633545 w 3132634"/>
                <a:gd name="connsiteY202" fmla="*/ 4962916 h 5924286"/>
                <a:gd name="connsiteX203" fmla="*/ 111453 w 3132634"/>
                <a:gd name="connsiteY203" fmla="*/ 5195555 h 5924286"/>
                <a:gd name="connsiteX204" fmla="*/ 555864 w 3132634"/>
                <a:gd name="connsiteY204" fmla="*/ 4978321 h 5924286"/>
                <a:gd name="connsiteX205" fmla="*/ 1035175 w 3132634"/>
                <a:gd name="connsiteY205" fmla="*/ 4692039 h 5924286"/>
                <a:gd name="connsiteX206" fmla="*/ 974541 w 3132634"/>
                <a:gd name="connsiteY206" fmla="*/ 3471103 h 5924286"/>
                <a:gd name="connsiteX207" fmla="*/ 0 w 3132634"/>
                <a:gd name="connsiteY207" fmla="*/ 2924063 h 5924286"/>
                <a:gd name="connsiteX208" fmla="*/ 570 w 3132634"/>
                <a:gd name="connsiteY208" fmla="*/ 2875438 h 5924286"/>
                <a:gd name="connsiteX209" fmla="*/ 727360 w 3132634"/>
                <a:gd name="connsiteY209" fmla="*/ 3092228 h 5924286"/>
                <a:gd name="connsiteX210" fmla="*/ 267470 w 3132634"/>
                <a:gd name="connsiteY210" fmla="*/ 1450045 h 5924286"/>
                <a:gd name="connsiteX211" fmla="*/ 311784 w 3132634"/>
                <a:gd name="connsiteY211" fmla="*/ 1463624 h 5924286"/>
                <a:gd name="connsiteX212" fmla="*/ 564452 w 3132634"/>
                <a:gd name="connsiteY212" fmla="*/ 2531301 h 5924286"/>
                <a:gd name="connsiteX213" fmla="*/ 586021 w 3132634"/>
                <a:gd name="connsiteY213" fmla="*/ 2520516 h 5924286"/>
                <a:gd name="connsiteX214" fmla="*/ 650729 w 3132634"/>
                <a:gd name="connsiteY214" fmla="*/ 1993611 h 5924286"/>
                <a:gd name="connsiteX215" fmla="*/ 666134 w 3132634"/>
                <a:gd name="connsiteY215" fmla="*/ 2005936 h 5924286"/>
                <a:gd name="connsiteX216" fmla="*/ 664595 w 3132634"/>
                <a:gd name="connsiteY216" fmla="*/ 2654554 h 5924286"/>
                <a:gd name="connsiteX217" fmla="*/ 1243882 w 3132634"/>
                <a:gd name="connsiteY217" fmla="*/ 3471103 h 5924286"/>
                <a:gd name="connsiteX218" fmla="*/ 1271614 w 3132634"/>
                <a:gd name="connsiteY218" fmla="*/ 3444911 h 5924286"/>
                <a:gd name="connsiteX219" fmla="*/ 1165309 w 3132634"/>
                <a:gd name="connsiteY219" fmla="*/ 1854953 h 5924286"/>
                <a:gd name="connsiteX220" fmla="*/ 1256208 w 3132634"/>
                <a:gd name="connsiteY220" fmla="*/ 1247934 h 5924286"/>
                <a:gd name="connsiteX221" fmla="*/ 1111385 w 3132634"/>
                <a:gd name="connsiteY221" fmla="*/ 748760 h 5924286"/>
                <a:gd name="connsiteX222" fmla="*/ 1131415 w 3132634"/>
                <a:gd name="connsiteY222" fmla="*/ 734895 h 5924286"/>
                <a:gd name="connsiteX223" fmla="*/ 1310131 w 3132634"/>
                <a:gd name="connsiteY223" fmla="*/ 1155494 h 5924286"/>
                <a:gd name="connsiteX224" fmla="*/ 1336323 w 3132634"/>
                <a:gd name="connsiteY224" fmla="*/ 1161656 h 5924286"/>
                <a:gd name="connsiteX225" fmla="*/ 1809304 w 3132634"/>
                <a:gd name="connsiteY225" fmla="*/ 345107 h 5924286"/>
                <a:gd name="connsiteX226" fmla="*/ 1806224 w 3132634"/>
                <a:gd name="connsiteY226" fmla="*/ 3081 h 5924286"/>
                <a:gd name="connsiteX227" fmla="*/ 1824712 w 3132634"/>
                <a:gd name="connsiteY22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92515 w 3132634"/>
                <a:gd name="connsiteY102" fmla="*/ 4815687 h 5924286"/>
                <a:gd name="connsiteX103" fmla="*/ 1502493 w 3132634"/>
                <a:gd name="connsiteY103" fmla="*/ 5095412 h 5924286"/>
                <a:gd name="connsiteX104" fmla="*/ 1289321 w 3132634"/>
                <a:gd name="connsiteY104" fmla="*/ 5058436 h 5924286"/>
                <a:gd name="connsiteX105" fmla="*/ 1442876 w 3132634"/>
                <a:gd name="connsiteY105" fmla="*/ 5442061 h 5924286"/>
                <a:gd name="connsiteX106" fmla="*/ 1648823 w 3132634"/>
                <a:gd name="connsiteY106" fmla="*/ 5386596 h 5924286"/>
                <a:gd name="connsiteX107" fmla="*/ 1824242 w 3132634"/>
                <a:gd name="connsiteY107" fmla="*/ 5351368 h 5924286"/>
                <a:gd name="connsiteX108" fmla="*/ 1829432 w 3132634"/>
                <a:gd name="connsiteY108" fmla="*/ 5363479 h 5924286"/>
                <a:gd name="connsiteX109" fmla="*/ 1722892 w 3132634"/>
                <a:gd name="connsiteY109" fmla="*/ 5418950 h 5924286"/>
                <a:gd name="connsiteX110" fmla="*/ 1515139 w 3132634"/>
                <a:gd name="connsiteY110" fmla="*/ 5426654 h 5924286"/>
                <a:gd name="connsiteX111" fmla="*/ 1652436 w 3132634"/>
                <a:gd name="connsiteY111" fmla="*/ 5480576 h 5924286"/>
                <a:gd name="connsiteX112" fmla="*/ 1527785 w 3132634"/>
                <a:gd name="connsiteY112" fmla="*/ 5459008 h 5924286"/>
                <a:gd name="connsiteX113" fmla="*/ 1616305 w 3132634"/>
                <a:gd name="connsiteY113" fmla="*/ 5571475 h 5924286"/>
                <a:gd name="connsiteX114" fmla="*/ 1491655 w 3132634"/>
                <a:gd name="connsiteY114" fmla="*/ 5438979 h 5924286"/>
                <a:gd name="connsiteX115" fmla="*/ 1457329 w 3132634"/>
                <a:gd name="connsiteY115" fmla="*/ 5463629 h 5924286"/>
                <a:gd name="connsiteX116" fmla="*/ 1731925 w 3132634"/>
                <a:gd name="connsiteY116" fmla="*/ 5868822 h 5924286"/>
                <a:gd name="connsiteX117" fmla="*/ 1323644 w 3132634"/>
                <a:gd name="connsiteY117" fmla="*/ 5358865 h 5924286"/>
                <a:gd name="connsiteX118" fmla="*/ 1347130 w 3132634"/>
                <a:gd name="connsiteY118" fmla="*/ 5438979 h 5924286"/>
                <a:gd name="connsiteX119" fmla="*/ 1428425 w 3132634"/>
                <a:gd name="connsiteY119" fmla="*/ 5534500 h 5924286"/>
                <a:gd name="connsiteX120" fmla="*/ 1347131 w 3132634"/>
                <a:gd name="connsiteY120" fmla="*/ 5471333 h 5924286"/>
                <a:gd name="connsiteX121" fmla="*/ 1361583 w 3132634"/>
                <a:gd name="connsiteY121" fmla="*/ 5588423 h 5924286"/>
                <a:gd name="connsiteX122" fmla="*/ 1468168 w 3132634"/>
                <a:gd name="connsiteY122" fmla="*/ 5688566 h 5924286"/>
                <a:gd name="connsiteX123" fmla="*/ 1672308 w 3132634"/>
                <a:gd name="connsiteY123" fmla="*/ 5770221 h 5924286"/>
                <a:gd name="connsiteX124" fmla="*/ 1451909 w 3132634"/>
                <a:gd name="connsiteY124" fmla="*/ 5703972 h 5924286"/>
                <a:gd name="connsiteX125" fmla="*/ 1347130 w 3132634"/>
                <a:gd name="connsiteY125" fmla="*/ 5611533 h 5924286"/>
                <a:gd name="connsiteX126" fmla="*/ 1446490 w 3132634"/>
                <a:gd name="connsiteY126" fmla="*/ 5901176 h 5924286"/>
                <a:gd name="connsiteX127" fmla="*/ 1320032 w 3132634"/>
                <a:gd name="connsiteY127" fmla="*/ 5609992 h 5924286"/>
                <a:gd name="connsiteX128" fmla="*/ 1318225 w 3132634"/>
                <a:gd name="connsiteY128" fmla="*/ 5489821 h 5924286"/>
                <a:gd name="connsiteX129" fmla="*/ 1088794 w 3132634"/>
                <a:gd name="connsiteY129" fmla="*/ 5619237 h 5924286"/>
                <a:gd name="connsiteX130" fmla="*/ 1074342 w 3132634"/>
                <a:gd name="connsiteY130" fmla="*/ 5707053 h 5924286"/>
                <a:gd name="connsiteX131" fmla="*/ 1148410 w 3132634"/>
                <a:gd name="connsiteY131" fmla="*/ 5847254 h 5924286"/>
                <a:gd name="connsiteX132" fmla="*/ 1065309 w 3132634"/>
                <a:gd name="connsiteY132" fmla="*/ 5731705 h 5924286"/>
                <a:gd name="connsiteX133" fmla="*/ 886461 w 3132634"/>
                <a:gd name="connsiteY133" fmla="*/ 5876526 h 5924286"/>
                <a:gd name="connsiteX134" fmla="*/ 1011113 w 3132634"/>
                <a:gd name="connsiteY134" fmla="*/ 5744029 h 5924286"/>
                <a:gd name="connsiteX135" fmla="*/ 796134 w 3132634"/>
                <a:gd name="connsiteY135" fmla="*/ 5807197 h 5924286"/>
                <a:gd name="connsiteX136" fmla="*/ 906332 w 3132634"/>
                <a:gd name="connsiteY136" fmla="*/ 5764058 h 5924286"/>
                <a:gd name="connsiteX137" fmla="*/ 794328 w 3132634"/>
                <a:gd name="connsiteY137" fmla="*/ 5751732 h 5924286"/>
                <a:gd name="connsiteX138" fmla="*/ 1038211 w 3132634"/>
                <a:gd name="connsiteY138" fmla="*/ 5710135 h 5924286"/>
                <a:gd name="connsiteX139" fmla="*/ 1099634 w 3132634"/>
                <a:gd name="connsiteY139" fmla="*/ 5554529 h 5924286"/>
                <a:gd name="connsiteX140" fmla="*/ 1318225 w 3132634"/>
                <a:gd name="connsiteY140" fmla="*/ 5468252 h 5924286"/>
                <a:gd name="connsiteX141" fmla="*/ 1301967 w 3132634"/>
                <a:gd name="connsiteY141" fmla="*/ 5409706 h 5924286"/>
                <a:gd name="connsiteX142" fmla="*/ 1081568 w 3132634"/>
                <a:gd name="connsiteY142" fmla="*/ 5460547 h 5924286"/>
                <a:gd name="connsiteX143" fmla="*/ 1310998 w 3132634"/>
                <a:gd name="connsiteY143" fmla="*/ 5378893 h 5924286"/>
                <a:gd name="connsiteX144" fmla="*/ 1253191 w 3132634"/>
                <a:gd name="connsiteY144" fmla="*/ 5124685 h 5924286"/>
                <a:gd name="connsiteX145" fmla="*/ 1159249 w 3132634"/>
                <a:gd name="connsiteY145" fmla="*/ 5224827 h 5924286"/>
                <a:gd name="connsiteX146" fmla="*/ 1224285 w 3132634"/>
                <a:gd name="connsiteY146" fmla="*/ 5311104 h 5924286"/>
                <a:gd name="connsiteX147" fmla="*/ 1166476 w 3132634"/>
                <a:gd name="connsiteY147" fmla="*/ 5264885 h 5924286"/>
                <a:gd name="connsiteX148" fmla="*/ 1197187 w 3132634"/>
                <a:gd name="connsiteY148" fmla="*/ 5415869 h 5924286"/>
                <a:gd name="connsiteX149" fmla="*/ 1159249 w 3132634"/>
                <a:gd name="connsiteY149" fmla="*/ 5326511 h 5924286"/>
                <a:gd name="connsiteX150" fmla="*/ 1061696 w 3132634"/>
                <a:gd name="connsiteY150" fmla="*/ 5428194 h 5924286"/>
                <a:gd name="connsiteX151" fmla="*/ 1124926 w 3132634"/>
                <a:gd name="connsiteY151" fmla="*/ 5341918 h 5924286"/>
                <a:gd name="connsiteX152" fmla="*/ 1034597 w 3132634"/>
                <a:gd name="connsiteY152" fmla="*/ 5381974 h 5924286"/>
                <a:gd name="connsiteX153" fmla="*/ 1081569 w 3132634"/>
                <a:gd name="connsiteY153" fmla="*/ 5343458 h 5924286"/>
                <a:gd name="connsiteX154" fmla="*/ 1000273 w 3132634"/>
                <a:gd name="connsiteY154" fmla="*/ 5341918 h 5924286"/>
                <a:gd name="connsiteX155" fmla="*/ 1133958 w 3132634"/>
                <a:gd name="connsiteY155" fmla="*/ 5309563 h 5924286"/>
                <a:gd name="connsiteX156" fmla="*/ 1244158 w 3132634"/>
                <a:gd name="connsiteY156" fmla="*/ 5095411 h 5924286"/>
                <a:gd name="connsiteX157" fmla="*/ 1096021 w 3132634"/>
                <a:gd name="connsiteY157" fmla="*/ 5192473 h 5924286"/>
                <a:gd name="connsiteX158" fmla="*/ 908139 w 3132634"/>
                <a:gd name="connsiteY158" fmla="*/ 5349621 h 5924286"/>
                <a:gd name="connsiteX159" fmla="*/ 886461 w 3132634"/>
                <a:gd name="connsiteY159" fmla="*/ 5468252 h 5924286"/>
                <a:gd name="connsiteX160" fmla="*/ 998467 w 3132634"/>
                <a:gd name="connsiteY160" fmla="*/ 5677781 h 5924286"/>
                <a:gd name="connsiteX161" fmla="*/ 884655 w 3132634"/>
                <a:gd name="connsiteY161" fmla="*/ 5489821 h 5924286"/>
                <a:gd name="connsiteX162" fmla="*/ 902720 w 3132634"/>
                <a:gd name="connsiteY162" fmla="*/ 5679322 h 5924286"/>
                <a:gd name="connsiteX163" fmla="*/ 866590 w 3132634"/>
                <a:gd name="connsiteY163" fmla="*/ 5534500 h 5924286"/>
                <a:gd name="connsiteX164" fmla="*/ 848524 w 3132634"/>
                <a:gd name="connsiteY164" fmla="*/ 5697810 h 5924286"/>
                <a:gd name="connsiteX165" fmla="*/ 853943 w 3132634"/>
                <a:gd name="connsiteY165" fmla="*/ 5560691 h 5924286"/>
                <a:gd name="connsiteX166" fmla="*/ 835878 w 3132634"/>
                <a:gd name="connsiteY166" fmla="*/ 5517553 h 5924286"/>
                <a:gd name="connsiteX167" fmla="*/ 779875 w 3132634"/>
                <a:gd name="connsiteY167" fmla="*/ 5648508 h 5924286"/>
                <a:gd name="connsiteX168" fmla="*/ 817813 w 3132634"/>
                <a:gd name="connsiteY168" fmla="*/ 5539122 h 5924286"/>
                <a:gd name="connsiteX169" fmla="*/ 720259 w 3132634"/>
                <a:gd name="connsiteY169" fmla="*/ 5685485 h 5924286"/>
                <a:gd name="connsiteX170" fmla="*/ 834072 w 3132634"/>
                <a:gd name="connsiteY170" fmla="*/ 5488280 h 5924286"/>
                <a:gd name="connsiteX171" fmla="*/ 879235 w 3132634"/>
                <a:gd name="connsiteY171" fmla="*/ 5377352 h 5924286"/>
                <a:gd name="connsiteX172" fmla="*/ 487215 w 3132634"/>
                <a:gd name="connsiteY172" fmla="*/ 5924286 h 5924286"/>
                <a:gd name="connsiteX173" fmla="*/ 821425 w 3132634"/>
                <a:gd name="connsiteY173" fmla="*/ 5389679 h 5924286"/>
                <a:gd name="connsiteX174" fmla="*/ 573785 w 3132634"/>
                <a:gd name="connsiteY174" fmla="*/ 5462052 h 5924286"/>
                <a:gd name="connsiteX175" fmla="*/ 498054 w 3132634"/>
                <a:gd name="connsiteY175" fmla="*/ 5549906 h 5924286"/>
                <a:gd name="connsiteX176" fmla="*/ 528765 w 3132634"/>
                <a:gd name="connsiteY176" fmla="*/ 5494442 h 5924286"/>
                <a:gd name="connsiteX177" fmla="*/ 400500 w 3132634"/>
                <a:gd name="connsiteY177" fmla="*/ 5569934 h 5924286"/>
                <a:gd name="connsiteX178" fmla="*/ 452891 w 3132634"/>
                <a:gd name="connsiteY178" fmla="*/ 5512930 h 5924286"/>
                <a:gd name="connsiteX179" fmla="*/ 324482 w 3132634"/>
                <a:gd name="connsiteY179" fmla="*/ 5545752 h 5924286"/>
                <a:gd name="connsiteX180" fmla="*/ 525153 w 3132634"/>
                <a:gd name="connsiteY180" fmla="*/ 5471332 h 5924286"/>
                <a:gd name="connsiteX181" fmla="*/ 451084 w 3132634"/>
                <a:gd name="connsiteY181" fmla="*/ 5465170 h 5924286"/>
                <a:gd name="connsiteX182" fmla="*/ 575735 w 3132634"/>
                <a:gd name="connsiteY182" fmla="*/ 5440519 h 5924286"/>
                <a:gd name="connsiteX183" fmla="*/ 846717 w 3132634"/>
                <a:gd name="connsiteY183" fmla="*/ 5368108 h 5924286"/>
                <a:gd name="connsiteX184" fmla="*/ 1090600 w 3132634"/>
                <a:gd name="connsiteY184" fmla="*/ 5120062 h 5924286"/>
                <a:gd name="connsiteX185" fmla="*/ 310173 w 3132634"/>
                <a:gd name="connsiteY185" fmla="*/ 5317266 h 5924286"/>
                <a:gd name="connsiteX186" fmla="*/ 1124926 w 3132634"/>
                <a:gd name="connsiteY186" fmla="*/ 5084627 h 5924286"/>
                <a:gd name="connsiteX187" fmla="*/ 1240183 w 3132634"/>
                <a:gd name="connsiteY187" fmla="*/ 4716638 h 5924286"/>
                <a:gd name="connsiteX188" fmla="*/ 1110472 w 3132634"/>
                <a:gd name="connsiteY188" fmla="*/ 4904370 h 5924286"/>
                <a:gd name="connsiteX189" fmla="*/ 1197204 w 3132634"/>
                <a:gd name="connsiteY189" fmla="*/ 4712615 h 5924286"/>
                <a:gd name="connsiteX190" fmla="*/ 1122807 w 3132634"/>
                <a:gd name="connsiteY190" fmla="*/ 4737172 h 5924286"/>
                <a:gd name="connsiteX191" fmla="*/ 1041825 w 3132634"/>
                <a:gd name="connsiteY191" fmla="*/ 4881260 h 5924286"/>
                <a:gd name="connsiteX192" fmla="*/ 1054469 w 3132634"/>
                <a:gd name="connsiteY192" fmla="*/ 4998350 h 5924286"/>
                <a:gd name="connsiteX193" fmla="*/ 1027372 w 3132634"/>
                <a:gd name="connsiteY193" fmla="*/ 4898207 h 5924286"/>
                <a:gd name="connsiteX194" fmla="*/ 888267 w 3132634"/>
                <a:gd name="connsiteY194" fmla="*/ 5007593 h 5924286"/>
                <a:gd name="connsiteX195" fmla="*/ 987627 w 3132634"/>
                <a:gd name="connsiteY195" fmla="*/ 4899748 h 5924286"/>
                <a:gd name="connsiteX196" fmla="*/ 830459 w 3132634"/>
                <a:gd name="connsiteY196" fmla="*/ 4925939 h 5924286"/>
                <a:gd name="connsiteX197" fmla="*/ 1025565 w 3132634"/>
                <a:gd name="connsiteY197" fmla="*/ 4867394 h 5924286"/>
                <a:gd name="connsiteX198" fmla="*/ 1081049 w 3132634"/>
                <a:gd name="connsiteY198" fmla="*/ 4722572 h 5924286"/>
                <a:gd name="connsiteX199" fmla="*/ 658837 w 3132634"/>
                <a:gd name="connsiteY199" fmla="*/ 4953671 h 5924286"/>
                <a:gd name="connsiteX200" fmla="*/ 521539 w 3132634"/>
                <a:gd name="connsiteY200" fmla="*/ 5087709 h 5924286"/>
                <a:gd name="connsiteX201" fmla="*/ 633545 w 3132634"/>
                <a:gd name="connsiteY201" fmla="*/ 4962916 h 5924286"/>
                <a:gd name="connsiteX202" fmla="*/ 111453 w 3132634"/>
                <a:gd name="connsiteY202" fmla="*/ 5195555 h 5924286"/>
                <a:gd name="connsiteX203" fmla="*/ 555864 w 3132634"/>
                <a:gd name="connsiteY203" fmla="*/ 4978321 h 5924286"/>
                <a:gd name="connsiteX204" fmla="*/ 1035175 w 3132634"/>
                <a:gd name="connsiteY204" fmla="*/ 4692039 h 5924286"/>
                <a:gd name="connsiteX205" fmla="*/ 974541 w 3132634"/>
                <a:gd name="connsiteY205" fmla="*/ 3471103 h 5924286"/>
                <a:gd name="connsiteX206" fmla="*/ 0 w 3132634"/>
                <a:gd name="connsiteY206" fmla="*/ 2924063 h 5924286"/>
                <a:gd name="connsiteX207" fmla="*/ 570 w 3132634"/>
                <a:gd name="connsiteY207" fmla="*/ 2875438 h 5924286"/>
                <a:gd name="connsiteX208" fmla="*/ 727360 w 3132634"/>
                <a:gd name="connsiteY208" fmla="*/ 3092228 h 5924286"/>
                <a:gd name="connsiteX209" fmla="*/ 267470 w 3132634"/>
                <a:gd name="connsiteY209" fmla="*/ 1450045 h 5924286"/>
                <a:gd name="connsiteX210" fmla="*/ 311784 w 3132634"/>
                <a:gd name="connsiteY210" fmla="*/ 1463624 h 5924286"/>
                <a:gd name="connsiteX211" fmla="*/ 564452 w 3132634"/>
                <a:gd name="connsiteY211" fmla="*/ 2531301 h 5924286"/>
                <a:gd name="connsiteX212" fmla="*/ 586021 w 3132634"/>
                <a:gd name="connsiteY212" fmla="*/ 2520516 h 5924286"/>
                <a:gd name="connsiteX213" fmla="*/ 650729 w 3132634"/>
                <a:gd name="connsiteY213" fmla="*/ 1993611 h 5924286"/>
                <a:gd name="connsiteX214" fmla="*/ 666134 w 3132634"/>
                <a:gd name="connsiteY214" fmla="*/ 2005936 h 5924286"/>
                <a:gd name="connsiteX215" fmla="*/ 664595 w 3132634"/>
                <a:gd name="connsiteY215" fmla="*/ 2654554 h 5924286"/>
                <a:gd name="connsiteX216" fmla="*/ 1243882 w 3132634"/>
                <a:gd name="connsiteY216" fmla="*/ 3471103 h 5924286"/>
                <a:gd name="connsiteX217" fmla="*/ 1271614 w 3132634"/>
                <a:gd name="connsiteY217" fmla="*/ 3444911 h 5924286"/>
                <a:gd name="connsiteX218" fmla="*/ 1165309 w 3132634"/>
                <a:gd name="connsiteY218" fmla="*/ 1854953 h 5924286"/>
                <a:gd name="connsiteX219" fmla="*/ 1256208 w 3132634"/>
                <a:gd name="connsiteY219" fmla="*/ 1247934 h 5924286"/>
                <a:gd name="connsiteX220" fmla="*/ 1111385 w 3132634"/>
                <a:gd name="connsiteY220" fmla="*/ 748760 h 5924286"/>
                <a:gd name="connsiteX221" fmla="*/ 1131415 w 3132634"/>
                <a:gd name="connsiteY221" fmla="*/ 734895 h 5924286"/>
                <a:gd name="connsiteX222" fmla="*/ 1310131 w 3132634"/>
                <a:gd name="connsiteY222" fmla="*/ 1155494 h 5924286"/>
                <a:gd name="connsiteX223" fmla="*/ 1336323 w 3132634"/>
                <a:gd name="connsiteY223" fmla="*/ 1161656 h 5924286"/>
                <a:gd name="connsiteX224" fmla="*/ 1809304 w 3132634"/>
                <a:gd name="connsiteY224" fmla="*/ 345107 h 5924286"/>
                <a:gd name="connsiteX225" fmla="*/ 1806224 w 3132634"/>
                <a:gd name="connsiteY225" fmla="*/ 3081 h 5924286"/>
                <a:gd name="connsiteX226" fmla="*/ 1824712 w 3132634"/>
                <a:gd name="connsiteY22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502493 w 3132634"/>
                <a:gd name="connsiteY102" fmla="*/ 5095412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240183 w 3132634"/>
                <a:gd name="connsiteY186" fmla="*/ 4716638 h 5924286"/>
                <a:gd name="connsiteX187" fmla="*/ 1110472 w 3132634"/>
                <a:gd name="connsiteY187" fmla="*/ 4904370 h 5924286"/>
                <a:gd name="connsiteX188" fmla="*/ 1197204 w 3132634"/>
                <a:gd name="connsiteY188" fmla="*/ 4712615 h 5924286"/>
                <a:gd name="connsiteX189" fmla="*/ 1122807 w 3132634"/>
                <a:gd name="connsiteY189" fmla="*/ 4737172 h 5924286"/>
                <a:gd name="connsiteX190" fmla="*/ 1041825 w 3132634"/>
                <a:gd name="connsiteY190" fmla="*/ 4881260 h 5924286"/>
                <a:gd name="connsiteX191" fmla="*/ 1054469 w 3132634"/>
                <a:gd name="connsiteY191" fmla="*/ 4998350 h 5924286"/>
                <a:gd name="connsiteX192" fmla="*/ 1027372 w 3132634"/>
                <a:gd name="connsiteY192" fmla="*/ 4898207 h 5924286"/>
                <a:gd name="connsiteX193" fmla="*/ 888267 w 3132634"/>
                <a:gd name="connsiteY193" fmla="*/ 5007593 h 5924286"/>
                <a:gd name="connsiteX194" fmla="*/ 987627 w 3132634"/>
                <a:gd name="connsiteY194" fmla="*/ 4899748 h 5924286"/>
                <a:gd name="connsiteX195" fmla="*/ 830459 w 3132634"/>
                <a:gd name="connsiteY195" fmla="*/ 4925939 h 5924286"/>
                <a:gd name="connsiteX196" fmla="*/ 1025565 w 3132634"/>
                <a:gd name="connsiteY196" fmla="*/ 4867394 h 5924286"/>
                <a:gd name="connsiteX197" fmla="*/ 1081049 w 3132634"/>
                <a:gd name="connsiteY197" fmla="*/ 4722572 h 5924286"/>
                <a:gd name="connsiteX198" fmla="*/ 658837 w 3132634"/>
                <a:gd name="connsiteY198" fmla="*/ 4953671 h 5924286"/>
                <a:gd name="connsiteX199" fmla="*/ 521539 w 3132634"/>
                <a:gd name="connsiteY199" fmla="*/ 5087709 h 5924286"/>
                <a:gd name="connsiteX200" fmla="*/ 633545 w 3132634"/>
                <a:gd name="connsiteY200" fmla="*/ 4962916 h 5924286"/>
                <a:gd name="connsiteX201" fmla="*/ 111453 w 3132634"/>
                <a:gd name="connsiteY201" fmla="*/ 5195555 h 5924286"/>
                <a:gd name="connsiteX202" fmla="*/ 555864 w 3132634"/>
                <a:gd name="connsiteY202" fmla="*/ 4978321 h 5924286"/>
                <a:gd name="connsiteX203" fmla="*/ 1035175 w 3132634"/>
                <a:gd name="connsiteY203" fmla="*/ 4692039 h 5924286"/>
                <a:gd name="connsiteX204" fmla="*/ 974541 w 3132634"/>
                <a:gd name="connsiteY204" fmla="*/ 3471103 h 5924286"/>
                <a:gd name="connsiteX205" fmla="*/ 0 w 3132634"/>
                <a:gd name="connsiteY205" fmla="*/ 2924063 h 5924286"/>
                <a:gd name="connsiteX206" fmla="*/ 570 w 3132634"/>
                <a:gd name="connsiteY206" fmla="*/ 2875438 h 5924286"/>
                <a:gd name="connsiteX207" fmla="*/ 727360 w 3132634"/>
                <a:gd name="connsiteY207" fmla="*/ 3092228 h 5924286"/>
                <a:gd name="connsiteX208" fmla="*/ 267470 w 3132634"/>
                <a:gd name="connsiteY208" fmla="*/ 1450045 h 5924286"/>
                <a:gd name="connsiteX209" fmla="*/ 311784 w 3132634"/>
                <a:gd name="connsiteY209" fmla="*/ 1463624 h 5924286"/>
                <a:gd name="connsiteX210" fmla="*/ 564452 w 3132634"/>
                <a:gd name="connsiteY210" fmla="*/ 2531301 h 5924286"/>
                <a:gd name="connsiteX211" fmla="*/ 586021 w 3132634"/>
                <a:gd name="connsiteY211" fmla="*/ 2520516 h 5924286"/>
                <a:gd name="connsiteX212" fmla="*/ 650729 w 3132634"/>
                <a:gd name="connsiteY212" fmla="*/ 1993611 h 5924286"/>
                <a:gd name="connsiteX213" fmla="*/ 666134 w 3132634"/>
                <a:gd name="connsiteY213" fmla="*/ 2005936 h 5924286"/>
                <a:gd name="connsiteX214" fmla="*/ 664595 w 3132634"/>
                <a:gd name="connsiteY214" fmla="*/ 2654554 h 5924286"/>
                <a:gd name="connsiteX215" fmla="*/ 1243882 w 3132634"/>
                <a:gd name="connsiteY215" fmla="*/ 3471103 h 5924286"/>
                <a:gd name="connsiteX216" fmla="*/ 1271614 w 3132634"/>
                <a:gd name="connsiteY216" fmla="*/ 3444911 h 5924286"/>
                <a:gd name="connsiteX217" fmla="*/ 1165309 w 3132634"/>
                <a:gd name="connsiteY217" fmla="*/ 1854953 h 5924286"/>
                <a:gd name="connsiteX218" fmla="*/ 1256208 w 3132634"/>
                <a:gd name="connsiteY218" fmla="*/ 1247934 h 5924286"/>
                <a:gd name="connsiteX219" fmla="*/ 1111385 w 3132634"/>
                <a:gd name="connsiteY219" fmla="*/ 748760 h 5924286"/>
                <a:gd name="connsiteX220" fmla="*/ 1131415 w 3132634"/>
                <a:gd name="connsiteY220" fmla="*/ 734895 h 5924286"/>
                <a:gd name="connsiteX221" fmla="*/ 1310131 w 3132634"/>
                <a:gd name="connsiteY221" fmla="*/ 1155494 h 5924286"/>
                <a:gd name="connsiteX222" fmla="*/ 1336323 w 3132634"/>
                <a:gd name="connsiteY222" fmla="*/ 1161656 h 5924286"/>
                <a:gd name="connsiteX223" fmla="*/ 1809304 w 3132634"/>
                <a:gd name="connsiteY223" fmla="*/ 345107 h 5924286"/>
                <a:gd name="connsiteX224" fmla="*/ 1806224 w 3132634"/>
                <a:gd name="connsiteY224" fmla="*/ 3081 h 5924286"/>
                <a:gd name="connsiteX225" fmla="*/ 1824712 w 3132634"/>
                <a:gd name="connsiteY225"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240183 w 3132634"/>
                <a:gd name="connsiteY186" fmla="*/ 4716638 h 5924286"/>
                <a:gd name="connsiteX187" fmla="*/ 1110472 w 3132634"/>
                <a:gd name="connsiteY187" fmla="*/ 4904370 h 5924286"/>
                <a:gd name="connsiteX188" fmla="*/ 1197204 w 3132634"/>
                <a:gd name="connsiteY188" fmla="*/ 4712615 h 5924286"/>
                <a:gd name="connsiteX189" fmla="*/ 1122807 w 3132634"/>
                <a:gd name="connsiteY189" fmla="*/ 4737172 h 5924286"/>
                <a:gd name="connsiteX190" fmla="*/ 1041825 w 3132634"/>
                <a:gd name="connsiteY190" fmla="*/ 4881260 h 5924286"/>
                <a:gd name="connsiteX191" fmla="*/ 1054469 w 3132634"/>
                <a:gd name="connsiteY191" fmla="*/ 4998350 h 5924286"/>
                <a:gd name="connsiteX192" fmla="*/ 1027372 w 3132634"/>
                <a:gd name="connsiteY192" fmla="*/ 4898207 h 5924286"/>
                <a:gd name="connsiteX193" fmla="*/ 888267 w 3132634"/>
                <a:gd name="connsiteY193" fmla="*/ 5007593 h 5924286"/>
                <a:gd name="connsiteX194" fmla="*/ 987627 w 3132634"/>
                <a:gd name="connsiteY194" fmla="*/ 4899748 h 5924286"/>
                <a:gd name="connsiteX195" fmla="*/ 830459 w 3132634"/>
                <a:gd name="connsiteY195" fmla="*/ 4925939 h 5924286"/>
                <a:gd name="connsiteX196" fmla="*/ 1025565 w 3132634"/>
                <a:gd name="connsiteY196" fmla="*/ 4867394 h 5924286"/>
                <a:gd name="connsiteX197" fmla="*/ 1081049 w 3132634"/>
                <a:gd name="connsiteY197" fmla="*/ 4722572 h 5924286"/>
                <a:gd name="connsiteX198" fmla="*/ 658837 w 3132634"/>
                <a:gd name="connsiteY198" fmla="*/ 4953671 h 5924286"/>
                <a:gd name="connsiteX199" fmla="*/ 521539 w 3132634"/>
                <a:gd name="connsiteY199" fmla="*/ 5087709 h 5924286"/>
                <a:gd name="connsiteX200" fmla="*/ 633545 w 3132634"/>
                <a:gd name="connsiteY200" fmla="*/ 4962916 h 5924286"/>
                <a:gd name="connsiteX201" fmla="*/ 111453 w 3132634"/>
                <a:gd name="connsiteY201" fmla="*/ 5195555 h 5924286"/>
                <a:gd name="connsiteX202" fmla="*/ 555864 w 3132634"/>
                <a:gd name="connsiteY202" fmla="*/ 4978321 h 5924286"/>
                <a:gd name="connsiteX203" fmla="*/ 1035175 w 3132634"/>
                <a:gd name="connsiteY203" fmla="*/ 4692039 h 5924286"/>
                <a:gd name="connsiteX204" fmla="*/ 974541 w 3132634"/>
                <a:gd name="connsiteY204" fmla="*/ 3471103 h 5924286"/>
                <a:gd name="connsiteX205" fmla="*/ 0 w 3132634"/>
                <a:gd name="connsiteY205" fmla="*/ 2924063 h 5924286"/>
                <a:gd name="connsiteX206" fmla="*/ 570 w 3132634"/>
                <a:gd name="connsiteY206" fmla="*/ 2875438 h 5924286"/>
                <a:gd name="connsiteX207" fmla="*/ 727360 w 3132634"/>
                <a:gd name="connsiteY207" fmla="*/ 3092228 h 5924286"/>
                <a:gd name="connsiteX208" fmla="*/ 267470 w 3132634"/>
                <a:gd name="connsiteY208" fmla="*/ 1450045 h 5924286"/>
                <a:gd name="connsiteX209" fmla="*/ 311784 w 3132634"/>
                <a:gd name="connsiteY209" fmla="*/ 1463624 h 5924286"/>
                <a:gd name="connsiteX210" fmla="*/ 564452 w 3132634"/>
                <a:gd name="connsiteY210" fmla="*/ 2531301 h 5924286"/>
                <a:gd name="connsiteX211" fmla="*/ 586021 w 3132634"/>
                <a:gd name="connsiteY211" fmla="*/ 2520516 h 5924286"/>
                <a:gd name="connsiteX212" fmla="*/ 650729 w 3132634"/>
                <a:gd name="connsiteY212" fmla="*/ 1993611 h 5924286"/>
                <a:gd name="connsiteX213" fmla="*/ 666134 w 3132634"/>
                <a:gd name="connsiteY213" fmla="*/ 2005936 h 5924286"/>
                <a:gd name="connsiteX214" fmla="*/ 664595 w 3132634"/>
                <a:gd name="connsiteY214" fmla="*/ 2654554 h 5924286"/>
                <a:gd name="connsiteX215" fmla="*/ 1243882 w 3132634"/>
                <a:gd name="connsiteY215" fmla="*/ 3471103 h 5924286"/>
                <a:gd name="connsiteX216" fmla="*/ 1271614 w 3132634"/>
                <a:gd name="connsiteY216" fmla="*/ 3444911 h 5924286"/>
                <a:gd name="connsiteX217" fmla="*/ 1165309 w 3132634"/>
                <a:gd name="connsiteY217" fmla="*/ 1854953 h 5924286"/>
                <a:gd name="connsiteX218" fmla="*/ 1256208 w 3132634"/>
                <a:gd name="connsiteY218" fmla="*/ 1247934 h 5924286"/>
                <a:gd name="connsiteX219" fmla="*/ 1111385 w 3132634"/>
                <a:gd name="connsiteY219" fmla="*/ 748760 h 5924286"/>
                <a:gd name="connsiteX220" fmla="*/ 1131415 w 3132634"/>
                <a:gd name="connsiteY220" fmla="*/ 734895 h 5924286"/>
                <a:gd name="connsiteX221" fmla="*/ 1310131 w 3132634"/>
                <a:gd name="connsiteY221" fmla="*/ 1155494 h 5924286"/>
                <a:gd name="connsiteX222" fmla="*/ 1336323 w 3132634"/>
                <a:gd name="connsiteY222" fmla="*/ 1161656 h 5924286"/>
                <a:gd name="connsiteX223" fmla="*/ 1809304 w 3132634"/>
                <a:gd name="connsiteY223" fmla="*/ 345107 h 5924286"/>
                <a:gd name="connsiteX224" fmla="*/ 1806224 w 3132634"/>
                <a:gd name="connsiteY224" fmla="*/ 3081 h 5924286"/>
                <a:gd name="connsiteX225" fmla="*/ 1824712 w 3132634"/>
                <a:gd name="connsiteY225"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240183 w 3132634"/>
                <a:gd name="connsiteY186" fmla="*/ 4716638 h 5924286"/>
                <a:gd name="connsiteX187" fmla="*/ 1110472 w 3132634"/>
                <a:gd name="connsiteY187" fmla="*/ 4904370 h 5924286"/>
                <a:gd name="connsiteX188" fmla="*/ 1197204 w 3132634"/>
                <a:gd name="connsiteY188" fmla="*/ 4712615 h 5924286"/>
                <a:gd name="connsiteX189" fmla="*/ 1122807 w 3132634"/>
                <a:gd name="connsiteY189" fmla="*/ 4737172 h 5924286"/>
                <a:gd name="connsiteX190" fmla="*/ 1041825 w 3132634"/>
                <a:gd name="connsiteY190" fmla="*/ 4881260 h 5924286"/>
                <a:gd name="connsiteX191" fmla="*/ 1054469 w 3132634"/>
                <a:gd name="connsiteY191" fmla="*/ 4998350 h 5924286"/>
                <a:gd name="connsiteX192" fmla="*/ 1027372 w 3132634"/>
                <a:gd name="connsiteY192" fmla="*/ 4898207 h 5924286"/>
                <a:gd name="connsiteX193" fmla="*/ 888267 w 3132634"/>
                <a:gd name="connsiteY193" fmla="*/ 5007593 h 5924286"/>
                <a:gd name="connsiteX194" fmla="*/ 987627 w 3132634"/>
                <a:gd name="connsiteY194" fmla="*/ 4899748 h 5924286"/>
                <a:gd name="connsiteX195" fmla="*/ 830459 w 3132634"/>
                <a:gd name="connsiteY195" fmla="*/ 4925939 h 5924286"/>
                <a:gd name="connsiteX196" fmla="*/ 1025565 w 3132634"/>
                <a:gd name="connsiteY196" fmla="*/ 4867394 h 5924286"/>
                <a:gd name="connsiteX197" fmla="*/ 1081049 w 3132634"/>
                <a:gd name="connsiteY197" fmla="*/ 4722572 h 5924286"/>
                <a:gd name="connsiteX198" fmla="*/ 658837 w 3132634"/>
                <a:gd name="connsiteY198" fmla="*/ 4953671 h 5924286"/>
                <a:gd name="connsiteX199" fmla="*/ 521539 w 3132634"/>
                <a:gd name="connsiteY199" fmla="*/ 5087709 h 5924286"/>
                <a:gd name="connsiteX200" fmla="*/ 633545 w 3132634"/>
                <a:gd name="connsiteY200" fmla="*/ 4962916 h 5924286"/>
                <a:gd name="connsiteX201" fmla="*/ 111453 w 3132634"/>
                <a:gd name="connsiteY201" fmla="*/ 5195555 h 5924286"/>
                <a:gd name="connsiteX202" fmla="*/ 555864 w 3132634"/>
                <a:gd name="connsiteY202" fmla="*/ 4978321 h 5924286"/>
                <a:gd name="connsiteX203" fmla="*/ 1035175 w 3132634"/>
                <a:gd name="connsiteY203" fmla="*/ 4692039 h 5924286"/>
                <a:gd name="connsiteX204" fmla="*/ 974541 w 3132634"/>
                <a:gd name="connsiteY204" fmla="*/ 3471103 h 5924286"/>
                <a:gd name="connsiteX205" fmla="*/ 0 w 3132634"/>
                <a:gd name="connsiteY205" fmla="*/ 2924063 h 5924286"/>
                <a:gd name="connsiteX206" fmla="*/ 570 w 3132634"/>
                <a:gd name="connsiteY206" fmla="*/ 2875438 h 5924286"/>
                <a:gd name="connsiteX207" fmla="*/ 727360 w 3132634"/>
                <a:gd name="connsiteY207" fmla="*/ 3092228 h 5924286"/>
                <a:gd name="connsiteX208" fmla="*/ 267470 w 3132634"/>
                <a:gd name="connsiteY208" fmla="*/ 1450045 h 5924286"/>
                <a:gd name="connsiteX209" fmla="*/ 311784 w 3132634"/>
                <a:gd name="connsiteY209" fmla="*/ 1463624 h 5924286"/>
                <a:gd name="connsiteX210" fmla="*/ 564452 w 3132634"/>
                <a:gd name="connsiteY210" fmla="*/ 2531301 h 5924286"/>
                <a:gd name="connsiteX211" fmla="*/ 586021 w 3132634"/>
                <a:gd name="connsiteY211" fmla="*/ 2520516 h 5924286"/>
                <a:gd name="connsiteX212" fmla="*/ 650729 w 3132634"/>
                <a:gd name="connsiteY212" fmla="*/ 1993611 h 5924286"/>
                <a:gd name="connsiteX213" fmla="*/ 666134 w 3132634"/>
                <a:gd name="connsiteY213" fmla="*/ 2005936 h 5924286"/>
                <a:gd name="connsiteX214" fmla="*/ 664595 w 3132634"/>
                <a:gd name="connsiteY214" fmla="*/ 2654554 h 5924286"/>
                <a:gd name="connsiteX215" fmla="*/ 1243882 w 3132634"/>
                <a:gd name="connsiteY215" fmla="*/ 3471103 h 5924286"/>
                <a:gd name="connsiteX216" fmla="*/ 1271614 w 3132634"/>
                <a:gd name="connsiteY216" fmla="*/ 3444911 h 5924286"/>
                <a:gd name="connsiteX217" fmla="*/ 1165309 w 3132634"/>
                <a:gd name="connsiteY217" fmla="*/ 1854953 h 5924286"/>
                <a:gd name="connsiteX218" fmla="*/ 1256208 w 3132634"/>
                <a:gd name="connsiteY218" fmla="*/ 1247934 h 5924286"/>
                <a:gd name="connsiteX219" fmla="*/ 1111385 w 3132634"/>
                <a:gd name="connsiteY219" fmla="*/ 748760 h 5924286"/>
                <a:gd name="connsiteX220" fmla="*/ 1131415 w 3132634"/>
                <a:gd name="connsiteY220" fmla="*/ 734895 h 5924286"/>
                <a:gd name="connsiteX221" fmla="*/ 1310131 w 3132634"/>
                <a:gd name="connsiteY221" fmla="*/ 1155494 h 5924286"/>
                <a:gd name="connsiteX222" fmla="*/ 1336323 w 3132634"/>
                <a:gd name="connsiteY222" fmla="*/ 1161656 h 5924286"/>
                <a:gd name="connsiteX223" fmla="*/ 1809304 w 3132634"/>
                <a:gd name="connsiteY223" fmla="*/ 345107 h 5924286"/>
                <a:gd name="connsiteX224" fmla="*/ 1806224 w 3132634"/>
                <a:gd name="connsiteY224" fmla="*/ 3081 h 5924286"/>
                <a:gd name="connsiteX225" fmla="*/ 1824712 w 3132634"/>
                <a:gd name="connsiteY225"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240183 w 3132634"/>
                <a:gd name="connsiteY186" fmla="*/ 4716638 h 5924286"/>
                <a:gd name="connsiteX187" fmla="*/ 1110472 w 3132634"/>
                <a:gd name="connsiteY187" fmla="*/ 4904370 h 5924286"/>
                <a:gd name="connsiteX188" fmla="*/ 1197204 w 3132634"/>
                <a:gd name="connsiteY188" fmla="*/ 4712615 h 5924286"/>
                <a:gd name="connsiteX189" fmla="*/ 1122807 w 3132634"/>
                <a:gd name="connsiteY189" fmla="*/ 4737172 h 5924286"/>
                <a:gd name="connsiteX190" fmla="*/ 1041825 w 3132634"/>
                <a:gd name="connsiteY190" fmla="*/ 4881260 h 5924286"/>
                <a:gd name="connsiteX191" fmla="*/ 1054469 w 3132634"/>
                <a:gd name="connsiteY191" fmla="*/ 4998350 h 5924286"/>
                <a:gd name="connsiteX192" fmla="*/ 1027372 w 3132634"/>
                <a:gd name="connsiteY192" fmla="*/ 4898207 h 5924286"/>
                <a:gd name="connsiteX193" fmla="*/ 888267 w 3132634"/>
                <a:gd name="connsiteY193" fmla="*/ 5007593 h 5924286"/>
                <a:gd name="connsiteX194" fmla="*/ 987627 w 3132634"/>
                <a:gd name="connsiteY194" fmla="*/ 4899748 h 5924286"/>
                <a:gd name="connsiteX195" fmla="*/ 830459 w 3132634"/>
                <a:gd name="connsiteY195" fmla="*/ 4925939 h 5924286"/>
                <a:gd name="connsiteX196" fmla="*/ 1025565 w 3132634"/>
                <a:gd name="connsiteY196" fmla="*/ 4867394 h 5924286"/>
                <a:gd name="connsiteX197" fmla="*/ 1081049 w 3132634"/>
                <a:gd name="connsiteY197" fmla="*/ 4722572 h 5924286"/>
                <a:gd name="connsiteX198" fmla="*/ 658837 w 3132634"/>
                <a:gd name="connsiteY198" fmla="*/ 4953671 h 5924286"/>
                <a:gd name="connsiteX199" fmla="*/ 521539 w 3132634"/>
                <a:gd name="connsiteY199" fmla="*/ 5087709 h 5924286"/>
                <a:gd name="connsiteX200" fmla="*/ 633545 w 3132634"/>
                <a:gd name="connsiteY200" fmla="*/ 4962916 h 5924286"/>
                <a:gd name="connsiteX201" fmla="*/ 111453 w 3132634"/>
                <a:gd name="connsiteY201" fmla="*/ 5195555 h 5924286"/>
                <a:gd name="connsiteX202" fmla="*/ 555864 w 3132634"/>
                <a:gd name="connsiteY202" fmla="*/ 4978321 h 5924286"/>
                <a:gd name="connsiteX203" fmla="*/ 1035175 w 3132634"/>
                <a:gd name="connsiteY203" fmla="*/ 4692039 h 5924286"/>
                <a:gd name="connsiteX204" fmla="*/ 974541 w 3132634"/>
                <a:gd name="connsiteY204" fmla="*/ 3471103 h 5924286"/>
                <a:gd name="connsiteX205" fmla="*/ 0 w 3132634"/>
                <a:gd name="connsiteY205" fmla="*/ 2924063 h 5924286"/>
                <a:gd name="connsiteX206" fmla="*/ 570 w 3132634"/>
                <a:gd name="connsiteY206" fmla="*/ 2875438 h 5924286"/>
                <a:gd name="connsiteX207" fmla="*/ 727360 w 3132634"/>
                <a:gd name="connsiteY207" fmla="*/ 3092228 h 5924286"/>
                <a:gd name="connsiteX208" fmla="*/ 267470 w 3132634"/>
                <a:gd name="connsiteY208" fmla="*/ 1450045 h 5924286"/>
                <a:gd name="connsiteX209" fmla="*/ 311784 w 3132634"/>
                <a:gd name="connsiteY209" fmla="*/ 1463624 h 5924286"/>
                <a:gd name="connsiteX210" fmla="*/ 564452 w 3132634"/>
                <a:gd name="connsiteY210" fmla="*/ 2531301 h 5924286"/>
                <a:gd name="connsiteX211" fmla="*/ 586021 w 3132634"/>
                <a:gd name="connsiteY211" fmla="*/ 2520516 h 5924286"/>
                <a:gd name="connsiteX212" fmla="*/ 650729 w 3132634"/>
                <a:gd name="connsiteY212" fmla="*/ 1993611 h 5924286"/>
                <a:gd name="connsiteX213" fmla="*/ 666134 w 3132634"/>
                <a:gd name="connsiteY213" fmla="*/ 2005936 h 5924286"/>
                <a:gd name="connsiteX214" fmla="*/ 664595 w 3132634"/>
                <a:gd name="connsiteY214" fmla="*/ 2654554 h 5924286"/>
                <a:gd name="connsiteX215" fmla="*/ 1243882 w 3132634"/>
                <a:gd name="connsiteY215" fmla="*/ 3471103 h 5924286"/>
                <a:gd name="connsiteX216" fmla="*/ 1271614 w 3132634"/>
                <a:gd name="connsiteY216" fmla="*/ 3444911 h 5924286"/>
                <a:gd name="connsiteX217" fmla="*/ 1165309 w 3132634"/>
                <a:gd name="connsiteY217" fmla="*/ 1854953 h 5924286"/>
                <a:gd name="connsiteX218" fmla="*/ 1256208 w 3132634"/>
                <a:gd name="connsiteY218" fmla="*/ 1247934 h 5924286"/>
                <a:gd name="connsiteX219" fmla="*/ 1111385 w 3132634"/>
                <a:gd name="connsiteY219" fmla="*/ 748760 h 5924286"/>
                <a:gd name="connsiteX220" fmla="*/ 1131415 w 3132634"/>
                <a:gd name="connsiteY220" fmla="*/ 734895 h 5924286"/>
                <a:gd name="connsiteX221" fmla="*/ 1310131 w 3132634"/>
                <a:gd name="connsiteY221" fmla="*/ 1155494 h 5924286"/>
                <a:gd name="connsiteX222" fmla="*/ 1336323 w 3132634"/>
                <a:gd name="connsiteY222" fmla="*/ 1161656 h 5924286"/>
                <a:gd name="connsiteX223" fmla="*/ 1809304 w 3132634"/>
                <a:gd name="connsiteY223" fmla="*/ 345107 h 5924286"/>
                <a:gd name="connsiteX224" fmla="*/ 1806224 w 3132634"/>
                <a:gd name="connsiteY224" fmla="*/ 3081 h 5924286"/>
                <a:gd name="connsiteX225" fmla="*/ 1824712 w 3132634"/>
                <a:gd name="connsiteY225"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240183 w 3132634"/>
                <a:gd name="connsiteY186" fmla="*/ 4716638 h 5924286"/>
                <a:gd name="connsiteX187" fmla="*/ 1110472 w 3132634"/>
                <a:gd name="connsiteY187" fmla="*/ 4904370 h 5924286"/>
                <a:gd name="connsiteX188" fmla="*/ 1122807 w 3132634"/>
                <a:gd name="connsiteY188" fmla="*/ 4737172 h 5924286"/>
                <a:gd name="connsiteX189" fmla="*/ 1041825 w 3132634"/>
                <a:gd name="connsiteY189" fmla="*/ 4881260 h 5924286"/>
                <a:gd name="connsiteX190" fmla="*/ 1054469 w 3132634"/>
                <a:gd name="connsiteY190" fmla="*/ 4998350 h 5924286"/>
                <a:gd name="connsiteX191" fmla="*/ 1027372 w 3132634"/>
                <a:gd name="connsiteY191" fmla="*/ 4898207 h 5924286"/>
                <a:gd name="connsiteX192" fmla="*/ 888267 w 3132634"/>
                <a:gd name="connsiteY192" fmla="*/ 5007593 h 5924286"/>
                <a:gd name="connsiteX193" fmla="*/ 987627 w 3132634"/>
                <a:gd name="connsiteY193" fmla="*/ 4899748 h 5924286"/>
                <a:gd name="connsiteX194" fmla="*/ 830459 w 3132634"/>
                <a:gd name="connsiteY194" fmla="*/ 4925939 h 5924286"/>
                <a:gd name="connsiteX195" fmla="*/ 1025565 w 3132634"/>
                <a:gd name="connsiteY195" fmla="*/ 4867394 h 5924286"/>
                <a:gd name="connsiteX196" fmla="*/ 1081049 w 3132634"/>
                <a:gd name="connsiteY196" fmla="*/ 4722572 h 5924286"/>
                <a:gd name="connsiteX197" fmla="*/ 658837 w 3132634"/>
                <a:gd name="connsiteY197" fmla="*/ 4953671 h 5924286"/>
                <a:gd name="connsiteX198" fmla="*/ 521539 w 3132634"/>
                <a:gd name="connsiteY198" fmla="*/ 5087709 h 5924286"/>
                <a:gd name="connsiteX199" fmla="*/ 633545 w 3132634"/>
                <a:gd name="connsiteY199" fmla="*/ 4962916 h 5924286"/>
                <a:gd name="connsiteX200" fmla="*/ 111453 w 3132634"/>
                <a:gd name="connsiteY200" fmla="*/ 5195555 h 5924286"/>
                <a:gd name="connsiteX201" fmla="*/ 555864 w 3132634"/>
                <a:gd name="connsiteY201" fmla="*/ 4978321 h 5924286"/>
                <a:gd name="connsiteX202" fmla="*/ 1035175 w 3132634"/>
                <a:gd name="connsiteY202" fmla="*/ 4692039 h 5924286"/>
                <a:gd name="connsiteX203" fmla="*/ 974541 w 3132634"/>
                <a:gd name="connsiteY203" fmla="*/ 3471103 h 5924286"/>
                <a:gd name="connsiteX204" fmla="*/ 0 w 3132634"/>
                <a:gd name="connsiteY204" fmla="*/ 2924063 h 5924286"/>
                <a:gd name="connsiteX205" fmla="*/ 570 w 3132634"/>
                <a:gd name="connsiteY205" fmla="*/ 2875438 h 5924286"/>
                <a:gd name="connsiteX206" fmla="*/ 727360 w 3132634"/>
                <a:gd name="connsiteY206" fmla="*/ 3092228 h 5924286"/>
                <a:gd name="connsiteX207" fmla="*/ 267470 w 3132634"/>
                <a:gd name="connsiteY207" fmla="*/ 1450045 h 5924286"/>
                <a:gd name="connsiteX208" fmla="*/ 311784 w 3132634"/>
                <a:gd name="connsiteY208" fmla="*/ 1463624 h 5924286"/>
                <a:gd name="connsiteX209" fmla="*/ 564452 w 3132634"/>
                <a:gd name="connsiteY209" fmla="*/ 2531301 h 5924286"/>
                <a:gd name="connsiteX210" fmla="*/ 586021 w 3132634"/>
                <a:gd name="connsiteY210" fmla="*/ 2520516 h 5924286"/>
                <a:gd name="connsiteX211" fmla="*/ 650729 w 3132634"/>
                <a:gd name="connsiteY211" fmla="*/ 1993611 h 5924286"/>
                <a:gd name="connsiteX212" fmla="*/ 666134 w 3132634"/>
                <a:gd name="connsiteY212" fmla="*/ 2005936 h 5924286"/>
                <a:gd name="connsiteX213" fmla="*/ 664595 w 3132634"/>
                <a:gd name="connsiteY213" fmla="*/ 2654554 h 5924286"/>
                <a:gd name="connsiteX214" fmla="*/ 1243882 w 3132634"/>
                <a:gd name="connsiteY214" fmla="*/ 3471103 h 5924286"/>
                <a:gd name="connsiteX215" fmla="*/ 1271614 w 3132634"/>
                <a:gd name="connsiteY215" fmla="*/ 3444911 h 5924286"/>
                <a:gd name="connsiteX216" fmla="*/ 1165309 w 3132634"/>
                <a:gd name="connsiteY216" fmla="*/ 1854953 h 5924286"/>
                <a:gd name="connsiteX217" fmla="*/ 1256208 w 3132634"/>
                <a:gd name="connsiteY217" fmla="*/ 1247934 h 5924286"/>
                <a:gd name="connsiteX218" fmla="*/ 1111385 w 3132634"/>
                <a:gd name="connsiteY218" fmla="*/ 748760 h 5924286"/>
                <a:gd name="connsiteX219" fmla="*/ 1131415 w 3132634"/>
                <a:gd name="connsiteY219" fmla="*/ 734895 h 5924286"/>
                <a:gd name="connsiteX220" fmla="*/ 1310131 w 3132634"/>
                <a:gd name="connsiteY220" fmla="*/ 1155494 h 5924286"/>
                <a:gd name="connsiteX221" fmla="*/ 1336323 w 3132634"/>
                <a:gd name="connsiteY221" fmla="*/ 1161656 h 5924286"/>
                <a:gd name="connsiteX222" fmla="*/ 1809304 w 3132634"/>
                <a:gd name="connsiteY222" fmla="*/ 345107 h 5924286"/>
                <a:gd name="connsiteX223" fmla="*/ 1806224 w 3132634"/>
                <a:gd name="connsiteY223" fmla="*/ 3081 h 5924286"/>
                <a:gd name="connsiteX224" fmla="*/ 1824712 w 3132634"/>
                <a:gd name="connsiteY224"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10472 w 3132634"/>
                <a:gd name="connsiteY186" fmla="*/ 4904370 h 5924286"/>
                <a:gd name="connsiteX187" fmla="*/ 1122807 w 3132634"/>
                <a:gd name="connsiteY187" fmla="*/ 4737172 h 5924286"/>
                <a:gd name="connsiteX188" fmla="*/ 1041825 w 3132634"/>
                <a:gd name="connsiteY188" fmla="*/ 4881260 h 5924286"/>
                <a:gd name="connsiteX189" fmla="*/ 1054469 w 3132634"/>
                <a:gd name="connsiteY189" fmla="*/ 4998350 h 5924286"/>
                <a:gd name="connsiteX190" fmla="*/ 1027372 w 3132634"/>
                <a:gd name="connsiteY190" fmla="*/ 4898207 h 5924286"/>
                <a:gd name="connsiteX191" fmla="*/ 888267 w 3132634"/>
                <a:gd name="connsiteY191" fmla="*/ 5007593 h 5924286"/>
                <a:gd name="connsiteX192" fmla="*/ 987627 w 3132634"/>
                <a:gd name="connsiteY192" fmla="*/ 4899748 h 5924286"/>
                <a:gd name="connsiteX193" fmla="*/ 830459 w 3132634"/>
                <a:gd name="connsiteY193" fmla="*/ 4925939 h 5924286"/>
                <a:gd name="connsiteX194" fmla="*/ 1025565 w 3132634"/>
                <a:gd name="connsiteY194" fmla="*/ 4867394 h 5924286"/>
                <a:gd name="connsiteX195" fmla="*/ 1081049 w 3132634"/>
                <a:gd name="connsiteY195" fmla="*/ 4722572 h 5924286"/>
                <a:gd name="connsiteX196" fmla="*/ 658837 w 3132634"/>
                <a:gd name="connsiteY196" fmla="*/ 4953671 h 5924286"/>
                <a:gd name="connsiteX197" fmla="*/ 521539 w 3132634"/>
                <a:gd name="connsiteY197" fmla="*/ 5087709 h 5924286"/>
                <a:gd name="connsiteX198" fmla="*/ 633545 w 3132634"/>
                <a:gd name="connsiteY198" fmla="*/ 4962916 h 5924286"/>
                <a:gd name="connsiteX199" fmla="*/ 111453 w 3132634"/>
                <a:gd name="connsiteY199" fmla="*/ 5195555 h 5924286"/>
                <a:gd name="connsiteX200" fmla="*/ 555864 w 3132634"/>
                <a:gd name="connsiteY200" fmla="*/ 4978321 h 5924286"/>
                <a:gd name="connsiteX201" fmla="*/ 1035175 w 3132634"/>
                <a:gd name="connsiteY201" fmla="*/ 4692039 h 5924286"/>
                <a:gd name="connsiteX202" fmla="*/ 974541 w 3132634"/>
                <a:gd name="connsiteY202" fmla="*/ 3471103 h 5924286"/>
                <a:gd name="connsiteX203" fmla="*/ 0 w 3132634"/>
                <a:gd name="connsiteY203" fmla="*/ 2924063 h 5924286"/>
                <a:gd name="connsiteX204" fmla="*/ 570 w 3132634"/>
                <a:gd name="connsiteY204" fmla="*/ 2875438 h 5924286"/>
                <a:gd name="connsiteX205" fmla="*/ 727360 w 3132634"/>
                <a:gd name="connsiteY205" fmla="*/ 3092228 h 5924286"/>
                <a:gd name="connsiteX206" fmla="*/ 267470 w 3132634"/>
                <a:gd name="connsiteY206" fmla="*/ 1450045 h 5924286"/>
                <a:gd name="connsiteX207" fmla="*/ 311784 w 3132634"/>
                <a:gd name="connsiteY207" fmla="*/ 1463624 h 5924286"/>
                <a:gd name="connsiteX208" fmla="*/ 564452 w 3132634"/>
                <a:gd name="connsiteY208" fmla="*/ 2531301 h 5924286"/>
                <a:gd name="connsiteX209" fmla="*/ 586021 w 3132634"/>
                <a:gd name="connsiteY209" fmla="*/ 2520516 h 5924286"/>
                <a:gd name="connsiteX210" fmla="*/ 650729 w 3132634"/>
                <a:gd name="connsiteY210" fmla="*/ 1993611 h 5924286"/>
                <a:gd name="connsiteX211" fmla="*/ 666134 w 3132634"/>
                <a:gd name="connsiteY211" fmla="*/ 2005936 h 5924286"/>
                <a:gd name="connsiteX212" fmla="*/ 664595 w 3132634"/>
                <a:gd name="connsiteY212" fmla="*/ 2654554 h 5924286"/>
                <a:gd name="connsiteX213" fmla="*/ 1243882 w 3132634"/>
                <a:gd name="connsiteY213" fmla="*/ 3471103 h 5924286"/>
                <a:gd name="connsiteX214" fmla="*/ 1271614 w 3132634"/>
                <a:gd name="connsiteY214" fmla="*/ 3444911 h 5924286"/>
                <a:gd name="connsiteX215" fmla="*/ 1165309 w 3132634"/>
                <a:gd name="connsiteY215" fmla="*/ 1854953 h 5924286"/>
                <a:gd name="connsiteX216" fmla="*/ 1256208 w 3132634"/>
                <a:gd name="connsiteY216" fmla="*/ 1247934 h 5924286"/>
                <a:gd name="connsiteX217" fmla="*/ 1111385 w 3132634"/>
                <a:gd name="connsiteY217" fmla="*/ 748760 h 5924286"/>
                <a:gd name="connsiteX218" fmla="*/ 1131415 w 3132634"/>
                <a:gd name="connsiteY218" fmla="*/ 734895 h 5924286"/>
                <a:gd name="connsiteX219" fmla="*/ 1310131 w 3132634"/>
                <a:gd name="connsiteY219" fmla="*/ 1155494 h 5924286"/>
                <a:gd name="connsiteX220" fmla="*/ 1336323 w 3132634"/>
                <a:gd name="connsiteY220" fmla="*/ 1161656 h 5924286"/>
                <a:gd name="connsiteX221" fmla="*/ 1809304 w 3132634"/>
                <a:gd name="connsiteY221" fmla="*/ 345107 h 5924286"/>
                <a:gd name="connsiteX222" fmla="*/ 1806224 w 3132634"/>
                <a:gd name="connsiteY222" fmla="*/ 3081 h 5924286"/>
                <a:gd name="connsiteX223" fmla="*/ 1824712 w 3132634"/>
                <a:gd name="connsiteY223"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54469 w 3132634"/>
                <a:gd name="connsiteY188" fmla="*/ 4998350 h 5924286"/>
                <a:gd name="connsiteX189" fmla="*/ 1027372 w 3132634"/>
                <a:gd name="connsiteY189" fmla="*/ 4898207 h 5924286"/>
                <a:gd name="connsiteX190" fmla="*/ 888267 w 3132634"/>
                <a:gd name="connsiteY190" fmla="*/ 5007593 h 5924286"/>
                <a:gd name="connsiteX191" fmla="*/ 987627 w 3132634"/>
                <a:gd name="connsiteY191" fmla="*/ 4899748 h 5924286"/>
                <a:gd name="connsiteX192" fmla="*/ 830459 w 3132634"/>
                <a:gd name="connsiteY192" fmla="*/ 4925939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54469 w 3132634"/>
                <a:gd name="connsiteY188" fmla="*/ 4998350 h 5924286"/>
                <a:gd name="connsiteX189" fmla="*/ 1027372 w 3132634"/>
                <a:gd name="connsiteY189" fmla="*/ 4898207 h 5924286"/>
                <a:gd name="connsiteX190" fmla="*/ 888267 w 3132634"/>
                <a:gd name="connsiteY190" fmla="*/ 5007593 h 5924286"/>
                <a:gd name="connsiteX191" fmla="*/ 987627 w 3132634"/>
                <a:gd name="connsiteY191" fmla="*/ 4899748 h 5924286"/>
                <a:gd name="connsiteX192" fmla="*/ 830459 w 3132634"/>
                <a:gd name="connsiteY192" fmla="*/ 4925939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54469 w 3132634"/>
                <a:gd name="connsiteY188" fmla="*/ 4998350 h 5924286"/>
                <a:gd name="connsiteX189" fmla="*/ 1027372 w 3132634"/>
                <a:gd name="connsiteY189" fmla="*/ 4898207 h 5924286"/>
                <a:gd name="connsiteX190" fmla="*/ 888267 w 3132634"/>
                <a:gd name="connsiteY190" fmla="*/ 5007593 h 5924286"/>
                <a:gd name="connsiteX191" fmla="*/ 987627 w 3132634"/>
                <a:gd name="connsiteY191" fmla="*/ 4899748 h 5924286"/>
                <a:gd name="connsiteX192" fmla="*/ 830459 w 3132634"/>
                <a:gd name="connsiteY192" fmla="*/ 4925939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54469 w 3132634"/>
                <a:gd name="connsiteY188" fmla="*/ 4998350 h 5924286"/>
                <a:gd name="connsiteX189" fmla="*/ 1027372 w 3132634"/>
                <a:gd name="connsiteY189" fmla="*/ 4898207 h 5924286"/>
                <a:gd name="connsiteX190" fmla="*/ 757092 w 3132634"/>
                <a:gd name="connsiteY190" fmla="*/ 5071823 h 5924286"/>
                <a:gd name="connsiteX191" fmla="*/ 987627 w 3132634"/>
                <a:gd name="connsiteY191" fmla="*/ 4899748 h 5924286"/>
                <a:gd name="connsiteX192" fmla="*/ 830459 w 3132634"/>
                <a:gd name="connsiteY192" fmla="*/ 4925939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54469 w 3132634"/>
                <a:gd name="connsiteY188" fmla="*/ 4998350 h 5924286"/>
                <a:gd name="connsiteX189" fmla="*/ 1027372 w 3132634"/>
                <a:gd name="connsiteY189" fmla="*/ 4898207 h 5924286"/>
                <a:gd name="connsiteX190" fmla="*/ 757092 w 3132634"/>
                <a:gd name="connsiteY190" fmla="*/ 5071823 h 5924286"/>
                <a:gd name="connsiteX191" fmla="*/ 987627 w 3132634"/>
                <a:gd name="connsiteY191" fmla="*/ 4899748 h 5924286"/>
                <a:gd name="connsiteX192" fmla="*/ 762248 w 3132634"/>
                <a:gd name="connsiteY192" fmla="*/ 4941997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49222 w 3132634"/>
                <a:gd name="connsiteY188" fmla="*/ 5041170 h 5924286"/>
                <a:gd name="connsiteX189" fmla="*/ 1027372 w 3132634"/>
                <a:gd name="connsiteY189" fmla="*/ 4898207 h 5924286"/>
                <a:gd name="connsiteX190" fmla="*/ 757092 w 3132634"/>
                <a:gd name="connsiteY190" fmla="*/ 5071823 h 5924286"/>
                <a:gd name="connsiteX191" fmla="*/ 987627 w 3132634"/>
                <a:gd name="connsiteY191" fmla="*/ 4899748 h 5924286"/>
                <a:gd name="connsiteX192" fmla="*/ 762248 w 3132634"/>
                <a:gd name="connsiteY192" fmla="*/ 4941997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49222 w 3132634"/>
                <a:gd name="connsiteY188" fmla="*/ 5041170 h 5924286"/>
                <a:gd name="connsiteX189" fmla="*/ 1027372 w 3132634"/>
                <a:gd name="connsiteY189" fmla="*/ 4898207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102556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41825 w 3132634"/>
                <a:gd name="connsiteY187" fmla="*/ 488126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22807 w 3132634"/>
                <a:gd name="connsiteY186" fmla="*/ 4737172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01818 w 3132634"/>
                <a:gd name="connsiteY186" fmla="*/ 4865633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1081049 w 3132634"/>
                <a:gd name="connsiteY194" fmla="*/ 472257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01818 w 3132634"/>
                <a:gd name="connsiteY186" fmla="*/ 4865633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1002342 w 3132634"/>
                <a:gd name="connsiteY194" fmla="*/ 4786802 h 5924286"/>
                <a:gd name="connsiteX195" fmla="*/ 658837 w 3132634"/>
                <a:gd name="connsiteY195" fmla="*/ 4953671 h 5924286"/>
                <a:gd name="connsiteX196" fmla="*/ 521539 w 3132634"/>
                <a:gd name="connsiteY196" fmla="*/ 5087709 h 5924286"/>
                <a:gd name="connsiteX197" fmla="*/ 633545 w 3132634"/>
                <a:gd name="connsiteY197" fmla="*/ 4962916 h 5924286"/>
                <a:gd name="connsiteX198" fmla="*/ 111453 w 3132634"/>
                <a:gd name="connsiteY198" fmla="*/ 5195555 h 5924286"/>
                <a:gd name="connsiteX199" fmla="*/ 555864 w 3132634"/>
                <a:gd name="connsiteY199" fmla="*/ 4978321 h 5924286"/>
                <a:gd name="connsiteX200" fmla="*/ 1035175 w 3132634"/>
                <a:gd name="connsiteY200" fmla="*/ 4692039 h 5924286"/>
                <a:gd name="connsiteX201" fmla="*/ 974541 w 3132634"/>
                <a:gd name="connsiteY201" fmla="*/ 3471103 h 5924286"/>
                <a:gd name="connsiteX202" fmla="*/ 0 w 3132634"/>
                <a:gd name="connsiteY202" fmla="*/ 2924063 h 5924286"/>
                <a:gd name="connsiteX203" fmla="*/ 570 w 3132634"/>
                <a:gd name="connsiteY203" fmla="*/ 2875438 h 5924286"/>
                <a:gd name="connsiteX204" fmla="*/ 727360 w 3132634"/>
                <a:gd name="connsiteY204" fmla="*/ 3092228 h 5924286"/>
                <a:gd name="connsiteX205" fmla="*/ 267470 w 3132634"/>
                <a:gd name="connsiteY205" fmla="*/ 1450045 h 5924286"/>
                <a:gd name="connsiteX206" fmla="*/ 311784 w 3132634"/>
                <a:gd name="connsiteY206" fmla="*/ 1463624 h 5924286"/>
                <a:gd name="connsiteX207" fmla="*/ 564452 w 3132634"/>
                <a:gd name="connsiteY207" fmla="*/ 2531301 h 5924286"/>
                <a:gd name="connsiteX208" fmla="*/ 586021 w 3132634"/>
                <a:gd name="connsiteY208" fmla="*/ 2520516 h 5924286"/>
                <a:gd name="connsiteX209" fmla="*/ 650729 w 3132634"/>
                <a:gd name="connsiteY209" fmla="*/ 1993611 h 5924286"/>
                <a:gd name="connsiteX210" fmla="*/ 666134 w 3132634"/>
                <a:gd name="connsiteY210" fmla="*/ 2005936 h 5924286"/>
                <a:gd name="connsiteX211" fmla="*/ 664595 w 3132634"/>
                <a:gd name="connsiteY211" fmla="*/ 2654554 h 5924286"/>
                <a:gd name="connsiteX212" fmla="*/ 1243882 w 3132634"/>
                <a:gd name="connsiteY212" fmla="*/ 3471103 h 5924286"/>
                <a:gd name="connsiteX213" fmla="*/ 1271614 w 3132634"/>
                <a:gd name="connsiteY213" fmla="*/ 3444911 h 5924286"/>
                <a:gd name="connsiteX214" fmla="*/ 1165309 w 3132634"/>
                <a:gd name="connsiteY214" fmla="*/ 1854953 h 5924286"/>
                <a:gd name="connsiteX215" fmla="*/ 1256208 w 3132634"/>
                <a:gd name="connsiteY215" fmla="*/ 1247934 h 5924286"/>
                <a:gd name="connsiteX216" fmla="*/ 1111385 w 3132634"/>
                <a:gd name="connsiteY216" fmla="*/ 748760 h 5924286"/>
                <a:gd name="connsiteX217" fmla="*/ 1131415 w 3132634"/>
                <a:gd name="connsiteY217" fmla="*/ 734895 h 5924286"/>
                <a:gd name="connsiteX218" fmla="*/ 1310131 w 3132634"/>
                <a:gd name="connsiteY218" fmla="*/ 1155494 h 5924286"/>
                <a:gd name="connsiteX219" fmla="*/ 1336323 w 3132634"/>
                <a:gd name="connsiteY219" fmla="*/ 1161656 h 5924286"/>
                <a:gd name="connsiteX220" fmla="*/ 1809304 w 3132634"/>
                <a:gd name="connsiteY220" fmla="*/ 345107 h 5924286"/>
                <a:gd name="connsiteX221" fmla="*/ 1806224 w 3132634"/>
                <a:gd name="connsiteY221" fmla="*/ 3081 h 5924286"/>
                <a:gd name="connsiteX222" fmla="*/ 1824712 w 3132634"/>
                <a:gd name="connsiteY222"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01818 w 3132634"/>
                <a:gd name="connsiteY186" fmla="*/ 4865633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57092 w 3132634"/>
                <a:gd name="connsiteY190" fmla="*/ 5071823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658837 w 3132634"/>
                <a:gd name="connsiteY194" fmla="*/ 4953671 h 5924286"/>
                <a:gd name="connsiteX195" fmla="*/ 521539 w 3132634"/>
                <a:gd name="connsiteY195" fmla="*/ 5087709 h 5924286"/>
                <a:gd name="connsiteX196" fmla="*/ 633545 w 3132634"/>
                <a:gd name="connsiteY196" fmla="*/ 4962916 h 5924286"/>
                <a:gd name="connsiteX197" fmla="*/ 111453 w 3132634"/>
                <a:gd name="connsiteY197" fmla="*/ 5195555 h 5924286"/>
                <a:gd name="connsiteX198" fmla="*/ 555864 w 3132634"/>
                <a:gd name="connsiteY198" fmla="*/ 4978321 h 5924286"/>
                <a:gd name="connsiteX199" fmla="*/ 1035175 w 3132634"/>
                <a:gd name="connsiteY199" fmla="*/ 4692039 h 5924286"/>
                <a:gd name="connsiteX200" fmla="*/ 974541 w 3132634"/>
                <a:gd name="connsiteY200" fmla="*/ 3471103 h 5924286"/>
                <a:gd name="connsiteX201" fmla="*/ 0 w 3132634"/>
                <a:gd name="connsiteY201" fmla="*/ 2924063 h 5924286"/>
                <a:gd name="connsiteX202" fmla="*/ 570 w 3132634"/>
                <a:gd name="connsiteY202" fmla="*/ 2875438 h 5924286"/>
                <a:gd name="connsiteX203" fmla="*/ 727360 w 3132634"/>
                <a:gd name="connsiteY203" fmla="*/ 3092228 h 5924286"/>
                <a:gd name="connsiteX204" fmla="*/ 267470 w 3132634"/>
                <a:gd name="connsiteY204" fmla="*/ 1450045 h 5924286"/>
                <a:gd name="connsiteX205" fmla="*/ 311784 w 3132634"/>
                <a:gd name="connsiteY205" fmla="*/ 1463624 h 5924286"/>
                <a:gd name="connsiteX206" fmla="*/ 564452 w 3132634"/>
                <a:gd name="connsiteY206" fmla="*/ 2531301 h 5924286"/>
                <a:gd name="connsiteX207" fmla="*/ 586021 w 3132634"/>
                <a:gd name="connsiteY207" fmla="*/ 2520516 h 5924286"/>
                <a:gd name="connsiteX208" fmla="*/ 650729 w 3132634"/>
                <a:gd name="connsiteY208" fmla="*/ 1993611 h 5924286"/>
                <a:gd name="connsiteX209" fmla="*/ 666134 w 3132634"/>
                <a:gd name="connsiteY209" fmla="*/ 2005936 h 5924286"/>
                <a:gd name="connsiteX210" fmla="*/ 664595 w 3132634"/>
                <a:gd name="connsiteY210" fmla="*/ 2654554 h 5924286"/>
                <a:gd name="connsiteX211" fmla="*/ 1243882 w 3132634"/>
                <a:gd name="connsiteY211" fmla="*/ 3471103 h 5924286"/>
                <a:gd name="connsiteX212" fmla="*/ 1271614 w 3132634"/>
                <a:gd name="connsiteY212" fmla="*/ 3444911 h 5924286"/>
                <a:gd name="connsiteX213" fmla="*/ 1165309 w 3132634"/>
                <a:gd name="connsiteY213" fmla="*/ 1854953 h 5924286"/>
                <a:gd name="connsiteX214" fmla="*/ 1256208 w 3132634"/>
                <a:gd name="connsiteY214" fmla="*/ 1247934 h 5924286"/>
                <a:gd name="connsiteX215" fmla="*/ 1111385 w 3132634"/>
                <a:gd name="connsiteY215" fmla="*/ 748760 h 5924286"/>
                <a:gd name="connsiteX216" fmla="*/ 1131415 w 3132634"/>
                <a:gd name="connsiteY216" fmla="*/ 734895 h 5924286"/>
                <a:gd name="connsiteX217" fmla="*/ 1310131 w 3132634"/>
                <a:gd name="connsiteY217" fmla="*/ 1155494 h 5924286"/>
                <a:gd name="connsiteX218" fmla="*/ 1336323 w 3132634"/>
                <a:gd name="connsiteY218" fmla="*/ 1161656 h 5924286"/>
                <a:gd name="connsiteX219" fmla="*/ 1809304 w 3132634"/>
                <a:gd name="connsiteY219" fmla="*/ 345107 h 5924286"/>
                <a:gd name="connsiteX220" fmla="*/ 1806224 w 3132634"/>
                <a:gd name="connsiteY220" fmla="*/ 3081 h 5924286"/>
                <a:gd name="connsiteX221" fmla="*/ 1824712 w 3132634"/>
                <a:gd name="connsiteY22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01818 w 3132634"/>
                <a:gd name="connsiteY186" fmla="*/ 4865633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25609 w 3132634"/>
                <a:gd name="connsiteY190" fmla="*/ 5087881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658837 w 3132634"/>
                <a:gd name="connsiteY194" fmla="*/ 4953671 h 5924286"/>
                <a:gd name="connsiteX195" fmla="*/ 521539 w 3132634"/>
                <a:gd name="connsiteY195" fmla="*/ 5087709 h 5924286"/>
                <a:gd name="connsiteX196" fmla="*/ 633545 w 3132634"/>
                <a:gd name="connsiteY196" fmla="*/ 4962916 h 5924286"/>
                <a:gd name="connsiteX197" fmla="*/ 111453 w 3132634"/>
                <a:gd name="connsiteY197" fmla="*/ 5195555 h 5924286"/>
                <a:gd name="connsiteX198" fmla="*/ 555864 w 3132634"/>
                <a:gd name="connsiteY198" fmla="*/ 4978321 h 5924286"/>
                <a:gd name="connsiteX199" fmla="*/ 1035175 w 3132634"/>
                <a:gd name="connsiteY199" fmla="*/ 4692039 h 5924286"/>
                <a:gd name="connsiteX200" fmla="*/ 974541 w 3132634"/>
                <a:gd name="connsiteY200" fmla="*/ 3471103 h 5924286"/>
                <a:gd name="connsiteX201" fmla="*/ 0 w 3132634"/>
                <a:gd name="connsiteY201" fmla="*/ 2924063 h 5924286"/>
                <a:gd name="connsiteX202" fmla="*/ 570 w 3132634"/>
                <a:gd name="connsiteY202" fmla="*/ 2875438 h 5924286"/>
                <a:gd name="connsiteX203" fmla="*/ 727360 w 3132634"/>
                <a:gd name="connsiteY203" fmla="*/ 3092228 h 5924286"/>
                <a:gd name="connsiteX204" fmla="*/ 267470 w 3132634"/>
                <a:gd name="connsiteY204" fmla="*/ 1450045 h 5924286"/>
                <a:gd name="connsiteX205" fmla="*/ 311784 w 3132634"/>
                <a:gd name="connsiteY205" fmla="*/ 1463624 h 5924286"/>
                <a:gd name="connsiteX206" fmla="*/ 564452 w 3132634"/>
                <a:gd name="connsiteY206" fmla="*/ 2531301 h 5924286"/>
                <a:gd name="connsiteX207" fmla="*/ 586021 w 3132634"/>
                <a:gd name="connsiteY207" fmla="*/ 2520516 h 5924286"/>
                <a:gd name="connsiteX208" fmla="*/ 650729 w 3132634"/>
                <a:gd name="connsiteY208" fmla="*/ 1993611 h 5924286"/>
                <a:gd name="connsiteX209" fmla="*/ 666134 w 3132634"/>
                <a:gd name="connsiteY209" fmla="*/ 2005936 h 5924286"/>
                <a:gd name="connsiteX210" fmla="*/ 664595 w 3132634"/>
                <a:gd name="connsiteY210" fmla="*/ 2654554 h 5924286"/>
                <a:gd name="connsiteX211" fmla="*/ 1243882 w 3132634"/>
                <a:gd name="connsiteY211" fmla="*/ 3471103 h 5924286"/>
                <a:gd name="connsiteX212" fmla="*/ 1271614 w 3132634"/>
                <a:gd name="connsiteY212" fmla="*/ 3444911 h 5924286"/>
                <a:gd name="connsiteX213" fmla="*/ 1165309 w 3132634"/>
                <a:gd name="connsiteY213" fmla="*/ 1854953 h 5924286"/>
                <a:gd name="connsiteX214" fmla="*/ 1256208 w 3132634"/>
                <a:gd name="connsiteY214" fmla="*/ 1247934 h 5924286"/>
                <a:gd name="connsiteX215" fmla="*/ 1111385 w 3132634"/>
                <a:gd name="connsiteY215" fmla="*/ 748760 h 5924286"/>
                <a:gd name="connsiteX216" fmla="*/ 1131415 w 3132634"/>
                <a:gd name="connsiteY216" fmla="*/ 734895 h 5924286"/>
                <a:gd name="connsiteX217" fmla="*/ 1310131 w 3132634"/>
                <a:gd name="connsiteY217" fmla="*/ 1155494 h 5924286"/>
                <a:gd name="connsiteX218" fmla="*/ 1336323 w 3132634"/>
                <a:gd name="connsiteY218" fmla="*/ 1161656 h 5924286"/>
                <a:gd name="connsiteX219" fmla="*/ 1809304 w 3132634"/>
                <a:gd name="connsiteY219" fmla="*/ 345107 h 5924286"/>
                <a:gd name="connsiteX220" fmla="*/ 1806224 w 3132634"/>
                <a:gd name="connsiteY220" fmla="*/ 3081 h 5924286"/>
                <a:gd name="connsiteX221" fmla="*/ 1824712 w 3132634"/>
                <a:gd name="connsiteY22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101818 w 3132634"/>
                <a:gd name="connsiteY186" fmla="*/ 4865633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25609 w 3132634"/>
                <a:gd name="connsiteY190" fmla="*/ 5087881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658837 w 3132634"/>
                <a:gd name="connsiteY194" fmla="*/ 4953671 h 5924286"/>
                <a:gd name="connsiteX195" fmla="*/ 521539 w 3132634"/>
                <a:gd name="connsiteY195" fmla="*/ 5087709 h 5924286"/>
                <a:gd name="connsiteX196" fmla="*/ 633545 w 3132634"/>
                <a:gd name="connsiteY196" fmla="*/ 4962916 h 5924286"/>
                <a:gd name="connsiteX197" fmla="*/ 111453 w 3132634"/>
                <a:gd name="connsiteY197" fmla="*/ 5195555 h 5924286"/>
                <a:gd name="connsiteX198" fmla="*/ 555864 w 3132634"/>
                <a:gd name="connsiteY198" fmla="*/ 4978321 h 5924286"/>
                <a:gd name="connsiteX199" fmla="*/ 1035175 w 3132634"/>
                <a:gd name="connsiteY199" fmla="*/ 4692039 h 5924286"/>
                <a:gd name="connsiteX200" fmla="*/ 974541 w 3132634"/>
                <a:gd name="connsiteY200" fmla="*/ 3471103 h 5924286"/>
                <a:gd name="connsiteX201" fmla="*/ 0 w 3132634"/>
                <a:gd name="connsiteY201" fmla="*/ 2924063 h 5924286"/>
                <a:gd name="connsiteX202" fmla="*/ 570 w 3132634"/>
                <a:gd name="connsiteY202" fmla="*/ 2875438 h 5924286"/>
                <a:gd name="connsiteX203" fmla="*/ 727360 w 3132634"/>
                <a:gd name="connsiteY203" fmla="*/ 3092228 h 5924286"/>
                <a:gd name="connsiteX204" fmla="*/ 267470 w 3132634"/>
                <a:gd name="connsiteY204" fmla="*/ 1450045 h 5924286"/>
                <a:gd name="connsiteX205" fmla="*/ 311784 w 3132634"/>
                <a:gd name="connsiteY205" fmla="*/ 1463624 h 5924286"/>
                <a:gd name="connsiteX206" fmla="*/ 564452 w 3132634"/>
                <a:gd name="connsiteY206" fmla="*/ 2531301 h 5924286"/>
                <a:gd name="connsiteX207" fmla="*/ 586021 w 3132634"/>
                <a:gd name="connsiteY207" fmla="*/ 2520516 h 5924286"/>
                <a:gd name="connsiteX208" fmla="*/ 650729 w 3132634"/>
                <a:gd name="connsiteY208" fmla="*/ 1993611 h 5924286"/>
                <a:gd name="connsiteX209" fmla="*/ 666134 w 3132634"/>
                <a:gd name="connsiteY209" fmla="*/ 2005936 h 5924286"/>
                <a:gd name="connsiteX210" fmla="*/ 664595 w 3132634"/>
                <a:gd name="connsiteY210" fmla="*/ 2654554 h 5924286"/>
                <a:gd name="connsiteX211" fmla="*/ 1243882 w 3132634"/>
                <a:gd name="connsiteY211" fmla="*/ 3471103 h 5924286"/>
                <a:gd name="connsiteX212" fmla="*/ 1271614 w 3132634"/>
                <a:gd name="connsiteY212" fmla="*/ 3444911 h 5924286"/>
                <a:gd name="connsiteX213" fmla="*/ 1165309 w 3132634"/>
                <a:gd name="connsiteY213" fmla="*/ 1854953 h 5924286"/>
                <a:gd name="connsiteX214" fmla="*/ 1256208 w 3132634"/>
                <a:gd name="connsiteY214" fmla="*/ 1247934 h 5924286"/>
                <a:gd name="connsiteX215" fmla="*/ 1111385 w 3132634"/>
                <a:gd name="connsiteY215" fmla="*/ 748760 h 5924286"/>
                <a:gd name="connsiteX216" fmla="*/ 1131415 w 3132634"/>
                <a:gd name="connsiteY216" fmla="*/ 734895 h 5924286"/>
                <a:gd name="connsiteX217" fmla="*/ 1310131 w 3132634"/>
                <a:gd name="connsiteY217" fmla="*/ 1155494 h 5924286"/>
                <a:gd name="connsiteX218" fmla="*/ 1336323 w 3132634"/>
                <a:gd name="connsiteY218" fmla="*/ 1161656 h 5924286"/>
                <a:gd name="connsiteX219" fmla="*/ 1809304 w 3132634"/>
                <a:gd name="connsiteY219" fmla="*/ 345107 h 5924286"/>
                <a:gd name="connsiteX220" fmla="*/ 1806224 w 3132634"/>
                <a:gd name="connsiteY220" fmla="*/ 3081 h 5924286"/>
                <a:gd name="connsiteX221" fmla="*/ 1824712 w 3132634"/>
                <a:gd name="connsiteY22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6571 w 3132634"/>
                <a:gd name="connsiteY186" fmla="*/ 4849576 h 5924286"/>
                <a:gd name="connsiteX187" fmla="*/ 1026084 w 3132634"/>
                <a:gd name="connsiteY187" fmla="*/ 4924080 h 5924286"/>
                <a:gd name="connsiteX188" fmla="*/ 1049222 w 3132634"/>
                <a:gd name="connsiteY188" fmla="*/ 5041170 h 5924286"/>
                <a:gd name="connsiteX189" fmla="*/ 974901 w 3132634"/>
                <a:gd name="connsiteY189" fmla="*/ 4978496 h 5924286"/>
                <a:gd name="connsiteX190" fmla="*/ 725609 w 3132634"/>
                <a:gd name="connsiteY190" fmla="*/ 5087881 h 5924286"/>
                <a:gd name="connsiteX191" fmla="*/ 903674 w 3132634"/>
                <a:gd name="connsiteY191" fmla="*/ 4947921 h 5924286"/>
                <a:gd name="connsiteX192" fmla="*/ 762248 w 3132634"/>
                <a:gd name="connsiteY192" fmla="*/ 4941997 h 5924286"/>
                <a:gd name="connsiteX193" fmla="*/ 988835 w 3132634"/>
                <a:gd name="connsiteY193" fmla="*/ 4867394 h 5924286"/>
                <a:gd name="connsiteX194" fmla="*/ 658837 w 3132634"/>
                <a:gd name="connsiteY194" fmla="*/ 4953671 h 5924286"/>
                <a:gd name="connsiteX195" fmla="*/ 521539 w 3132634"/>
                <a:gd name="connsiteY195" fmla="*/ 5087709 h 5924286"/>
                <a:gd name="connsiteX196" fmla="*/ 633545 w 3132634"/>
                <a:gd name="connsiteY196" fmla="*/ 4962916 h 5924286"/>
                <a:gd name="connsiteX197" fmla="*/ 111453 w 3132634"/>
                <a:gd name="connsiteY197" fmla="*/ 5195555 h 5924286"/>
                <a:gd name="connsiteX198" fmla="*/ 555864 w 3132634"/>
                <a:gd name="connsiteY198" fmla="*/ 4978321 h 5924286"/>
                <a:gd name="connsiteX199" fmla="*/ 1035175 w 3132634"/>
                <a:gd name="connsiteY199" fmla="*/ 4692039 h 5924286"/>
                <a:gd name="connsiteX200" fmla="*/ 974541 w 3132634"/>
                <a:gd name="connsiteY200" fmla="*/ 3471103 h 5924286"/>
                <a:gd name="connsiteX201" fmla="*/ 0 w 3132634"/>
                <a:gd name="connsiteY201" fmla="*/ 2924063 h 5924286"/>
                <a:gd name="connsiteX202" fmla="*/ 570 w 3132634"/>
                <a:gd name="connsiteY202" fmla="*/ 2875438 h 5924286"/>
                <a:gd name="connsiteX203" fmla="*/ 727360 w 3132634"/>
                <a:gd name="connsiteY203" fmla="*/ 3092228 h 5924286"/>
                <a:gd name="connsiteX204" fmla="*/ 267470 w 3132634"/>
                <a:gd name="connsiteY204" fmla="*/ 1450045 h 5924286"/>
                <a:gd name="connsiteX205" fmla="*/ 311784 w 3132634"/>
                <a:gd name="connsiteY205" fmla="*/ 1463624 h 5924286"/>
                <a:gd name="connsiteX206" fmla="*/ 564452 w 3132634"/>
                <a:gd name="connsiteY206" fmla="*/ 2531301 h 5924286"/>
                <a:gd name="connsiteX207" fmla="*/ 586021 w 3132634"/>
                <a:gd name="connsiteY207" fmla="*/ 2520516 h 5924286"/>
                <a:gd name="connsiteX208" fmla="*/ 650729 w 3132634"/>
                <a:gd name="connsiteY208" fmla="*/ 1993611 h 5924286"/>
                <a:gd name="connsiteX209" fmla="*/ 666134 w 3132634"/>
                <a:gd name="connsiteY209" fmla="*/ 2005936 h 5924286"/>
                <a:gd name="connsiteX210" fmla="*/ 664595 w 3132634"/>
                <a:gd name="connsiteY210" fmla="*/ 2654554 h 5924286"/>
                <a:gd name="connsiteX211" fmla="*/ 1243882 w 3132634"/>
                <a:gd name="connsiteY211" fmla="*/ 3471103 h 5924286"/>
                <a:gd name="connsiteX212" fmla="*/ 1271614 w 3132634"/>
                <a:gd name="connsiteY212" fmla="*/ 3444911 h 5924286"/>
                <a:gd name="connsiteX213" fmla="*/ 1165309 w 3132634"/>
                <a:gd name="connsiteY213" fmla="*/ 1854953 h 5924286"/>
                <a:gd name="connsiteX214" fmla="*/ 1256208 w 3132634"/>
                <a:gd name="connsiteY214" fmla="*/ 1247934 h 5924286"/>
                <a:gd name="connsiteX215" fmla="*/ 1111385 w 3132634"/>
                <a:gd name="connsiteY215" fmla="*/ 748760 h 5924286"/>
                <a:gd name="connsiteX216" fmla="*/ 1131415 w 3132634"/>
                <a:gd name="connsiteY216" fmla="*/ 734895 h 5924286"/>
                <a:gd name="connsiteX217" fmla="*/ 1310131 w 3132634"/>
                <a:gd name="connsiteY217" fmla="*/ 1155494 h 5924286"/>
                <a:gd name="connsiteX218" fmla="*/ 1336323 w 3132634"/>
                <a:gd name="connsiteY218" fmla="*/ 1161656 h 5924286"/>
                <a:gd name="connsiteX219" fmla="*/ 1809304 w 3132634"/>
                <a:gd name="connsiteY219" fmla="*/ 345107 h 5924286"/>
                <a:gd name="connsiteX220" fmla="*/ 1806224 w 3132634"/>
                <a:gd name="connsiteY220" fmla="*/ 3081 h 5924286"/>
                <a:gd name="connsiteX221" fmla="*/ 1824712 w 3132634"/>
                <a:gd name="connsiteY221"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6571 w 3132634"/>
                <a:gd name="connsiteY186" fmla="*/ 4849576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6571 w 3132634"/>
                <a:gd name="connsiteY186" fmla="*/ 4849576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6571 w 3132634"/>
                <a:gd name="connsiteY186" fmla="*/ 4849576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794996 w 3132634"/>
                <a:gd name="connsiteY62" fmla="*/ 4683744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821422 w 3132634"/>
                <a:gd name="connsiteY62" fmla="*/ 4733811 h 5924286"/>
                <a:gd name="connsiteX63" fmla="*/ 1735773 w 3132634"/>
                <a:gd name="connsiteY63" fmla="*/ 4775178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821422 w 3132634"/>
                <a:gd name="connsiteY62" fmla="*/ 4733811 h 5924286"/>
                <a:gd name="connsiteX63" fmla="*/ 1811280 w 3132634"/>
                <a:gd name="connsiteY63" fmla="*/ 4825244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16192 w 3132634"/>
                <a:gd name="connsiteY57" fmla="*/ 4758008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836524 w 3132634"/>
                <a:gd name="connsiteY62" fmla="*/ 4760769 h 5924286"/>
                <a:gd name="connsiteX63" fmla="*/ 1811280 w 3132634"/>
                <a:gd name="connsiteY63" fmla="*/ 4825244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81868 w 3132634"/>
                <a:gd name="connsiteY61" fmla="*/ 4739520 h 5924286"/>
                <a:gd name="connsiteX62" fmla="*/ 1836524 w 3132634"/>
                <a:gd name="connsiteY62" fmla="*/ 4760769 h 5924286"/>
                <a:gd name="connsiteX63" fmla="*/ 1811280 w 3132634"/>
                <a:gd name="connsiteY63" fmla="*/ 4825244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36524 w 3132634"/>
                <a:gd name="connsiteY62" fmla="*/ 4760769 h 5924286"/>
                <a:gd name="connsiteX63" fmla="*/ 1811280 w 3132634"/>
                <a:gd name="connsiteY63" fmla="*/ 4825244 h 5924286"/>
                <a:gd name="connsiteX64" fmla="*/ 1867415 w 3132634"/>
                <a:gd name="connsiteY64" fmla="*/ 4939806 h 5924286"/>
                <a:gd name="connsiteX65" fmla="*/ 2048070 w 3132634"/>
                <a:gd name="connsiteY65" fmla="*/ 5010676 h 5924286"/>
                <a:gd name="connsiteX66" fmla="*/ 1885481 w 3132634"/>
                <a:gd name="connsiteY66" fmla="*/ 4967537 h 5924286"/>
                <a:gd name="connsiteX67" fmla="*/ 2067942 w 3132634"/>
                <a:gd name="connsiteY67" fmla="*/ 5152416 h 5924286"/>
                <a:gd name="connsiteX68" fmla="*/ 2145623 w 3132634"/>
                <a:gd name="connsiteY68" fmla="*/ 5344999 h 5924286"/>
                <a:gd name="connsiteX69" fmla="*/ 2094188 w 3132634"/>
                <a:gd name="connsiteY69" fmla="*/ 5250343 h 5924286"/>
                <a:gd name="connsiteX70" fmla="*/ 2095040 w 3132634"/>
                <a:gd name="connsiteY70" fmla="*/ 5251018 h 5924286"/>
                <a:gd name="connsiteX71" fmla="*/ 2094017 w 3132634"/>
                <a:gd name="connsiteY71" fmla="*/ 5250028 h 5924286"/>
                <a:gd name="connsiteX72" fmla="*/ 2042650 w 3132634"/>
                <a:gd name="connsiteY72" fmla="*/ 5155497 h 5924286"/>
                <a:gd name="connsiteX73" fmla="*/ 1932451 w 3132634"/>
                <a:gd name="connsiteY73" fmla="*/ 5056896 h 5924286"/>
                <a:gd name="connsiteX74" fmla="*/ 1934258 w 3132634"/>
                <a:gd name="connsiteY74" fmla="*/ 5095411 h 5924286"/>
                <a:gd name="connsiteX75" fmla="*/ 2094017 w 3132634"/>
                <a:gd name="connsiteY75" fmla="*/ 5250028 h 5924286"/>
                <a:gd name="connsiteX76" fmla="*/ 2094188 w 3132634"/>
                <a:gd name="connsiteY76" fmla="*/ 5250343 h 5924286"/>
                <a:gd name="connsiteX77" fmla="*/ 1941484 w 3132634"/>
                <a:gd name="connsiteY77" fmla="*/ 5129307 h 5924286"/>
                <a:gd name="connsiteX78" fmla="*/ 1968144 w 3132634"/>
                <a:gd name="connsiteY78" fmla="*/ 5257000 h 5924286"/>
                <a:gd name="connsiteX79" fmla="*/ 1947130 w 3132634"/>
                <a:gd name="connsiteY79" fmla="*/ 5250008 h 5924286"/>
                <a:gd name="connsiteX80" fmla="*/ 1917998 w 3132634"/>
                <a:gd name="connsiteY80" fmla="*/ 5043029 h 5924286"/>
                <a:gd name="connsiteX81" fmla="*/ 1856576 w 3132634"/>
                <a:gd name="connsiteY81" fmla="*/ 4979863 h 5924286"/>
                <a:gd name="connsiteX82" fmla="*/ 1854769 w 3132634"/>
                <a:gd name="connsiteY82" fmla="*/ 5080005 h 5924286"/>
                <a:gd name="connsiteX83" fmla="*/ 1829477 w 3132634"/>
                <a:gd name="connsiteY83" fmla="*/ 4949049 h 5924286"/>
                <a:gd name="connsiteX84" fmla="*/ 1777088 w 3132634"/>
                <a:gd name="connsiteY84" fmla="*/ 4882801 h 5924286"/>
                <a:gd name="connsiteX85" fmla="*/ 1800573 w 3132634"/>
                <a:gd name="connsiteY85" fmla="*/ 5113900 h 5924286"/>
                <a:gd name="connsiteX86" fmla="*/ 1947130 w 3132634"/>
                <a:gd name="connsiteY86" fmla="*/ 5250008 h 5924286"/>
                <a:gd name="connsiteX87" fmla="*/ 1950280 w 3132634"/>
                <a:gd name="connsiteY87" fmla="*/ 5262981 h 5924286"/>
                <a:gd name="connsiteX88" fmla="*/ 1800573 w 3132634"/>
                <a:gd name="connsiteY88" fmla="*/ 5167823 h 5924286"/>
                <a:gd name="connsiteX89" fmla="*/ 1841491 w 3132634"/>
                <a:gd name="connsiteY89" fmla="*/ 5339613 h 5924286"/>
                <a:gd name="connsiteX90" fmla="*/ 1824242 w 3132634"/>
                <a:gd name="connsiteY90" fmla="*/ 5351368 h 5924286"/>
                <a:gd name="connsiteX91" fmla="*/ 1768055 w 3132634"/>
                <a:gd name="connsiteY91" fmla="*/ 5152416 h 5924286"/>
                <a:gd name="connsiteX92" fmla="*/ 1764442 w 3132634"/>
                <a:gd name="connsiteY92" fmla="*/ 5033786 h 5924286"/>
                <a:gd name="connsiteX93" fmla="*/ 1728311 w 3132634"/>
                <a:gd name="connsiteY93" fmla="*/ 5049193 h 5924286"/>
                <a:gd name="connsiteX94" fmla="*/ 1746376 w 3132634"/>
                <a:gd name="connsiteY94" fmla="*/ 5203259 h 5924286"/>
                <a:gd name="connsiteX95" fmla="*/ 1715665 w 3132634"/>
                <a:gd name="connsiteY95" fmla="*/ 5083087 h 5924286"/>
                <a:gd name="connsiteX96" fmla="*/ 1636177 w 3132634"/>
                <a:gd name="connsiteY96" fmla="*/ 5163201 h 5924286"/>
                <a:gd name="connsiteX97" fmla="*/ 1715665 w 3132634"/>
                <a:gd name="connsiteY97" fmla="*/ 5049193 h 5924286"/>
                <a:gd name="connsiteX98" fmla="*/ 1565723 w 3132634"/>
                <a:gd name="connsiteY98" fmla="*/ 5123144 h 5924286"/>
                <a:gd name="connsiteX99" fmla="*/ 1312806 w 3132634"/>
                <a:gd name="connsiteY99" fmla="*/ 5163202 h 5924286"/>
                <a:gd name="connsiteX100" fmla="*/ 1562109 w 3132634"/>
                <a:gd name="connsiteY100" fmla="*/ 5098493 h 5924286"/>
                <a:gd name="connsiteX101" fmla="*/ 1768055 w 3132634"/>
                <a:gd name="connsiteY101" fmla="*/ 4998350 h 5924286"/>
                <a:gd name="connsiteX102" fmla="*/ 1446737 w 3132634"/>
                <a:gd name="connsiteY102" fmla="*/ 4998768 h 5924286"/>
                <a:gd name="connsiteX103" fmla="*/ 1289321 w 3132634"/>
                <a:gd name="connsiteY103" fmla="*/ 5058436 h 5924286"/>
                <a:gd name="connsiteX104" fmla="*/ 1442876 w 3132634"/>
                <a:gd name="connsiteY104" fmla="*/ 5442061 h 5924286"/>
                <a:gd name="connsiteX105" fmla="*/ 1648823 w 3132634"/>
                <a:gd name="connsiteY105" fmla="*/ 5386596 h 5924286"/>
                <a:gd name="connsiteX106" fmla="*/ 1824242 w 3132634"/>
                <a:gd name="connsiteY106" fmla="*/ 5351368 h 5924286"/>
                <a:gd name="connsiteX107" fmla="*/ 1829432 w 3132634"/>
                <a:gd name="connsiteY107" fmla="*/ 5363479 h 5924286"/>
                <a:gd name="connsiteX108" fmla="*/ 1722892 w 3132634"/>
                <a:gd name="connsiteY108" fmla="*/ 5418950 h 5924286"/>
                <a:gd name="connsiteX109" fmla="*/ 1515139 w 3132634"/>
                <a:gd name="connsiteY109" fmla="*/ 5426654 h 5924286"/>
                <a:gd name="connsiteX110" fmla="*/ 1652436 w 3132634"/>
                <a:gd name="connsiteY110" fmla="*/ 5480576 h 5924286"/>
                <a:gd name="connsiteX111" fmla="*/ 1527785 w 3132634"/>
                <a:gd name="connsiteY111" fmla="*/ 5459008 h 5924286"/>
                <a:gd name="connsiteX112" fmla="*/ 1616305 w 3132634"/>
                <a:gd name="connsiteY112" fmla="*/ 5571475 h 5924286"/>
                <a:gd name="connsiteX113" fmla="*/ 1491655 w 3132634"/>
                <a:gd name="connsiteY113" fmla="*/ 5438979 h 5924286"/>
                <a:gd name="connsiteX114" fmla="*/ 1457329 w 3132634"/>
                <a:gd name="connsiteY114" fmla="*/ 5463629 h 5924286"/>
                <a:gd name="connsiteX115" fmla="*/ 1731925 w 3132634"/>
                <a:gd name="connsiteY115" fmla="*/ 5868822 h 5924286"/>
                <a:gd name="connsiteX116" fmla="*/ 1323644 w 3132634"/>
                <a:gd name="connsiteY116" fmla="*/ 5358865 h 5924286"/>
                <a:gd name="connsiteX117" fmla="*/ 1347130 w 3132634"/>
                <a:gd name="connsiteY117" fmla="*/ 5438979 h 5924286"/>
                <a:gd name="connsiteX118" fmla="*/ 1428425 w 3132634"/>
                <a:gd name="connsiteY118" fmla="*/ 5534500 h 5924286"/>
                <a:gd name="connsiteX119" fmla="*/ 1347131 w 3132634"/>
                <a:gd name="connsiteY119" fmla="*/ 5471333 h 5924286"/>
                <a:gd name="connsiteX120" fmla="*/ 1361583 w 3132634"/>
                <a:gd name="connsiteY120" fmla="*/ 5588423 h 5924286"/>
                <a:gd name="connsiteX121" fmla="*/ 1468168 w 3132634"/>
                <a:gd name="connsiteY121" fmla="*/ 5688566 h 5924286"/>
                <a:gd name="connsiteX122" fmla="*/ 1672308 w 3132634"/>
                <a:gd name="connsiteY122" fmla="*/ 5770221 h 5924286"/>
                <a:gd name="connsiteX123" fmla="*/ 1451909 w 3132634"/>
                <a:gd name="connsiteY123" fmla="*/ 5703972 h 5924286"/>
                <a:gd name="connsiteX124" fmla="*/ 1347130 w 3132634"/>
                <a:gd name="connsiteY124" fmla="*/ 5611533 h 5924286"/>
                <a:gd name="connsiteX125" fmla="*/ 1446490 w 3132634"/>
                <a:gd name="connsiteY125" fmla="*/ 5901176 h 5924286"/>
                <a:gd name="connsiteX126" fmla="*/ 1320032 w 3132634"/>
                <a:gd name="connsiteY126" fmla="*/ 5609992 h 5924286"/>
                <a:gd name="connsiteX127" fmla="*/ 1318225 w 3132634"/>
                <a:gd name="connsiteY127" fmla="*/ 5489821 h 5924286"/>
                <a:gd name="connsiteX128" fmla="*/ 1088794 w 3132634"/>
                <a:gd name="connsiteY128" fmla="*/ 5619237 h 5924286"/>
                <a:gd name="connsiteX129" fmla="*/ 1074342 w 3132634"/>
                <a:gd name="connsiteY129" fmla="*/ 5707053 h 5924286"/>
                <a:gd name="connsiteX130" fmla="*/ 1148410 w 3132634"/>
                <a:gd name="connsiteY130" fmla="*/ 5847254 h 5924286"/>
                <a:gd name="connsiteX131" fmla="*/ 1065309 w 3132634"/>
                <a:gd name="connsiteY131" fmla="*/ 5731705 h 5924286"/>
                <a:gd name="connsiteX132" fmla="*/ 886461 w 3132634"/>
                <a:gd name="connsiteY132" fmla="*/ 5876526 h 5924286"/>
                <a:gd name="connsiteX133" fmla="*/ 1011113 w 3132634"/>
                <a:gd name="connsiteY133" fmla="*/ 5744029 h 5924286"/>
                <a:gd name="connsiteX134" fmla="*/ 796134 w 3132634"/>
                <a:gd name="connsiteY134" fmla="*/ 5807197 h 5924286"/>
                <a:gd name="connsiteX135" fmla="*/ 906332 w 3132634"/>
                <a:gd name="connsiteY135" fmla="*/ 5764058 h 5924286"/>
                <a:gd name="connsiteX136" fmla="*/ 794328 w 3132634"/>
                <a:gd name="connsiteY136" fmla="*/ 5751732 h 5924286"/>
                <a:gd name="connsiteX137" fmla="*/ 1038211 w 3132634"/>
                <a:gd name="connsiteY137" fmla="*/ 5710135 h 5924286"/>
                <a:gd name="connsiteX138" fmla="*/ 1099634 w 3132634"/>
                <a:gd name="connsiteY138" fmla="*/ 5554529 h 5924286"/>
                <a:gd name="connsiteX139" fmla="*/ 1318225 w 3132634"/>
                <a:gd name="connsiteY139" fmla="*/ 5468252 h 5924286"/>
                <a:gd name="connsiteX140" fmla="*/ 1301967 w 3132634"/>
                <a:gd name="connsiteY140" fmla="*/ 5409706 h 5924286"/>
                <a:gd name="connsiteX141" fmla="*/ 1081568 w 3132634"/>
                <a:gd name="connsiteY141" fmla="*/ 5460547 h 5924286"/>
                <a:gd name="connsiteX142" fmla="*/ 1310998 w 3132634"/>
                <a:gd name="connsiteY142" fmla="*/ 5378893 h 5924286"/>
                <a:gd name="connsiteX143" fmla="*/ 1253191 w 3132634"/>
                <a:gd name="connsiteY143" fmla="*/ 5124685 h 5924286"/>
                <a:gd name="connsiteX144" fmla="*/ 1159249 w 3132634"/>
                <a:gd name="connsiteY144" fmla="*/ 5224827 h 5924286"/>
                <a:gd name="connsiteX145" fmla="*/ 1224285 w 3132634"/>
                <a:gd name="connsiteY145" fmla="*/ 5311104 h 5924286"/>
                <a:gd name="connsiteX146" fmla="*/ 1166476 w 3132634"/>
                <a:gd name="connsiteY146" fmla="*/ 5264885 h 5924286"/>
                <a:gd name="connsiteX147" fmla="*/ 1197187 w 3132634"/>
                <a:gd name="connsiteY147" fmla="*/ 5415869 h 5924286"/>
                <a:gd name="connsiteX148" fmla="*/ 1159249 w 3132634"/>
                <a:gd name="connsiteY148" fmla="*/ 5326511 h 5924286"/>
                <a:gd name="connsiteX149" fmla="*/ 1061696 w 3132634"/>
                <a:gd name="connsiteY149" fmla="*/ 5428194 h 5924286"/>
                <a:gd name="connsiteX150" fmla="*/ 1124926 w 3132634"/>
                <a:gd name="connsiteY150" fmla="*/ 5341918 h 5924286"/>
                <a:gd name="connsiteX151" fmla="*/ 1034597 w 3132634"/>
                <a:gd name="connsiteY151" fmla="*/ 5381974 h 5924286"/>
                <a:gd name="connsiteX152" fmla="*/ 1081569 w 3132634"/>
                <a:gd name="connsiteY152" fmla="*/ 5343458 h 5924286"/>
                <a:gd name="connsiteX153" fmla="*/ 1000273 w 3132634"/>
                <a:gd name="connsiteY153" fmla="*/ 5341918 h 5924286"/>
                <a:gd name="connsiteX154" fmla="*/ 1133958 w 3132634"/>
                <a:gd name="connsiteY154" fmla="*/ 5309563 h 5924286"/>
                <a:gd name="connsiteX155" fmla="*/ 1244158 w 3132634"/>
                <a:gd name="connsiteY155" fmla="*/ 5095411 h 5924286"/>
                <a:gd name="connsiteX156" fmla="*/ 1096021 w 3132634"/>
                <a:gd name="connsiteY156" fmla="*/ 5192473 h 5924286"/>
                <a:gd name="connsiteX157" fmla="*/ 908139 w 3132634"/>
                <a:gd name="connsiteY157" fmla="*/ 5349621 h 5924286"/>
                <a:gd name="connsiteX158" fmla="*/ 886461 w 3132634"/>
                <a:gd name="connsiteY158" fmla="*/ 5468252 h 5924286"/>
                <a:gd name="connsiteX159" fmla="*/ 998467 w 3132634"/>
                <a:gd name="connsiteY159" fmla="*/ 5677781 h 5924286"/>
                <a:gd name="connsiteX160" fmla="*/ 884655 w 3132634"/>
                <a:gd name="connsiteY160" fmla="*/ 5489821 h 5924286"/>
                <a:gd name="connsiteX161" fmla="*/ 902720 w 3132634"/>
                <a:gd name="connsiteY161" fmla="*/ 5679322 h 5924286"/>
                <a:gd name="connsiteX162" fmla="*/ 866590 w 3132634"/>
                <a:gd name="connsiteY162" fmla="*/ 5534500 h 5924286"/>
                <a:gd name="connsiteX163" fmla="*/ 848524 w 3132634"/>
                <a:gd name="connsiteY163" fmla="*/ 5697810 h 5924286"/>
                <a:gd name="connsiteX164" fmla="*/ 853943 w 3132634"/>
                <a:gd name="connsiteY164" fmla="*/ 5560691 h 5924286"/>
                <a:gd name="connsiteX165" fmla="*/ 835878 w 3132634"/>
                <a:gd name="connsiteY165" fmla="*/ 5517553 h 5924286"/>
                <a:gd name="connsiteX166" fmla="*/ 779875 w 3132634"/>
                <a:gd name="connsiteY166" fmla="*/ 5648508 h 5924286"/>
                <a:gd name="connsiteX167" fmla="*/ 817813 w 3132634"/>
                <a:gd name="connsiteY167" fmla="*/ 5539122 h 5924286"/>
                <a:gd name="connsiteX168" fmla="*/ 720259 w 3132634"/>
                <a:gd name="connsiteY168" fmla="*/ 5685485 h 5924286"/>
                <a:gd name="connsiteX169" fmla="*/ 834072 w 3132634"/>
                <a:gd name="connsiteY169" fmla="*/ 5488280 h 5924286"/>
                <a:gd name="connsiteX170" fmla="*/ 879235 w 3132634"/>
                <a:gd name="connsiteY170" fmla="*/ 5377352 h 5924286"/>
                <a:gd name="connsiteX171" fmla="*/ 487215 w 3132634"/>
                <a:gd name="connsiteY171" fmla="*/ 5924286 h 5924286"/>
                <a:gd name="connsiteX172" fmla="*/ 821425 w 3132634"/>
                <a:gd name="connsiteY172" fmla="*/ 5389679 h 5924286"/>
                <a:gd name="connsiteX173" fmla="*/ 573785 w 3132634"/>
                <a:gd name="connsiteY173" fmla="*/ 5462052 h 5924286"/>
                <a:gd name="connsiteX174" fmla="*/ 498054 w 3132634"/>
                <a:gd name="connsiteY174" fmla="*/ 5549906 h 5924286"/>
                <a:gd name="connsiteX175" fmla="*/ 528765 w 3132634"/>
                <a:gd name="connsiteY175" fmla="*/ 5494442 h 5924286"/>
                <a:gd name="connsiteX176" fmla="*/ 400500 w 3132634"/>
                <a:gd name="connsiteY176" fmla="*/ 5569934 h 5924286"/>
                <a:gd name="connsiteX177" fmla="*/ 452891 w 3132634"/>
                <a:gd name="connsiteY177" fmla="*/ 5512930 h 5924286"/>
                <a:gd name="connsiteX178" fmla="*/ 324482 w 3132634"/>
                <a:gd name="connsiteY178" fmla="*/ 5545752 h 5924286"/>
                <a:gd name="connsiteX179" fmla="*/ 525153 w 3132634"/>
                <a:gd name="connsiteY179" fmla="*/ 5471332 h 5924286"/>
                <a:gd name="connsiteX180" fmla="*/ 451084 w 3132634"/>
                <a:gd name="connsiteY180" fmla="*/ 5465170 h 5924286"/>
                <a:gd name="connsiteX181" fmla="*/ 575735 w 3132634"/>
                <a:gd name="connsiteY181" fmla="*/ 5440519 h 5924286"/>
                <a:gd name="connsiteX182" fmla="*/ 846717 w 3132634"/>
                <a:gd name="connsiteY182" fmla="*/ 5368108 h 5924286"/>
                <a:gd name="connsiteX183" fmla="*/ 1090600 w 3132634"/>
                <a:gd name="connsiteY183" fmla="*/ 5120062 h 5924286"/>
                <a:gd name="connsiteX184" fmla="*/ 310173 w 3132634"/>
                <a:gd name="connsiteY184" fmla="*/ 5317266 h 5924286"/>
                <a:gd name="connsiteX185" fmla="*/ 1124926 w 3132634"/>
                <a:gd name="connsiteY185" fmla="*/ 5084627 h 5924286"/>
                <a:gd name="connsiteX186" fmla="*/ 1091324 w 3132634"/>
                <a:gd name="connsiteY186" fmla="*/ 4838872 h 5924286"/>
                <a:gd name="connsiteX187" fmla="*/ 1049222 w 3132634"/>
                <a:gd name="connsiteY187" fmla="*/ 5041170 h 5924286"/>
                <a:gd name="connsiteX188" fmla="*/ 974901 w 3132634"/>
                <a:gd name="connsiteY188" fmla="*/ 4978496 h 5924286"/>
                <a:gd name="connsiteX189" fmla="*/ 725609 w 3132634"/>
                <a:gd name="connsiteY189" fmla="*/ 5087881 h 5924286"/>
                <a:gd name="connsiteX190" fmla="*/ 903674 w 3132634"/>
                <a:gd name="connsiteY190" fmla="*/ 4947921 h 5924286"/>
                <a:gd name="connsiteX191" fmla="*/ 762248 w 3132634"/>
                <a:gd name="connsiteY191" fmla="*/ 4941997 h 5924286"/>
                <a:gd name="connsiteX192" fmla="*/ 988835 w 3132634"/>
                <a:gd name="connsiteY192" fmla="*/ 4867394 h 5924286"/>
                <a:gd name="connsiteX193" fmla="*/ 658837 w 3132634"/>
                <a:gd name="connsiteY193" fmla="*/ 4953671 h 5924286"/>
                <a:gd name="connsiteX194" fmla="*/ 521539 w 3132634"/>
                <a:gd name="connsiteY194" fmla="*/ 5087709 h 5924286"/>
                <a:gd name="connsiteX195" fmla="*/ 633545 w 3132634"/>
                <a:gd name="connsiteY195" fmla="*/ 4962916 h 5924286"/>
                <a:gd name="connsiteX196" fmla="*/ 111453 w 3132634"/>
                <a:gd name="connsiteY196" fmla="*/ 5195555 h 5924286"/>
                <a:gd name="connsiteX197" fmla="*/ 555864 w 3132634"/>
                <a:gd name="connsiteY197" fmla="*/ 4978321 h 5924286"/>
                <a:gd name="connsiteX198" fmla="*/ 1035175 w 3132634"/>
                <a:gd name="connsiteY198" fmla="*/ 4692039 h 5924286"/>
                <a:gd name="connsiteX199" fmla="*/ 974541 w 3132634"/>
                <a:gd name="connsiteY199" fmla="*/ 3471103 h 5924286"/>
                <a:gd name="connsiteX200" fmla="*/ 0 w 3132634"/>
                <a:gd name="connsiteY200" fmla="*/ 2924063 h 5924286"/>
                <a:gd name="connsiteX201" fmla="*/ 570 w 3132634"/>
                <a:gd name="connsiteY201" fmla="*/ 2875438 h 5924286"/>
                <a:gd name="connsiteX202" fmla="*/ 727360 w 3132634"/>
                <a:gd name="connsiteY202" fmla="*/ 3092228 h 5924286"/>
                <a:gd name="connsiteX203" fmla="*/ 267470 w 3132634"/>
                <a:gd name="connsiteY203" fmla="*/ 1450045 h 5924286"/>
                <a:gd name="connsiteX204" fmla="*/ 311784 w 3132634"/>
                <a:gd name="connsiteY204" fmla="*/ 1463624 h 5924286"/>
                <a:gd name="connsiteX205" fmla="*/ 564452 w 3132634"/>
                <a:gd name="connsiteY205" fmla="*/ 2531301 h 5924286"/>
                <a:gd name="connsiteX206" fmla="*/ 586021 w 3132634"/>
                <a:gd name="connsiteY206" fmla="*/ 2520516 h 5924286"/>
                <a:gd name="connsiteX207" fmla="*/ 650729 w 3132634"/>
                <a:gd name="connsiteY207" fmla="*/ 1993611 h 5924286"/>
                <a:gd name="connsiteX208" fmla="*/ 666134 w 3132634"/>
                <a:gd name="connsiteY208" fmla="*/ 2005936 h 5924286"/>
                <a:gd name="connsiteX209" fmla="*/ 664595 w 3132634"/>
                <a:gd name="connsiteY209" fmla="*/ 2654554 h 5924286"/>
                <a:gd name="connsiteX210" fmla="*/ 1243882 w 3132634"/>
                <a:gd name="connsiteY210" fmla="*/ 3471103 h 5924286"/>
                <a:gd name="connsiteX211" fmla="*/ 1271614 w 3132634"/>
                <a:gd name="connsiteY211" fmla="*/ 3444911 h 5924286"/>
                <a:gd name="connsiteX212" fmla="*/ 1165309 w 3132634"/>
                <a:gd name="connsiteY212" fmla="*/ 1854953 h 5924286"/>
                <a:gd name="connsiteX213" fmla="*/ 1256208 w 3132634"/>
                <a:gd name="connsiteY213" fmla="*/ 1247934 h 5924286"/>
                <a:gd name="connsiteX214" fmla="*/ 1111385 w 3132634"/>
                <a:gd name="connsiteY214" fmla="*/ 748760 h 5924286"/>
                <a:gd name="connsiteX215" fmla="*/ 1131415 w 3132634"/>
                <a:gd name="connsiteY215" fmla="*/ 734895 h 5924286"/>
                <a:gd name="connsiteX216" fmla="*/ 1310131 w 3132634"/>
                <a:gd name="connsiteY216" fmla="*/ 1155494 h 5924286"/>
                <a:gd name="connsiteX217" fmla="*/ 1336323 w 3132634"/>
                <a:gd name="connsiteY217" fmla="*/ 1161656 h 5924286"/>
                <a:gd name="connsiteX218" fmla="*/ 1809304 w 3132634"/>
                <a:gd name="connsiteY218" fmla="*/ 345107 h 5924286"/>
                <a:gd name="connsiteX219" fmla="*/ 1806224 w 3132634"/>
                <a:gd name="connsiteY219" fmla="*/ 3081 h 5924286"/>
                <a:gd name="connsiteX220" fmla="*/ 1824712 w 3132634"/>
                <a:gd name="connsiteY220"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4901 w 3132634"/>
                <a:gd name="connsiteY187" fmla="*/ 4978496 h 5924286"/>
                <a:gd name="connsiteX188" fmla="*/ 725609 w 3132634"/>
                <a:gd name="connsiteY188" fmla="*/ 5087881 h 5924286"/>
                <a:gd name="connsiteX189" fmla="*/ 903674 w 3132634"/>
                <a:gd name="connsiteY189" fmla="*/ 4947921 h 5924286"/>
                <a:gd name="connsiteX190" fmla="*/ 762248 w 3132634"/>
                <a:gd name="connsiteY190" fmla="*/ 4941997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4901 w 3132634"/>
                <a:gd name="connsiteY187" fmla="*/ 4978496 h 5924286"/>
                <a:gd name="connsiteX188" fmla="*/ 725609 w 3132634"/>
                <a:gd name="connsiteY188" fmla="*/ 5087881 h 5924286"/>
                <a:gd name="connsiteX189" fmla="*/ 903674 w 3132634"/>
                <a:gd name="connsiteY189" fmla="*/ 4947921 h 5924286"/>
                <a:gd name="connsiteX190" fmla="*/ 762248 w 3132634"/>
                <a:gd name="connsiteY190" fmla="*/ 4941997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4901 w 3132634"/>
                <a:gd name="connsiteY187" fmla="*/ 4978496 h 5924286"/>
                <a:gd name="connsiteX188" fmla="*/ 725609 w 3132634"/>
                <a:gd name="connsiteY188" fmla="*/ 5087881 h 5924286"/>
                <a:gd name="connsiteX189" fmla="*/ 903674 w 3132634"/>
                <a:gd name="connsiteY189" fmla="*/ 4947921 h 5924286"/>
                <a:gd name="connsiteX190" fmla="*/ 762248 w 3132634"/>
                <a:gd name="connsiteY190" fmla="*/ 4941997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4901 w 3132634"/>
                <a:gd name="connsiteY187" fmla="*/ 4978496 h 5924286"/>
                <a:gd name="connsiteX188" fmla="*/ 725609 w 3132634"/>
                <a:gd name="connsiteY188" fmla="*/ 5087881 h 5924286"/>
                <a:gd name="connsiteX189" fmla="*/ 903674 w 3132634"/>
                <a:gd name="connsiteY189" fmla="*/ 4947921 h 5924286"/>
                <a:gd name="connsiteX190" fmla="*/ 762248 w 3132634"/>
                <a:gd name="connsiteY190" fmla="*/ 4941997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4901 w 3132634"/>
                <a:gd name="connsiteY187" fmla="*/ 4978496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49222 w 3132634"/>
                <a:gd name="connsiteY186" fmla="*/ 5041170 h 5924286"/>
                <a:gd name="connsiteX187" fmla="*/ 971126 w 3132634"/>
                <a:gd name="connsiteY187" fmla="*/ 495538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71126 w 3132634"/>
                <a:gd name="connsiteY187" fmla="*/ 495538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2830305 w 3132634"/>
                <a:gd name="connsiteY43" fmla="*/ 5406625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2674941 w 3132634"/>
                <a:gd name="connsiteY45" fmla="*/ 5685485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3037067 w 3132634"/>
                <a:gd name="connsiteY45" fmla="*/ 5667466 h 5924286"/>
                <a:gd name="connsiteX46" fmla="*/ 2394325 w 3132634"/>
                <a:gd name="connsiteY46" fmla="*/ 5175489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3037067 w 3132634"/>
                <a:gd name="connsiteY45" fmla="*/ 5667466 h 5924286"/>
                <a:gd name="connsiteX46" fmla="*/ 2321291 w 3132634"/>
                <a:gd name="connsiteY46" fmla="*/ 5247567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3037067 w 3132634"/>
                <a:gd name="connsiteY45" fmla="*/ 5667466 h 5924286"/>
                <a:gd name="connsiteX46" fmla="*/ 2376067 w 3132634"/>
                <a:gd name="connsiteY46" fmla="*/ 5179092 h 5924286"/>
                <a:gd name="connsiteX47" fmla="*/ 2313632 w 3132634"/>
                <a:gd name="connsiteY47" fmla="*/ 5113900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284727 w 3132634"/>
                <a:gd name="connsiteY48" fmla="*/ 5252560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20218 w 3132634"/>
                <a:gd name="connsiteY44" fmla="*/ 5170905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363848 w 3132634"/>
                <a:gd name="connsiteY48" fmla="*/ 5324638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363848 w 3132634"/>
                <a:gd name="connsiteY48" fmla="*/ 5324638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434671 w 3132634"/>
                <a:gd name="connsiteY52" fmla="*/ 5614614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05239 w 3132634"/>
                <a:gd name="connsiteY53" fmla="*/ 5209421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74528 w 3132634"/>
                <a:gd name="connsiteY55" fmla="*/ 5201717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053490 w 3132634"/>
                <a:gd name="connsiteY58" fmla="*/ 4944428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062521 w 3132634"/>
                <a:gd name="connsiteY59" fmla="*/ 5120063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6576 w 3132634"/>
                <a:gd name="connsiteY80" fmla="*/ 4979863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885481 w 3132634"/>
                <a:gd name="connsiteY65" fmla="*/ 4967537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23644 w 3132634"/>
                <a:gd name="connsiteY115" fmla="*/ 5358865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886461 w 3132634"/>
                <a:gd name="connsiteY157" fmla="*/ 5468252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84655 w 3132634"/>
                <a:gd name="connsiteY159" fmla="*/ 5489821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34072 w 3132634"/>
                <a:gd name="connsiteY168" fmla="*/ 5488280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6717 w 3132634"/>
                <a:gd name="connsiteY181" fmla="*/ 536810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5735 w 3132634"/>
                <a:gd name="connsiteY180" fmla="*/ 5440519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93994 w 3132634"/>
                <a:gd name="connsiteY180" fmla="*/ 5480163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73785 w 3132634"/>
                <a:gd name="connsiteY172" fmla="*/ 5462052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98054 w 3132634"/>
                <a:gd name="connsiteY173" fmla="*/ 5549906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8765 w 3132634"/>
                <a:gd name="connsiteY174" fmla="*/ 5494442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400500 w 3132634"/>
                <a:gd name="connsiteY175" fmla="*/ 556993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324482 w 3132634"/>
                <a:gd name="connsiteY177" fmla="*/ 554575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525153 w 3132634"/>
                <a:gd name="connsiteY178" fmla="*/ 5471332 h 5924286"/>
                <a:gd name="connsiteX179" fmla="*/ 451084 w 3132634"/>
                <a:gd name="connsiteY179" fmla="*/ 5465170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525153 w 3132634"/>
                <a:gd name="connsiteY178" fmla="*/ 5471332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11469 w 3132634"/>
                <a:gd name="connsiteY186" fmla="*/ 5052724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56024 w 3132634"/>
                <a:gd name="connsiteY187" fmla="*/ 4982349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725609 w 3132634"/>
                <a:gd name="connsiteY188" fmla="*/ 5087881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903674 w 3132634"/>
                <a:gd name="connsiteY189" fmla="*/ 4947921 h 5924286"/>
                <a:gd name="connsiteX190" fmla="*/ 773574 w 3132634"/>
                <a:gd name="connsiteY190" fmla="*/ 4976659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903674 w 3132634"/>
                <a:gd name="connsiteY189" fmla="*/ 4947921 h 5924286"/>
                <a:gd name="connsiteX190" fmla="*/ 712713 w 3132634"/>
                <a:gd name="connsiteY190" fmla="*/ 4969451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88835 w 3132634"/>
                <a:gd name="connsiteY191" fmla="*/ 486739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58837 w 3132634"/>
                <a:gd name="connsiteY192" fmla="*/ 4953671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1539 w 3132634"/>
                <a:gd name="connsiteY193" fmla="*/ 5087709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633545 w 3132634"/>
                <a:gd name="connsiteY194" fmla="*/ 4962916 h 5924286"/>
                <a:gd name="connsiteX195" fmla="*/ 111453 w 3132634"/>
                <a:gd name="connsiteY195" fmla="*/ 5195555 h 5924286"/>
                <a:gd name="connsiteX196" fmla="*/ 555864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633545 w 3132634"/>
                <a:gd name="connsiteY194" fmla="*/ 4962916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310173 w 3132634"/>
                <a:gd name="connsiteY183" fmla="*/ 5317266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554425 w 3132634"/>
                <a:gd name="connsiteY194" fmla="*/ 5006163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267570 w 3132634"/>
                <a:gd name="connsiteY183" fmla="*/ 5432592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554425 w 3132634"/>
                <a:gd name="connsiteY194" fmla="*/ 5006163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267570 w 3132634"/>
                <a:gd name="connsiteY183" fmla="*/ 5432592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554425 w 3132634"/>
                <a:gd name="connsiteY194" fmla="*/ 5006163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267570 w 3132634"/>
                <a:gd name="connsiteY183" fmla="*/ 5432592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554425 w 3132634"/>
                <a:gd name="connsiteY194" fmla="*/ 5006163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85480 w 3132634"/>
                <a:gd name="connsiteY4" fmla="*/ 5303401 h 5924286"/>
                <a:gd name="connsiteX5" fmla="*/ 1844367 w 3132634"/>
                <a:gd name="connsiteY5" fmla="*/ 5346535 h 5924286"/>
                <a:gd name="connsiteX6" fmla="*/ 1841491 w 3132634"/>
                <a:gd name="connsiteY6" fmla="*/ 5339613 h 5924286"/>
                <a:gd name="connsiteX7" fmla="*/ 1885480 w 3132634"/>
                <a:gd name="connsiteY7" fmla="*/ 5303401 h 5924286"/>
                <a:gd name="connsiteX8" fmla="*/ 1950280 w 3132634"/>
                <a:gd name="connsiteY8" fmla="*/ 5262981 h 5924286"/>
                <a:gd name="connsiteX9" fmla="*/ 1970193 w 3132634"/>
                <a:gd name="connsiteY9" fmla="*/ 5268701 h 5924286"/>
                <a:gd name="connsiteX10" fmla="*/ 1961356 w 3132634"/>
                <a:gd name="connsiteY10" fmla="*/ 5395840 h 5924286"/>
                <a:gd name="connsiteX11" fmla="*/ 1950280 w 3132634"/>
                <a:gd name="connsiteY11" fmla="*/ 5262981 h 5924286"/>
                <a:gd name="connsiteX12" fmla="*/ 1968144 w 3132634"/>
                <a:gd name="connsiteY12" fmla="*/ 5257000 h 5924286"/>
                <a:gd name="connsiteX13" fmla="*/ 2093234 w 3132634"/>
                <a:gd name="connsiteY13" fmla="*/ 5291075 h 5924286"/>
                <a:gd name="connsiteX14" fmla="*/ 1970193 w 3132634"/>
                <a:gd name="connsiteY14" fmla="*/ 5268701 h 5924286"/>
                <a:gd name="connsiteX15" fmla="*/ 1968144 w 3132634"/>
                <a:gd name="connsiteY15" fmla="*/ 5257000 h 5924286"/>
                <a:gd name="connsiteX16" fmla="*/ 1824712 w 3132634"/>
                <a:gd name="connsiteY16" fmla="*/ 0 h 5924286"/>
                <a:gd name="connsiteX17" fmla="*/ 1860146 w 3132634"/>
                <a:gd name="connsiteY17" fmla="*/ 297347 h 5924286"/>
                <a:gd name="connsiteX18" fmla="*/ 1892501 w 3132634"/>
                <a:gd name="connsiteY18" fmla="*/ 311213 h 5924286"/>
                <a:gd name="connsiteX19" fmla="*/ 2106652 w 3132634"/>
                <a:gd name="connsiteY19" fmla="*/ 44679 h 5924286"/>
                <a:gd name="connsiteX20" fmla="*/ 2118977 w 3132634"/>
                <a:gd name="connsiteY20" fmla="*/ 61627 h 5924286"/>
                <a:gd name="connsiteX21" fmla="*/ 1570503 w 3132634"/>
                <a:gd name="connsiteY21" fmla="*/ 887420 h 5924286"/>
                <a:gd name="connsiteX22" fmla="*/ 1310131 w 3132634"/>
                <a:gd name="connsiteY22" fmla="*/ 1546821 h 5924286"/>
                <a:gd name="connsiteX23" fmla="*/ 1337864 w 3132634"/>
                <a:gd name="connsiteY23" fmla="*/ 1562228 h 5924286"/>
                <a:gd name="connsiteX24" fmla="*/ 2114355 w 3132634"/>
                <a:gd name="connsiteY24" fmla="*/ 942884 h 5924286"/>
                <a:gd name="connsiteX25" fmla="*/ 2126680 w 3132634"/>
                <a:gd name="connsiteY25" fmla="*/ 972156 h 5924286"/>
                <a:gd name="connsiteX26" fmla="*/ 1314753 w 3132634"/>
                <a:gd name="connsiteY26" fmla="*/ 1827220 h 5924286"/>
                <a:gd name="connsiteX27" fmla="*/ 1556637 w 3132634"/>
                <a:gd name="connsiteY27" fmla="*/ 3246169 h 5924286"/>
                <a:gd name="connsiteX28" fmla="*/ 1609020 w 3132634"/>
                <a:gd name="connsiteY28" fmla="*/ 3253872 h 5924286"/>
                <a:gd name="connsiteX29" fmla="*/ 2296153 w 3132634"/>
                <a:gd name="connsiteY29" fmla="*/ 2574442 h 5924286"/>
                <a:gd name="connsiteX30" fmla="*/ 2174440 w 3132634"/>
                <a:gd name="connsiteY30" fmla="*/ 2135354 h 5924286"/>
                <a:gd name="connsiteX31" fmla="*/ 2189847 w 3132634"/>
                <a:gd name="connsiteY31" fmla="*/ 2129191 h 5924286"/>
                <a:gd name="connsiteX32" fmla="*/ 2350076 w 3132634"/>
                <a:gd name="connsiteY32" fmla="*/ 2575982 h 5924286"/>
                <a:gd name="connsiteX33" fmla="*/ 2400917 w 3132634"/>
                <a:gd name="connsiteY33" fmla="*/ 2577523 h 5924286"/>
                <a:gd name="connsiteX34" fmla="*/ 3109622 w 3132634"/>
                <a:gd name="connsiteY34" fmla="*/ 1472872 h 5924286"/>
                <a:gd name="connsiteX35" fmla="*/ 3129649 w 3132634"/>
                <a:gd name="connsiteY35" fmla="*/ 1505224 h 5924286"/>
                <a:gd name="connsiteX36" fmla="*/ 2787623 w 3132634"/>
                <a:gd name="connsiteY36" fmla="*/ 2310989 h 5924286"/>
                <a:gd name="connsiteX37" fmla="*/ 3121945 w 3132634"/>
                <a:gd name="connsiteY37" fmla="*/ 2534384 h 5924286"/>
                <a:gd name="connsiteX38" fmla="*/ 3092672 w 3132634"/>
                <a:gd name="connsiteY38" fmla="*/ 2555954 h 5924286"/>
                <a:gd name="connsiteX39" fmla="*/ 2727536 w 3132634"/>
                <a:gd name="connsiteY39" fmla="*/ 2367992 h 5924286"/>
                <a:gd name="connsiteX40" fmla="*/ 1735353 w 3132634"/>
                <a:gd name="connsiteY40" fmla="*/ 3526568 h 5924286"/>
                <a:gd name="connsiteX41" fmla="*/ 1930337 w 3132634"/>
                <a:gd name="connsiteY41" fmla="*/ 4697886 h 5924286"/>
                <a:gd name="connsiteX42" fmla="*/ 2241370 w 3132634"/>
                <a:gd name="connsiteY42" fmla="*/ 4950590 h 5924286"/>
                <a:gd name="connsiteX43" fmla="*/ 3131568 w 3132634"/>
                <a:gd name="connsiteY43" fmla="*/ 5493120 h 5924286"/>
                <a:gd name="connsiteX44" fmla="*/ 2499338 w 3132634"/>
                <a:gd name="connsiteY44" fmla="*/ 5232174 h 5924286"/>
                <a:gd name="connsiteX45" fmla="*/ 3037067 w 3132634"/>
                <a:gd name="connsiteY45" fmla="*/ 5667466 h 5924286"/>
                <a:gd name="connsiteX46" fmla="*/ 2376067 w 3132634"/>
                <a:gd name="connsiteY46" fmla="*/ 5179092 h 5924286"/>
                <a:gd name="connsiteX47" fmla="*/ 2341019 w 3132634"/>
                <a:gd name="connsiteY47" fmla="*/ 5135523 h 5924286"/>
                <a:gd name="connsiteX48" fmla="*/ 2406450 w 3132634"/>
                <a:gd name="connsiteY48" fmla="*/ 5367885 h 5924286"/>
                <a:gd name="connsiteX49" fmla="*/ 2295567 w 3132634"/>
                <a:gd name="connsiteY49" fmla="*/ 5063058 h 5924286"/>
                <a:gd name="connsiteX50" fmla="*/ 2216078 w 3132634"/>
                <a:gd name="connsiteY50" fmla="*/ 4984485 h 5924286"/>
                <a:gd name="connsiteX51" fmla="*/ 2235950 w 3132634"/>
                <a:gd name="connsiteY51" fmla="*/ 5218665 h 5924286"/>
                <a:gd name="connsiteX52" fmla="*/ 2559436 w 3132634"/>
                <a:gd name="connsiteY52" fmla="*/ 5729940 h 5924286"/>
                <a:gd name="connsiteX53" fmla="*/ 2217411 w 3132634"/>
                <a:gd name="connsiteY53" fmla="*/ 5295916 h 5924286"/>
                <a:gd name="connsiteX54" fmla="*/ 2246790 w 3132634"/>
                <a:gd name="connsiteY54" fmla="*/ 5781005 h 5924286"/>
                <a:gd name="connsiteX55" fmla="*/ 2125838 w 3132634"/>
                <a:gd name="connsiteY55" fmla="*/ 5172885 h 5924286"/>
                <a:gd name="connsiteX56" fmla="*/ 2181754 w 3132634"/>
                <a:gd name="connsiteY56" fmla="*/ 4947509 h 5924286"/>
                <a:gd name="connsiteX57" fmla="*/ 1931293 w 3132634"/>
                <a:gd name="connsiteY57" fmla="*/ 4773413 h 5924286"/>
                <a:gd name="connsiteX58" fmla="*/ 2114351 w 3132634"/>
                <a:gd name="connsiteY58" fmla="*/ 4948032 h 5924286"/>
                <a:gd name="connsiteX59" fmla="*/ 2102080 w 3132634"/>
                <a:gd name="connsiteY59" fmla="*/ 5130875 h 5924286"/>
                <a:gd name="connsiteX60" fmla="*/ 2026392 w 3132634"/>
                <a:gd name="connsiteY60" fmla="*/ 4939806 h 5924286"/>
                <a:gd name="connsiteX61" fmla="*/ 1896970 w 3132634"/>
                <a:gd name="connsiteY61" fmla="*/ 4770330 h 5924286"/>
                <a:gd name="connsiteX62" fmla="*/ 1811280 w 3132634"/>
                <a:gd name="connsiteY62" fmla="*/ 4825244 h 5924286"/>
                <a:gd name="connsiteX63" fmla="*/ 1867415 w 3132634"/>
                <a:gd name="connsiteY63" fmla="*/ 4939806 h 5924286"/>
                <a:gd name="connsiteX64" fmla="*/ 2048070 w 3132634"/>
                <a:gd name="connsiteY64" fmla="*/ 5010676 h 5924286"/>
                <a:gd name="connsiteX65" fmla="*/ 1921998 w 3132634"/>
                <a:gd name="connsiteY65" fmla="*/ 4981953 h 5924286"/>
                <a:gd name="connsiteX66" fmla="*/ 2067942 w 3132634"/>
                <a:gd name="connsiteY66" fmla="*/ 5152416 h 5924286"/>
                <a:gd name="connsiteX67" fmla="*/ 2145623 w 3132634"/>
                <a:gd name="connsiteY67" fmla="*/ 5344999 h 5924286"/>
                <a:gd name="connsiteX68" fmla="*/ 2094188 w 3132634"/>
                <a:gd name="connsiteY68" fmla="*/ 5250343 h 5924286"/>
                <a:gd name="connsiteX69" fmla="*/ 2095040 w 3132634"/>
                <a:gd name="connsiteY69" fmla="*/ 5251018 h 5924286"/>
                <a:gd name="connsiteX70" fmla="*/ 2094017 w 3132634"/>
                <a:gd name="connsiteY70" fmla="*/ 5250028 h 5924286"/>
                <a:gd name="connsiteX71" fmla="*/ 2042650 w 3132634"/>
                <a:gd name="connsiteY71" fmla="*/ 5155497 h 5924286"/>
                <a:gd name="connsiteX72" fmla="*/ 1932451 w 3132634"/>
                <a:gd name="connsiteY72" fmla="*/ 5056896 h 5924286"/>
                <a:gd name="connsiteX73" fmla="*/ 1934258 w 3132634"/>
                <a:gd name="connsiteY73" fmla="*/ 5095411 h 5924286"/>
                <a:gd name="connsiteX74" fmla="*/ 2094017 w 3132634"/>
                <a:gd name="connsiteY74" fmla="*/ 5250028 h 5924286"/>
                <a:gd name="connsiteX75" fmla="*/ 2094188 w 3132634"/>
                <a:gd name="connsiteY75" fmla="*/ 5250343 h 5924286"/>
                <a:gd name="connsiteX76" fmla="*/ 1941484 w 3132634"/>
                <a:gd name="connsiteY76" fmla="*/ 5129307 h 5924286"/>
                <a:gd name="connsiteX77" fmla="*/ 1968144 w 3132634"/>
                <a:gd name="connsiteY77" fmla="*/ 5257000 h 5924286"/>
                <a:gd name="connsiteX78" fmla="*/ 1947130 w 3132634"/>
                <a:gd name="connsiteY78" fmla="*/ 5250008 h 5924286"/>
                <a:gd name="connsiteX79" fmla="*/ 1917998 w 3132634"/>
                <a:gd name="connsiteY79" fmla="*/ 5043029 h 5924286"/>
                <a:gd name="connsiteX80" fmla="*/ 1850490 w 3132634"/>
                <a:gd name="connsiteY80" fmla="*/ 5030319 h 5924286"/>
                <a:gd name="connsiteX81" fmla="*/ 1854769 w 3132634"/>
                <a:gd name="connsiteY81" fmla="*/ 5080005 h 5924286"/>
                <a:gd name="connsiteX82" fmla="*/ 1829477 w 3132634"/>
                <a:gd name="connsiteY82" fmla="*/ 4949049 h 5924286"/>
                <a:gd name="connsiteX83" fmla="*/ 1777088 w 3132634"/>
                <a:gd name="connsiteY83" fmla="*/ 4882801 h 5924286"/>
                <a:gd name="connsiteX84" fmla="*/ 1800573 w 3132634"/>
                <a:gd name="connsiteY84" fmla="*/ 5113900 h 5924286"/>
                <a:gd name="connsiteX85" fmla="*/ 1947130 w 3132634"/>
                <a:gd name="connsiteY85" fmla="*/ 5250008 h 5924286"/>
                <a:gd name="connsiteX86" fmla="*/ 1950280 w 3132634"/>
                <a:gd name="connsiteY86" fmla="*/ 5262981 h 5924286"/>
                <a:gd name="connsiteX87" fmla="*/ 1800573 w 3132634"/>
                <a:gd name="connsiteY87" fmla="*/ 5167823 h 5924286"/>
                <a:gd name="connsiteX88" fmla="*/ 1841491 w 3132634"/>
                <a:gd name="connsiteY88" fmla="*/ 5339613 h 5924286"/>
                <a:gd name="connsiteX89" fmla="*/ 1824242 w 3132634"/>
                <a:gd name="connsiteY89" fmla="*/ 5351368 h 5924286"/>
                <a:gd name="connsiteX90" fmla="*/ 1768055 w 3132634"/>
                <a:gd name="connsiteY90" fmla="*/ 5152416 h 5924286"/>
                <a:gd name="connsiteX91" fmla="*/ 1764442 w 3132634"/>
                <a:gd name="connsiteY91" fmla="*/ 5033786 h 5924286"/>
                <a:gd name="connsiteX92" fmla="*/ 1728311 w 3132634"/>
                <a:gd name="connsiteY92" fmla="*/ 5049193 h 5924286"/>
                <a:gd name="connsiteX93" fmla="*/ 1746376 w 3132634"/>
                <a:gd name="connsiteY93" fmla="*/ 5203259 h 5924286"/>
                <a:gd name="connsiteX94" fmla="*/ 1715665 w 3132634"/>
                <a:gd name="connsiteY94" fmla="*/ 5083087 h 5924286"/>
                <a:gd name="connsiteX95" fmla="*/ 1636177 w 3132634"/>
                <a:gd name="connsiteY95" fmla="*/ 5163201 h 5924286"/>
                <a:gd name="connsiteX96" fmla="*/ 1715665 w 3132634"/>
                <a:gd name="connsiteY96" fmla="*/ 5049193 h 5924286"/>
                <a:gd name="connsiteX97" fmla="*/ 1565723 w 3132634"/>
                <a:gd name="connsiteY97" fmla="*/ 5123144 h 5924286"/>
                <a:gd name="connsiteX98" fmla="*/ 1312806 w 3132634"/>
                <a:gd name="connsiteY98" fmla="*/ 5163202 h 5924286"/>
                <a:gd name="connsiteX99" fmla="*/ 1562109 w 3132634"/>
                <a:gd name="connsiteY99" fmla="*/ 5098493 h 5924286"/>
                <a:gd name="connsiteX100" fmla="*/ 1768055 w 3132634"/>
                <a:gd name="connsiteY100" fmla="*/ 4998350 h 5924286"/>
                <a:gd name="connsiteX101" fmla="*/ 1446737 w 3132634"/>
                <a:gd name="connsiteY101" fmla="*/ 4998768 h 5924286"/>
                <a:gd name="connsiteX102" fmla="*/ 1289321 w 3132634"/>
                <a:gd name="connsiteY102" fmla="*/ 5058436 h 5924286"/>
                <a:gd name="connsiteX103" fmla="*/ 1442876 w 3132634"/>
                <a:gd name="connsiteY103" fmla="*/ 5442061 h 5924286"/>
                <a:gd name="connsiteX104" fmla="*/ 1648823 w 3132634"/>
                <a:gd name="connsiteY104" fmla="*/ 5386596 h 5924286"/>
                <a:gd name="connsiteX105" fmla="*/ 1824242 w 3132634"/>
                <a:gd name="connsiteY105" fmla="*/ 5351368 h 5924286"/>
                <a:gd name="connsiteX106" fmla="*/ 1829432 w 3132634"/>
                <a:gd name="connsiteY106" fmla="*/ 5363479 h 5924286"/>
                <a:gd name="connsiteX107" fmla="*/ 1722892 w 3132634"/>
                <a:gd name="connsiteY107" fmla="*/ 5418950 h 5924286"/>
                <a:gd name="connsiteX108" fmla="*/ 1515139 w 3132634"/>
                <a:gd name="connsiteY108" fmla="*/ 5426654 h 5924286"/>
                <a:gd name="connsiteX109" fmla="*/ 1652436 w 3132634"/>
                <a:gd name="connsiteY109" fmla="*/ 5480576 h 5924286"/>
                <a:gd name="connsiteX110" fmla="*/ 1527785 w 3132634"/>
                <a:gd name="connsiteY110" fmla="*/ 5459008 h 5924286"/>
                <a:gd name="connsiteX111" fmla="*/ 1616305 w 3132634"/>
                <a:gd name="connsiteY111" fmla="*/ 5571475 h 5924286"/>
                <a:gd name="connsiteX112" fmla="*/ 1491655 w 3132634"/>
                <a:gd name="connsiteY112" fmla="*/ 5438979 h 5924286"/>
                <a:gd name="connsiteX113" fmla="*/ 1457329 w 3132634"/>
                <a:gd name="connsiteY113" fmla="*/ 5463629 h 5924286"/>
                <a:gd name="connsiteX114" fmla="*/ 1731925 w 3132634"/>
                <a:gd name="connsiteY114" fmla="*/ 5868822 h 5924286"/>
                <a:gd name="connsiteX115" fmla="*/ 1357117 w 3132634"/>
                <a:gd name="connsiteY115" fmla="*/ 5412923 h 5924286"/>
                <a:gd name="connsiteX116" fmla="*/ 1347130 w 3132634"/>
                <a:gd name="connsiteY116" fmla="*/ 5438979 h 5924286"/>
                <a:gd name="connsiteX117" fmla="*/ 1428425 w 3132634"/>
                <a:gd name="connsiteY117" fmla="*/ 5534500 h 5924286"/>
                <a:gd name="connsiteX118" fmla="*/ 1347131 w 3132634"/>
                <a:gd name="connsiteY118" fmla="*/ 5471333 h 5924286"/>
                <a:gd name="connsiteX119" fmla="*/ 1361583 w 3132634"/>
                <a:gd name="connsiteY119" fmla="*/ 5588423 h 5924286"/>
                <a:gd name="connsiteX120" fmla="*/ 1468168 w 3132634"/>
                <a:gd name="connsiteY120" fmla="*/ 5688566 h 5924286"/>
                <a:gd name="connsiteX121" fmla="*/ 1672308 w 3132634"/>
                <a:gd name="connsiteY121" fmla="*/ 5770221 h 5924286"/>
                <a:gd name="connsiteX122" fmla="*/ 1451909 w 3132634"/>
                <a:gd name="connsiteY122" fmla="*/ 5703972 h 5924286"/>
                <a:gd name="connsiteX123" fmla="*/ 1347130 w 3132634"/>
                <a:gd name="connsiteY123" fmla="*/ 5611533 h 5924286"/>
                <a:gd name="connsiteX124" fmla="*/ 1446490 w 3132634"/>
                <a:gd name="connsiteY124" fmla="*/ 5901176 h 5924286"/>
                <a:gd name="connsiteX125" fmla="*/ 1320032 w 3132634"/>
                <a:gd name="connsiteY125" fmla="*/ 5609992 h 5924286"/>
                <a:gd name="connsiteX126" fmla="*/ 1318225 w 3132634"/>
                <a:gd name="connsiteY126" fmla="*/ 5489821 h 5924286"/>
                <a:gd name="connsiteX127" fmla="*/ 1088794 w 3132634"/>
                <a:gd name="connsiteY127" fmla="*/ 5619237 h 5924286"/>
                <a:gd name="connsiteX128" fmla="*/ 1074342 w 3132634"/>
                <a:gd name="connsiteY128" fmla="*/ 5707053 h 5924286"/>
                <a:gd name="connsiteX129" fmla="*/ 1148410 w 3132634"/>
                <a:gd name="connsiteY129" fmla="*/ 5847254 h 5924286"/>
                <a:gd name="connsiteX130" fmla="*/ 1065309 w 3132634"/>
                <a:gd name="connsiteY130" fmla="*/ 5731705 h 5924286"/>
                <a:gd name="connsiteX131" fmla="*/ 886461 w 3132634"/>
                <a:gd name="connsiteY131" fmla="*/ 5876526 h 5924286"/>
                <a:gd name="connsiteX132" fmla="*/ 1011113 w 3132634"/>
                <a:gd name="connsiteY132" fmla="*/ 5744029 h 5924286"/>
                <a:gd name="connsiteX133" fmla="*/ 796134 w 3132634"/>
                <a:gd name="connsiteY133" fmla="*/ 5807197 h 5924286"/>
                <a:gd name="connsiteX134" fmla="*/ 906332 w 3132634"/>
                <a:gd name="connsiteY134" fmla="*/ 5764058 h 5924286"/>
                <a:gd name="connsiteX135" fmla="*/ 794328 w 3132634"/>
                <a:gd name="connsiteY135" fmla="*/ 5751732 h 5924286"/>
                <a:gd name="connsiteX136" fmla="*/ 1038211 w 3132634"/>
                <a:gd name="connsiteY136" fmla="*/ 5710135 h 5924286"/>
                <a:gd name="connsiteX137" fmla="*/ 1099634 w 3132634"/>
                <a:gd name="connsiteY137" fmla="*/ 5554529 h 5924286"/>
                <a:gd name="connsiteX138" fmla="*/ 1318225 w 3132634"/>
                <a:gd name="connsiteY138" fmla="*/ 5468252 h 5924286"/>
                <a:gd name="connsiteX139" fmla="*/ 1301967 w 3132634"/>
                <a:gd name="connsiteY139" fmla="*/ 5409706 h 5924286"/>
                <a:gd name="connsiteX140" fmla="*/ 1081568 w 3132634"/>
                <a:gd name="connsiteY140" fmla="*/ 5460547 h 5924286"/>
                <a:gd name="connsiteX141" fmla="*/ 1310998 w 3132634"/>
                <a:gd name="connsiteY141" fmla="*/ 5378893 h 5924286"/>
                <a:gd name="connsiteX142" fmla="*/ 1253191 w 3132634"/>
                <a:gd name="connsiteY142" fmla="*/ 5124685 h 5924286"/>
                <a:gd name="connsiteX143" fmla="*/ 1159249 w 3132634"/>
                <a:gd name="connsiteY143" fmla="*/ 5224827 h 5924286"/>
                <a:gd name="connsiteX144" fmla="*/ 1224285 w 3132634"/>
                <a:gd name="connsiteY144" fmla="*/ 5311104 h 5924286"/>
                <a:gd name="connsiteX145" fmla="*/ 1166476 w 3132634"/>
                <a:gd name="connsiteY145" fmla="*/ 5264885 h 5924286"/>
                <a:gd name="connsiteX146" fmla="*/ 1197187 w 3132634"/>
                <a:gd name="connsiteY146" fmla="*/ 5415869 h 5924286"/>
                <a:gd name="connsiteX147" fmla="*/ 1159249 w 3132634"/>
                <a:gd name="connsiteY147" fmla="*/ 5326511 h 5924286"/>
                <a:gd name="connsiteX148" fmla="*/ 1061696 w 3132634"/>
                <a:gd name="connsiteY148" fmla="*/ 5428194 h 5924286"/>
                <a:gd name="connsiteX149" fmla="*/ 1124926 w 3132634"/>
                <a:gd name="connsiteY149" fmla="*/ 5341918 h 5924286"/>
                <a:gd name="connsiteX150" fmla="*/ 1034597 w 3132634"/>
                <a:gd name="connsiteY150" fmla="*/ 5381974 h 5924286"/>
                <a:gd name="connsiteX151" fmla="*/ 1081569 w 3132634"/>
                <a:gd name="connsiteY151" fmla="*/ 5343458 h 5924286"/>
                <a:gd name="connsiteX152" fmla="*/ 1000273 w 3132634"/>
                <a:gd name="connsiteY152" fmla="*/ 5341918 h 5924286"/>
                <a:gd name="connsiteX153" fmla="*/ 1133958 w 3132634"/>
                <a:gd name="connsiteY153" fmla="*/ 5309563 h 5924286"/>
                <a:gd name="connsiteX154" fmla="*/ 1244158 w 3132634"/>
                <a:gd name="connsiteY154" fmla="*/ 5095411 h 5924286"/>
                <a:gd name="connsiteX155" fmla="*/ 1096021 w 3132634"/>
                <a:gd name="connsiteY155" fmla="*/ 5192473 h 5924286"/>
                <a:gd name="connsiteX156" fmla="*/ 908139 w 3132634"/>
                <a:gd name="connsiteY156" fmla="*/ 5349621 h 5924286"/>
                <a:gd name="connsiteX157" fmla="*/ 919935 w 3132634"/>
                <a:gd name="connsiteY157" fmla="*/ 5439421 h 5924286"/>
                <a:gd name="connsiteX158" fmla="*/ 998467 w 3132634"/>
                <a:gd name="connsiteY158" fmla="*/ 5677781 h 5924286"/>
                <a:gd name="connsiteX159" fmla="*/ 893784 w 3132634"/>
                <a:gd name="connsiteY159" fmla="*/ 5529464 h 5924286"/>
                <a:gd name="connsiteX160" fmla="*/ 902720 w 3132634"/>
                <a:gd name="connsiteY160" fmla="*/ 5679322 h 5924286"/>
                <a:gd name="connsiteX161" fmla="*/ 866590 w 3132634"/>
                <a:gd name="connsiteY161" fmla="*/ 5534500 h 5924286"/>
                <a:gd name="connsiteX162" fmla="*/ 848524 w 3132634"/>
                <a:gd name="connsiteY162" fmla="*/ 5697810 h 5924286"/>
                <a:gd name="connsiteX163" fmla="*/ 853943 w 3132634"/>
                <a:gd name="connsiteY163" fmla="*/ 5560691 h 5924286"/>
                <a:gd name="connsiteX164" fmla="*/ 835878 w 3132634"/>
                <a:gd name="connsiteY164" fmla="*/ 5517553 h 5924286"/>
                <a:gd name="connsiteX165" fmla="*/ 779875 w 3132634"/>
                <a:gd name="connsiteY165" fmla="*/ 5648508 h 5924286"/>
                <a:gd name="connsiteX166" fmla="*/ 817813 w 3132634"/>
                <a:gd name="connsiteY166" fmla="*/ 5539122 h 5924286"/>
                <a:gd name="connsiteX167" fmla="*/ 720259 w 3132634"/>
                <a:gd name="connsiteY167" fmla="*/ 5685485 h 5924286"/>
                <a:gd name="connsiteX168" fmla="*/ 812770 w 3132634"/>
                <a:gd name="connsiteY168" fmla="*/ 5477467 h 5924286"/>
                <a:gd name="connsiteX169" fmla="*/ 879235 w 3132634"/>
                <a:gd name="connsiteY169" fmla="*/ 5377352 h 5924286"/>
                <a:gd name="connsiteX170" fmla="*/ 487215 w 3132634"/>
                <a:gd name="connsiteY170" fmla="*/ 5924286 h 5924286"/>
                <a:gd name="connsiteX171" fmla="*/ 821425 w 3132634"/>
                <a:gd name="connsiteY171" fmla="*/ 5389679 h 5924286"/>
                <a:gd name="connsiteX172" fmla="*/ 582915 w 3132634"/>
                <a:gd name="connsiteY172" fmla="*/ 5490884 h 5924286"/>
                <a:gd name="connsiteX173" fmla="*/ 467623 w 3132634"/>
                <a:gd name="connsiteY173" fmla="*/ 5668835 h 5924286"/>
                <a:gd name="connsiteX174" fmla="*/ 525723 w 3132634"/>
                <a:gd name="connsiteY174" fmla="*/ 5519669 h 5924286"/>
                <a:gd name="connsiteX175" fmla="*/ 309207 w 3132634"/>
                <a:gd name="connsiteY175" fmla="*/ 5706884 h 5924286"/>
                <a:gd name="connsiteX176" fmla="*/ 452891 w 3132634"/>
                <a:gd name="connsiteY176" fmla="*/ 5512930 h 5924286"/>
                <a:gd name="connsiteX177" fmla="*/ 181457 w 3132634"/>
                <a:gd name="connsiteY177" fmla="*/ 5581792 h 5924286"/>
                <a:gd name="connsiteX178" fmla="*/ 424730 w 3132634"/>
                <a:gd name="connsiteY178" fmla="*/ 5464123 h 5924286"/>
                <a:gd name="connsiteX179" fmla="*/ 344576 w 3132634"/>
                <a:gd name="connsiteY179" fmla="*/ 5414715 h 5924286"/>
                <a:gd name="connsiteX180" fmla="*/ 578777 w 3132634"/>
                <a:gd name="connsiteY180" fmla="*/ 5408084 h 5924286"/>
                <a:gd name="connsiteX181" fmla="*/ 840631 w 3132634"/>
                <a:gd name="connsiteY181" fmla="*/ 5332068 h 5924286"/>
                <a:gd name="connsiteX182" fmla="*/ 1090600 w 3132634"/>
                <a:gd name="connsiteY182" fmla="*/ 5120062 h 5924286"/>
                <a:gd name="connsiteX183" fmla="*/ 267570 w 3132634"/>
                <a:gd name="connsiteY183" fmla="*/ 5432592 h 5924286"/>
                <a:gd name="connsiteX184" fmla="*/ 1124926 w 3132634"/>
                <a:gd name="connsiteY184" fmla="*/ 5084627 h 5924286"/>
                <a:gd name="connsiteX185" fmla="*/ 1091324 w 3132634"/>
                <a:gd name="connsiteY185" fmla="*/ 4838872 h 5924286"/>
                <a:gd name="connsiteX186" fmla="*/ 1020597 w 3132634"/>
                <a:gd name="connsiteY186" fmla="*/ 5070743 h 5924286"/>
                <a:gd name="connsiteX187" fmla="*/ 934722 w 3132634"/>
                <a:gd name="connsiteY187" fmla="*/ 5025597 h 5924286"/>
                <a:gd name="connsiteX188" fmla="*/ 606929 w 3132634"/>
                <a:gd name="connsiteY188" fmla="*/ 5149148 h 5924286"/>
                <a:gd name="connsiteX189" fmla="*/ 806296 w 3132634"/>
                <a:gd name="connsiteY189" fmla="*/ 5001981 h 5924286"/>
                <a:gd name="connsiteX190" fmla="*/ 712713 w 3132634"/>
                <a:gd name="connsiteY190" fmla="*/ 4969451 h 5924286"/>
                <a:gd name="connsiteX191" fmla="*/ 952319 w 3132634"/>
                <a:gd name="connsiteY191" fmla="*/ 4849374 h 5924286"/>
                <a:gd name="connsiteX192" fmla="*/ 683182 w 3132634"/>
                <a:gd name="connsiteY192" fmla="*/ 4975294 h 5924286"/>
                <a:gd name="connsiteX193" fmla="*/ 527624 w 3132634"/>
                <a:gd name="connsiteY193" fmla="*/ 5177807 h 5924286"/>
                <a:gd name="connsiteX194" fmla="*/ 554425 w 3132634"/>
                <a:gd name="connsiteY194" fmla="*/ 5006163 h 5924286"/>
                <a:gd name="connsiteX195" fmla="*/ 111453 w 3132634"/>
                <a:gd name="connsiteY195" fmla="*/ 5195555 h 5924286"/>
                <a:gd name="connsiteX196" fmla="*/ 501089 w 3132634"/>
                <a:gd name="connsiteY196" fmla="*/ 4978321 h 5924286"/>
                <a:gd name="connsiteX197" fmla="*/ 1035175 w 3132634"/>
                <a:gd name="connsiteY197" fmla="*/ 4692039 h 5924286"/>
                <a:gd name="connsiteX198" fmla="*/ 974541 w 3132634"/>
                <a:gd name="connsiteY198" fmla="*/ 3471103 h 5924286"/>
                <a:gd name="connsiteX199" fmla="*/ 0 w 3132634"/>
                <a:gd name="connsiteY199" fmla="*/ 2924063 h 5924286"/>
                <a:gd name="connsiteX200" fmla="*/ 570 w 3132634"/>
                <a:gd name="connsiteY200" fmla="*/ 2875438 h 5924286"/>
                <a:gd name="connsiteX201" fmla="*/ 727360 w 3132634"/>
                <a:gd name="connsiteY201" fmla="*/ 3092228 h 5924286"/>
                <a:gd name="connsiteX202" fmla="*/ 267470 w 3132634"/>
                <a:gd name="connsiteY202" fmla="*/ 1450045 h 5924286"/>
                <a:gd name="connsiteX203" fmla="*/ 311784 w 3132634"/>
                <a:gd name="connsiteY203" fmla="*/ 1463624 h 5924286"/>
                <a:gd name="connsiteX204" fmla="*/ 564452 w 3132634"/>
                <a:gd name="connsiteY204" fmla="*/ 2531301 h 5924286"/>
                <a:gd name="connsiteX205" fmla="*/ 586021 w 3132634"/>
                <a:gd name="connsiteY205" fmla="*/ 2520516 h 5924286"/>
                <a:gd name="connsiteX206" fmla="*/ 650729 w 3132634"/>
                <a:gd name="connsiteY206" fmla="*/ 1993611 h 5924286"/>
                <a:gd name="connsiteX207" fmla="*/ 666134 w 3132634"/>
                <a:gd name="connsiteY207" fmla="*/ 2005936 h 5924286"/>
                <a:gd name="connsiteX208" fmla="*/ 664595 w 3132634"/>
                <a:gd name="connsiteY208" fmla="*/ 2654554 h 5924286"/>
                <a:gd name="connsiteX209" fmla="*/ 1243882 w 3132634"/>
                <a:gd name="connsiteY209" fmla="*/ 3471103 h 5924286"/>
                <a:gd name="connsiteX210" fmla="*/ 1271614 w 3132634"/>
                <a:gd name="connsiteY210" fmla="*/ 3444911 h 5924286"/>
                <a:gd name="connsiteX211" fmla="*/ 1165309 w 3132634"/>
                <a:gd name="connsiteY211" fmla="*/ 1854953 h 5924286"/>
                <a:gd name="connsiteX212" fmla="*/ 1256208 w 3132634"/>
                <a:gd name="connsiteY212" fmla="*/ 1247934 h 5924286"/>
                <a:gd name="connsiteX213" fmla="*/ 1111385 w 3132634"/>
                <a:gd name="connsiteY213" fmla="*/ 748760 h 5924286"/>
                <a:gd name="connsiteX214" fmla="*/ 1131415 w 3132634"/>
                <a:gd name="connsiteY214" fmla="*/ 734895 h 5924286"/>
                <a:gd name="connsiteX215" fmla="*/ 1310131 w 3132634"/>
                <a:gd name="connsiteY215" fmla="*/ 1155494 h 5924286"/>
                <a:gd name="connsiteX216" fmla="*/ 1336323 w 3132634"/>
                <a:gd name="connsiteY216" fmla="*/ 1161656 h 5924286"/>
                <a:gd name="connsiteX217" fmla="*/ 1809304 w 3132634"/>
                <a:gd name="connsiteY217" fmla="*/ 345107 h 5924286"/>
                <a:gd name="connsiteX218" fmla="*/ 1806224 w 3132634"/>
                <a:gd name="connsiteY218" fmla="*/ 3081 h 5924286"/>
                <a:gd name="connsiteX219" fmla="*/ 1824712 w 3132634"/>
                <a:gd name="connsiteY219"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41491 w 3132634"/>
                <a:gd name="connsiteY4" fmla="*/ 5339613 h 5924286"/>
                <a:gd name="connsiteX5" fmla="*/ 1844367 w 3132634"/>
                <a:gd name="connsiteY5" fmla="*/ 5346535 h 5924286"/>
                <a:gd name="connsiteX6" fmla="*/ 1841491 w 3132634"/>
                <a:gd name="connsiteY6" fmla="*/ 5339613 h 5924286"/>
                <a:gd name="connsiteX7" fmla="*/ 1950280 w 3132634"/>
                <a:gd name="connsiteY7" fmla="*/ 5262981 h 5924286"/>
                <a:gd name="connsiteX8" fmla="*/ 1970193 w 3132634"/>
                <a:gd name="connsiteY8" fmla="*/ 5268701 h 5924286"/>
                <a:gd name="connsiteX9" fmla="*/ 1961356 w 3132634"/>
                <a:gd name="connsiteY9" fmla="*/ 5395840 h 5924286"/>
                <a:gd name="connsiteX10" fmla="*/ 1950280 w 3132634"/>
                <a:gd name="connsiteY10" fmla="*/ 5262981 h 5924286"/>
                <a:gd name="connsiteX11" fmla="*/ 1968144 w 3132634"/>
                <a:gd name="connsiteY11" fmla="*/ 5257000 h 5924286"/>
                <a:gd name="connsiteX12" fmla="*/ 2093234 w 3132634"/>
                <a:gd name="connsiteY12" fmla="*/ 5291075 h 5924286"/>
                <a:gd name="connsiteX13" fmla="*/ 1970193 w 3132634"/>
                <a:gd name="connsiteY13" fmla="*/ 5268701 h 5924286"/>
                <a:gd name="connsiteX14" fmla="*/ 1968144 w 3132634"/>
                <a:gd name="connsiteY14" fmla="*/ 5257000 h 5924286"/>
                <a:gd name="connsiteX15" fmla="*/ 1824712 w 3132634"/>
                <a:gd name="connsiteY15" fmla="*/ 0 h 5924286"/>
                <a:gd name="connsiteX16" fmla="*/ 1860146 w 3132634"/>
                <a:gd name="connsiteY16" fmla="*/ 297347 h 5924286"/>
                <a:gd name="connsiteX17" fmla="*/ 1892501 w 3132634"/>
                <a:gd name="connsiteY17" fmla="*/ 311213 h 5924286"/>
                <a:gd name="connsiteX18" fmla="*/ 2106652 w 3132634"/>
                <a:gd name="connsiteY18" fmla="*/ 44679 h 5924286"/>
                <a:gd name="connsiteX19" fmla="*/ 2118977 w 3132634"/>
                <a:gd name="connsiteY19" fmla="*/ 61627 h 5924286"/>
                <a:gd name="connsiteX20" fmla="*/ 1570503 w 3132634"/>
                <a:gd name="connsiteY20" fmla="*/ 887420 h 5924286"/>
                <a:gd name="connsiteX21" fmla="*/ 1310131 w 3132634"/>
                <a:gd name="connsiteY21" fmla="*/ 1546821 h 5924286"/>
                <a:gd name="connsiteX22" fmla="*/ 1337864 w 3132634"/>
                <a:gd name="connsiteY22" fmla="*/ 1562228 h 5924286"/>
                <a:gd name="connsiteX23" fmla="*/ 2114355 w 3132634"/>
                <a:gd name="connsiteY23" fmla="*/ 942884 h 5924286"/>
                <a:gd name="connsiteX24" fmla="*/ 2126680 w 3132634"/>
                <a:gd name="connsiteY24" fmla="*/ 972156 h 5924286"/>
                <a:gd name="connsiteX25" fmla="*/ 1314753 w 3132634"/>
                <a:gd name="connsiteY25" fmla="*/ 1827220 h 5924286"/>
                <a:gd name="connsiteX26" fmla="*/ 1556637 w 3132634"/>
                <a:gd name="connsiteY26" fmla="*/ 3246169 h 5924286"/>
                <a:gd name="connsiteX27" fmla="*/ 1609020 w 3132634"/>
                <a:gd name="connsiteY27" fmla="*/ 3253872 h 5924286"/>
                <a:gd name="connsiteX28" fmla="*/ 2296153 w 3132634"/>
                <a:gd name="connsiteY28" fmla="*/ 2574442 h 5924286"/>
                <a:gd name="connsiteX29" fmla="*/ 2174440 w 3132634"/>
                <a:gd name="connsiteY29" fmla="*/ 2135354 h 5924286"/>
                <a:gd name="connsiteX30" fmla="*/ 2189847 w 3132634"/>
                <a:gd name="connsiteY30" fmla="*/ 2129191 h 5924286"/>
                <a:gd name="connsiteX31" fmla="*/ 2350076 w 3132634"/>
                <a:gd name="connsiteY31" fmla="*/ 2575982 h 5924286"/>
                <a:gd name="connsiteX32" fmla="*/ 2400917 w 3132634"/>
                <a:gd name="connsiteY32" fmla="*/ 2577523 h 5924286"/>
                <a:gd name="connsiteX33" fmla="*/ 3109622 w 3132634"/>
                <a:gd name="connsiteY33" fmla="*/ 1472872 h 5924286"/>
                <a:gd name="connsiteX34" fmla="*/ 3129649 w 3132634"/>
                <a:gd name="connsiteY34" fmla="*/ 1505224 h 5924286"/>
                <a:gd name="connsiteX35" fmla="*/ 2787623 w 3132634"/>
                <a:gd name="connsiteY35" fmla="*/ 2310989 h 5924286"/>
                <a:gd name="connsiteX36" fmla="*/ 3121945 w 3132634"/>
                <a:gd name="connsiteY36" fmla="*/ 2534384 h 5924286"/>
                <a:gd name="connsiteX37" fmla="*/ 3092672 w 3132634"/>
                <a:gd name="connsiteY37" fmla="*/ 2555954 h 5924286"/>
                <a:gd name="connsiteX38" fmla="*/ 2727536 w 3132634"/>
                <a:gd name="connsiteY38" fmla="*/ 2367992 h 5924286"/>
                <a:gd name="connsiteX39" fmla="*/ 1735353 w 3132634"/>
                <a:gd name="connsiteY39" fmla="*/ 3526568 h 5924286"/>
                <a:gd name="connsiteX40" fmla="*/ 1930337 w 3132634"/>
                <a:gd name="connsiteY40" fmla="*/ 4697886 h 5924286"/>
                <a:gd name="connsiteX41" fmla="*/ 2241370 w 3132634"/>
                <a:gd name="connsiteY41" fmla="*/ 4950590 h 5924286"/>
                <a:gd name="connsiteX42" fmla="*/ 3131568 w 3132634"/>
                <a:gd name="connsiteY42" fmla="*/ 5493120 h 5924286"/>
                <a:gd name="connsiteX43" fmla="*/ 2499338 w 3132634"/>
                <a:gd name="connsiteY43" fmla="*/ 5232174 h 5924286"/>
                <a:gd name="connsiteX44" fmla="*/ 3037067 w 3132634"/>
                <a:gd name="connsiteY44" fmla="*/ 5667466 h 5924286"/>
                <a:gd name="connsiteX45" fmla="*/ 2376067 w 3132634"/>
                <a:gd name="connsiteY45" fmla="*/ 5179092 h 5924286"/>
                <a:gd name="connsiteX46" fmla="*/ 2341019 w 3132634"/>
                <a:gd name="connsiteY46" fmla="*/ 5135523 h 5924286"/>
                <a:gd name="connsiteX47" fmla="*/ 2406450 w 3132634"/>
                <a:gd name="connsiteY47" fmla="*/ 5367885 h 5924286"/>
                <a:gd name="connsiteX48" fmla="*/ 2295567 w 3132634"/>
                <a:gd name="connsiteY48" fmla="*/ 5063058 h 5924286"/>
                <a:gd name="connsiteX49" fmla="*/ 2216078 w 3132634"/>
                <a:gd name="connsiteY49" fmla="*/ 4984485 h 5924286"/>
                <a:gd name="connsiteX50" fmla="*/ 2235950 w 3132634"/>
                <a:gd name="connsiteY50" fmla="*/ 5218665 h 5924286"/>
                <a:gd name="connsiteX51" fmla="*/ 2559436 w 3132634"/>
                <a:gd name="connsiteY51" fmla="*/ 5729940 h 5924286"/>
                <a:gd name="connsiteX52" fmla="*/ 2217411 w 3132634"/>
                <a:gd name="connsiteY52" fmla="*/ 5295916 h 5924286"/>
                <a:gd name="connsiteX53" fmla="*/ 2246790 w 3132634"/>
                <a:gd name="connsiteY53" fmla="*/ 5781005 h 5924286"/>
                <a:gd name="connsiteX54" fmla="*/ 2125838 w 3132634"/>
                <a:gd name="connsiteY54" fmla="*/ 5172885 h 5924286"/>
                <a:gd name="connsiteX55" fmla="*/ 2181754 w 3132634"/>
                <a:gd name="connsiteY55" fmla="*/ 4947509 h 5924286"/>
                <a:gd name="connsiteX56" fmla="*/ 1931293 w 3132634"/>
                <a:gd name="connsiteY56" fmla="*/ 4773413 h 5924286"/>
                <a:gd name="connsiteX57" fmla="*/ 2114351 w 3132634"/>
                <a:gd name="connsiteY57" fmla="*/ 4948032 h 5924286"/>
                <a:gd name="connsiteX58" fmla="*/ 2102080 w 3132634"/>
                <a:gd name="connsiteY58" fmla="*/ 5130875 h 5924286"/>
                <a:gd name="connsiteX59" fmla="*/ 2026392 w 3132634"/>
                <a:gd name="connsiteY59" fmla="*/ 4939806 h 5924286"/>
                <a:gd name="connsiteX60" fmla="*/ 1896970 w 3132634"/>
                <a:gd name="connsiteY60" fmla="*/ 4770330 h 5924286"/>
                <a:gd name="connsiteX61" fmla="*/ 1811280 w 3132634"/>
                <a:gd name="connsiteY61" fmla="*/ 4825244 h 5924286"/>
                <a:gd name="connsiteX62" fmla="*/ 1867415 w 3132634"/>
                <a:gd name="connsiteY62" fmla="*/ 4939806 h 5924286"/>
                <a:gd name="connsiteX63" fmla="*/ 2048070 w 3132634"/>
                <a:gd name="connsiteY63" fmla="*/ 5010676 h 5924286"/>
                <a:gd name="connsiteX64" fmla="*/ 1921998 w 3132634"/>
                <a:gd name="connsiteY64" fmla="*/ 4981953 h 5924286"/>
                <a:gd name="connsiteX65" fmla="*/ 2067942 w 3132634"/>
                <a:gd name="connsiteY65" fmla="*/ 5152416 h 5924286"/>
                <a:gd name="connsiteX66" fmla="*/ 2145623 w 3132634"/>
                <a:gd name="connsiteY66" fmla="*/ 5344999 h 5924286"/>
                <a:gd name="connsiteX67" fmla="*/ 2094188 w 3132634"/>
                <a:gd name="connsiteY67" fmla="*/ 5250343 h 5924286"/>
                <a:gd name="connsiteX68" fmla="*/ 2095040 w 3132634"/>
                <a:gd name="connsiteY68" fmla="*/ 5251018 h 5924286"/>
                <a:gd name="connsiteX69" fmla="*/ 2094017 w 3132634"/>
                <a:gd name="connsiteY69" fmla="*/ 5250028 h 5924286"/>
                <a:gd name="connsiteX70" fmla="*/ 2042650 w 3132634"/>
                <a:gd name="connsiteY70" fmla="*/ 5155497 h 5924286"/>
                <a:gd name="connsiteX71" fmla="*/ 1932451 w 3132634"/>
                <a:gd name="connsiteY71" fmla="*/ 5056896 h 5924286"/>
                <a:gd name="connsiteX72" fmla="*/ 1934258 w 3132634"/>
                <a:gd name="connsiteY72" fmla="*/ 5095411 h 5924286"/>
                <a:gd name="connsiteX73" fmla="*/ 2094017 w 3132634"/>
                <a:gd name="connsiteY73" fmla="*/ 5250028 h 5924286"/>
                <a:gd name="connsiteX74" fmla="*/ 2094188 w 3132634"/>
                <a:gd name="connsiteY74" fmla="*/ 5250343 h 5924286"/>
                <a:gd name="connsiteX75" fmla="*/ 1941484 w 3132634"/>
                <a:gd name="connsiteY75" fmla="*/ 5129307 h 5924286"/>
                <a:gd name="connsiteX76" fmla="*/ 1968144 w 3132634"/>
                <a:gd name="connsiteY76" fmla="*/ 5257000 h 5924286"/>
                <a:gd name="connsiteX77" fmla="*/ 1947130 w 3132634"/>
                <a:gd name="connsiteY77" fmla="*/ 5250008 h 5924286"/>
                <a:gd name="connsiteX78" fmla="*/ 1917998 w 3132634"/>
                <a:gd name="connsiteY78" fmla="*/ 5043029 h 5924286"/>
                <a:gd name="connsiteX79" fmla="*/ 1850490 w 3132634"/>
                <a:gd name="connsiteY79" fmla="*/ 5030319 h 5924286"/>
                <a:gd name="connsiteX80" fmla="*/ 1854769 w 3132634"/>
                <a:gd name="connsiteY80" fmla="*/ 5080005 h 5924286"/>
                <a:gd name="connsiteX81" fmla="*/ 1829477 w 3132634"/>
                <a:gd name="connsiteY81" fmla="*/ 4949049 h 5924286"/>
                <a:gd name="connsiteX82" fmla="*/ 1777088 w 3132634"/>
                <a:gd name="connsiteY82" fmla="*/ 4882801 h 5924286"/>
                <a:gd name="connsiteX83" fmla="*/ 1800573 w 3132634"/>
                <a:gd name="connsiteY83" fmla="*/ 5113900 h 5924286"/>
                <a:gd name="connsiteX84" fmla="*/ 1947130 w 3132634"/>
                <a:gd name="connsiteY84" fmla="*/ 5250008 h 5924286"/>
                <a:gd name="connsiteX85" fmla="*/ 1950280 w 3132634"/>
                <a:gd name="connsiteY85" fmla="*/ 5262981 h 5924286"/>
                <a:gd name="connsiteX86" fmla="*/ 1800573 w 3132634"/>
                <a:gd name="connsiteY86" fmla="*/ 5167823 h 5924286"/>
                <a:gd name="connsiteX87" fmla="*/ 1841491 w 3132634"/>
                <a:gd name="connsiteY87" fmla="*/ 5339613 h 5924286"/>
                <a:gd name="connsiteX88" fmla="*/ 1824242 w 3132634"/>
                <a:gd name="connsiteY88" fmla="*/ 5351368 h 5924286"/>
                <a:gd name="connsiteX89" fmla="*/ 1768055 w 3132634"/>
                <a:gd name="connsiteY89" fmla="*/ 5152416 h 5924286"/>
                <a:gd name="connsiteX90" fmla="*/ 1764442 w 3132634"/>
                <a:gd name="connsiteY90" fmla="*/ 5033786 h 5924286"/>
                <a:gd name="connsiteX91" fmla="*/ 1728311 w 3132634"/>
                <a:gd name="connsiteY91" fmla="*/ 5049193 h 5924286"/>
                <a:gd name="connsiteX92" fmla="*/ 1746376 w 3132634"/>
                <a:gd name="connsiteY92" fmla="*/ 5203259 h 5924286"/>
                <a:gd name="connsiteX93" fmla="*/ 1715665 w 3132634"/>
                <a:gd name="connsiteY93" fmla="*/ 5083087 h 5924286"/>
                <a:gd name="connsiteX94" fmla="*/ 1636177 w 3132634"/>
                <a:gd name="connsiteY94" fmla="*/ 5163201 h 5924286"/>
                <a:gd name="connsiteX95" fmla="*/ 1715665 w 3132634"/>
                <a:gd name="connsiteY95" fmla="*/ 5049193 h 5924286"/>
                <a:gd name="connsiteX96" fmla="*/ 1565723 w 3132634"/>
                <a:gd name="connsiteY96" fmla="*/ 5123144 h 5924286"/>
                <a:gd name="connsiteX97" fmla="*/ 1312806 w 3132634"/>
                <a:gd name="connsiteY97" fmla="*/ 5163202 h 5924286"/>
                <a:gd name="connsiteX98" fmla="*/ 1562109 w 3132634"/>
                <a:gd name="connsiteY98" fmla="*/ 5098493 h 5924286"/>
                <a:gd name="connsiteX99" fmla="*/ 1768055 w 3132634"/>
                <a:gd name="connsiteY99" fmla="*/ 4998350 h 5924286"/>
                <a:gd name="connsiteX100" fmla="*/ 1446737 w 3132634"/>
                <a:gd name="connsiteY100" fmla="*/ 4998768 h 5924286"/>
                <a:gd name="connsiteX101" fmla="*/ 1289321 w 3132634"/>
                <a:gd name="connsiteY101" fmla="*/ 5058436 h 5924286"/>
                <a:gd name="connsiteX102" fmla="*/ 1442876 w 3132634"/>
                <a:gd name="connsiteY102" fmla="*/ 5442061 h 5924286"/>
                <a:gd name="connsiteX103" fmla="*/ 1648823 w 3132634"/>
                <a:gd name="connsiteY103" fmla="*/ 5386596 h 5924286"/>
                <a:gd name="connsiteX104" fmla="*/ 1824242 w 3132634"/>
                <a:gd name="connsiteY104" fmla="*/ 5351368 h 5924286"/>
                <a:gd name="connsiteX105" fmla="*/ 1829432 w 3132634"/>
                <a:gd name="connsiteY105" fmla="*/ 5363479 h 5924286"/>
                <a:gd name="connsiteX106" fmla="*/ 1722892 w 3132634"/>
                <a:gd name="connsiteY106" fmla="*/ 5418950 h 5924286"/>
                <a:gd name="connsiteX107" fmla="*/ 1515139 w 3132634"/>
                <a:gd name="connsiteY107" fmla="*/ 5426654 h 5924286"/>
                <a:gd name="connsiteX108" fmla="*/ 1652436 w 3132634"/>
                <a:gd name="connsiteY108" fmla="*/ 5480576 h 5924286"/>
                <a:gd name="connsiteX109" fmla="*/ 1527785 w 3132634"/>
                <a:gd name="connsiteY109" fmla="*/ 5459008 h 5924286"/>
                <a:gd name="connsiteX110" fmla="*/ 1616305 w 3132634"/>
                <a:gd name="connsiteY110" fmla="*/ 5571475 h 5924286"/>
                <a:gd name="connsiteX111" fmla="*/ 1491655 w 3132634"/>
                <a:gd name="connsiteY111" fmla="*/ 5438979 h 5924286"/>
                <a:gd name="connsiteX112" fmla="*/ 1457329 w 3132634"/>
                <a:gd name="connsiteY112" fmla="*/ 5463629 h 5924286"/>
                <a:gd name="connsiteX113" fmla="*/ 1731925 w 3132634"/>
                <a:gd name="connsiteY113" fmla="*/ 5868822 h 5924286"/>
                <a:gd name="connsiteX114" fmla="*/ 1357117 w 3132634"/>
                <a:gd name="connsiteY114" fmla="*/ 5412923 h 5924286"/>
                <a:gd name="connsiteX115" fmla="*/ 1347130 w 3132634"/>
                <a:gd name="connsiteY115" fmla="*/ 5438979 h 5924286"/>
                <a:gd name="connsiteX116" fmla="*/ 1428425 w 3132634"/>
                <a:gd name="connsiteY116" fmla="*/ 5534500 h 5924286"/>
                <a:gd name="connsiteX117" fmla="*/ 1347131 w 3132634"/>
                <a:gd name="connsiteY117" fmla="*/ 5471333 h 5924286"/>
                <a:gd name="connsiteX118" fmla="*/ 1361583 w 3132634"/>
                <a:gd name="connsiteY118" fmla="*/ 5588423 h 5924286"/>
                <a:gd name="connsiteX119" fmla="*/ 1468168 w 3132634"/>
                <a:gd name="connsiteY119" fmla="*/ 5688566 h 5924286"/>
                <a:gd name="connsiteX120" fmla="*/ 1672308 w 3132634"/>
                <a:gd name="connsiteY120" fmla="*/ 5770221 h 5924286"/>
                <a:gd name="connsiteX121" fmla="*/ 1451909 w 3132634"/>
                <a:gd name="connsiteY121" fmla="*/ 5703972 h 5924286"/>
                <a:gd name="connsiteX122" fmla="*/ 1347130 w 3132634"/>
                <a:gd name="connsiteY122" fmla="*/ 5611533 h 5924286"/>
                <a:gd name="connsiteX123" fmla="*/ 1446490 w 3132634"/>
                <a:gd name="connsiteY123" fmla="*/ 5901176 h 5924286"/>
                <a:gd name="connsiteX124" fmla="*/ 1320032 w 3132634"/>
                <a:gd name="connsiteY124" fmla="*/ 5609992 h 5924286"/>
                <a:gd name="connsiteX125" fmla="*/ 1318225 w 3132634"/>
                <a:gd name="connsiteY125" fmla="*/ 5489821 h 5924286"/>
                <a:gd name="connsiteX126" fmla="*/ 1088794 w 3132634"/>
                <a:gd name="connsiteY126" fmla="*/ 5619237 h 5924286"/>
                <a:gd name="connsiteX127" fmla="*/ 1074342 w 3132634"/>
                <a:gd name="connsiteY127" fmla="*/ 5707053 h 5924286"/>
                <a:gd name="connsiteX128" fmla="*/ 1148410 w 3132634"/>
                <a:gd name="connsiteY128" fmla="*/ 5847254 h 5924286"/>
                <a:gd name="connsiteX129" fmla="*/ 1065309 w 3132634"/>
                <a:gd name="connsiteY129" fmla="*/ 5731705 h 5924286"/>
                <a:gd name="connsiteX130" fmla="*/ 886461 w 3132634"/>
                <a:gd name="connsiteY130" fmla="*/ 5876526 h 5924286"/>
                <a:gd name="connsiteX131" fmla="*/ 1011113 w 3132634"/>
                <a:gd name="connsiteY131" fmla="*/ 5744029 h 5924286"/>
                <a:gd name="connsiteX132" fmla="*/ 796134 w 3132634"/>
                <a:gd name="connsiteY132" fmla="*/ 5807197 h 5924286"/>
                <a:gd name="connsiteX133" fmla="*/ 906332 w 3132634"/>
                <a:gd name="connsiteY133" fmla="*/ 5764058 h 5924286"/>
                <a:gd name="connsiteX134" fmla="*/ 794328 w 3132634"/>
                <a:gd name="connsiteY134" fmla="*/ 5751732 h 5924286"/>
                <a:gd name="connsiteX135" fmla="*/ 1038211 w 3132634"/>
                <a:gd name="connsiteY135" fmla="*/ 5710135 h 5924286"/>
                <a:gd name="connsiteX136" fmla="*/ 1099634 w 3132634"/>
                <a:gd name="connsiteY136" fmla="*/ 5554529 h 5924286"/>
                <a:gd name="connsiteX137" fmla="*/ 1318225 w 3132634"/>
                <a:gd name="connsiteY137" fmla="*/ 5468252 h 5924286"/>
                <a:gd name="connsiteX138" fmla="*/ 1301967 w 3132634"/>
                <a:gd name="connsiteY138" fmla="*/ 5409706 h 5924286"/>
                <a:gd name="connsiteX139" fmla="*/ 1081568 w 3132634"/>
                <a:gd name="connsiteY139" fmla="*/ 5460547 h 5924286"/>
                <a:gd name="connsiteX140" fmla="*/ 1310998 w 3132634"/>
                <a:gd name="connsiteY140" fmla="*/ 5378893 h 5924286"/>
                <a:gd name="connsiteX141" fmla="*/ 1253191 w 3132634"/>
                <a:gd name="connsiteY141" fmla="*/ 5124685 h 5924286"/>
                <a:gd name="connsiteX142" fmla="*/ 1159249 w 3132634"/>
                <a:gd name="connsiteY142" fmla="*/ 5224827 h 5924286"/>
                <a:gd name="connsiteX143" fmla="*/ 1224285 w 3132634"/>
                <a:gd name="connsiteY143" fmla="*/ 5311104 h 5924286"/>
                <a:gd name="connsiteX144" fmla="*/ 1166476 w 3132634"/>
                <a:gd name="connsiteY144" fmla="*/ 5264885 h 5924286"/>
                <a:gd name="connsiteX145" fmla="*/ 1197187 w 3132634"/>
                <a:gd name="connsiteY145" fmla="*/ 5415869 h 5924286"/>
                <a:gd name="connsiteX146" fmla="*/ 1159249 w 3132634"/>
                <a:gd name="connsiteY146" fmla="*/ 5326511 h 5924286"/>
                <a:gd name="connsiteX147" fmla="*/ 1061696 w 3132634"/>
                <a:gd name="connsiteY147" fmla="*/ 5428194 h 5924286"/>
                <a:gd name="connsiteX148" fmla="*/ 1124926 w 3132634"/>
                <a:gd name="connsiteY148" fmla="*/ 5341918 h 5924286"/>
                <a:gd name="connsiteX149" fmla="*/ 1034597 w 3132634"/>
                <a:gd name="connsiteY149" fmla="*/ 5381974 h 5924286"/>
                <a:gd name="connsiteX150" fmla="*/ 1081569 w 3132634"/>
                <a:gd name="connsiteY150" fmla="*/ 5343458 h 5924286"/>
                <a:gd name="connsiteX151" fmla="*/ 1000273 w 3132634"/>
                <a:gd name="connsiteY151" fmla="*/ 5341918 h 5924286"/>
                <a:gd name="connsiteX152" fmla="*/ 1133958 w 3132634"/>
                <a:gd name="connsiteY152" fmla="*/ 5309563 h 5924286"/>
                <a:gd name="connsiteX153" fmla="*/ 1244158 w 3132634"/>
                <a:gd name="connsiteY153" fmla="*/ 5095411 h 5924286"/>
                <a:gd name="connsiteX154" fmla="*/ 1096021 w 3132634"/>
                <a:gd name="connsiteY154" fmla="*/ 5192473 h 5924286"/>
                <a:gd name="connsiteX155" fmla="*/ 908139 w 3132634"/>
                <a:gd name="connsiteY155" fmla="*/ 5349621 h 5924286"/>
                <a:gd name="connsiteX156" fmla="*/ 919935 w 3132634"/>
                <a:gd name="connsiteY156" fmla="*/ 5439421 h 5924286"/>
                <a:gd name="connsiteX157" fmla="*/ 998467 w 3132634"/>
                <a:gd name="connsiteY157" fmla="*/ 5677781 h 5924286"/>
                <a:gd name="connsiteX158" fmla="*/ 893784 w 3132634"/>
                <a:gd name="connsiteY158" fmla="*/ 5529464 h 5924286"/>
                <a:gd name="connsiteX159" fmla="*/ 902720 w 3132634"/>
                <a:gd name="connsiteY159" fmla="*/ 5679322 h 5924286"/>
                <a:gd name="connsiteX160" fmla="*/ 866590 w 3132634"/>
                <a:gd name="connsiteY160" fmla="*/ 5534500 h 5924286"/>
                <a:gd name="connsiteX161" fmla="*/ 848524 w 3132634"/>
                <a:gd name="connsiteY161" fmla="*/ 5697810 h 5924286"/>
                <a:gd name="connsiteX162" fmla="*/ 853943 w 3132634"/>
                <a:gd name="connsiteY162" fmla="*/ 5560691 h 5924286"/>
                <a:gd name="connsiteX163" fmla="*/ 835878 w 3132634"/>
                <a:gd name="connsiteY163" fmla="*/ 5517553 h 5924286"/>
                <a:gd name="connsiteX164" fmla="*/ 779875 w 3132634"/>
                <a:gd name="connsiteY164" fmla="*/ 5648508 h 5924286"/>
                <a:gd name="connsiteX165" fmla="*/ 817813 w 3132634"/>
                <a:gd name="connsiteY165" fmla="*/ 5539122 h 5924286"/>
                <a:gd name="connsiteX166" fmla="*/ 720259 w 3132634"/>
                <a:gd name="connsiteY166" fmla="*/ 5685485 h 5924286"/>
                <a:gd name="connsiteX167" fmla="*/ 812770 w 3132634"/>
                <a:gd name="connsiteY167" fmla="*/ 5477467 h 5924286"/>
                <a:gd name="connsiteX168" fmla="*/ 879235 w 3132634"/>
                <a:gd name="connsiteY168" fmla="*/ 5377352 h 5924286"/>
                <a:gd name="connsiteX169" fmla="*/ 487215 w 3132634"/>
                <a:gd name="connsiteY169" fmla="*/ 5924286 h 5924286"/>
                <a:gd name="connsiteX170" fmla="*/ 821425 w 3132634"/>
                <a:gd name="connsiteY170" fmla="*/ 5389679 h 5924286"/>
                <a:gd name="connsiteX171" fmla="*/ 582915 w 3132634"/>
                <a:gd name="connsiteY171" fmla="*/ 5490884 h 5924286"/>
                <a:gd name="connsiteX172" fmla="*/ 467623 w 3132634"/>
                <a:gd name="connsiteY172" fmla="*/ 5668835 h 5924286"/>
                <a:gd name="connsiteX173" fmla="*/ 525723 w 3132634"/>
                <a:gd name="connsiteY173" fmla="*/ 5519669 h 5924286"/>
                <a:gd name="connsiteX174" fmla="*/ 309207 w 3132634"/>
                <a:gd name="connsiteY174" fmla="*/ 5706884 h 5924286"/>
                <a:gd name="connsiteX175" fmla="*/ 452891 w 3132634"/>
                <a:gd name="connsiteY175" fmla="*/ 5512930 h 5924286"/>
                <a:gd name="connsiteX176" fmla="*/ 181457 w 3132634"/>
                <a:gd name="connsiteY176" fmla="*/ 5581792 h 5924286"/>
                <a:gd name="connsiteX177" fmla="*/ 424730 w 3132634"/>
                <a:gd name="connsiteY177" fmla="*/ 5464123 h 5924286"/>
                <a:gd name="connsiteX178" fmla="*/ 344576 w 3132634"/>
                <a:gd name="connsiteY178" fmla="*/ 5414715 h 5924286"/>
                <a:gd name="connsiteX179" fmla="*/ 578777 w 3132634"/>
                <a:gd name="connsiteY179" fmla="*/ 5408084 h 5924286"/>
                <a:gd name="connsiteX180" fmla="*/ 840631 w 3132634"/>
                <a:gd name="connsiteY180" fmla="*/ 5332068 h 5924286"/>
                <a:gd name="connsiteX181" fmla="*/ 1090600 w 3132634"/>
                <a:gd name="connsiteY181" fmla="*/ 5120062 h 5924286"/>
                <a:gd name="connsiteX182" fmla="*/ 267570 w 3132634"/>
                <a:gd name="connsiteY182" fmla="*/ 5432592 h 5924286"/>
                <a:gd name="connsiteX183" fmla="*/ 1124926 w 3132634"/>
                <a:gd name="connsiteY183" fmla="*/ 5084627 h 5924286"/>
                <a:gd name="connsiteX184" fmla="*/ 1091324 w 3132634"/>
                <a:gd name="connsiteY184" fmla="*/ 4838872 h 5924286"/>
                <a:gd name="connsiteX185" fmla="*/ 1020597 w 3132634"/>
                <a:gd name="connsiteY185" fmla="*/ 5070743 h 5924286"/>
                <a:gd name="connsiteX186" fmla="*/ 934722 w 3132634"/>
                <a:gd name="connsiteY186" fmla="*/ 5025597 h 5924286"/>
                <a:gd name="connsiteX187" fmla="*/ 606929 w 3132634"/>
                <a:gd name="connsiteY187" fmla="*/ 5149148 h 5924286"/>
                <a:gd name="connsiteX188" fmla="*/ 806296 w 3132634"/>
                <a:gd name="connsiteY188" fmla="*/ 5001981 h 5924286"/>
                <a:gd name="connsiteX189" fmla="*/ 712713 w 3132634"/>
                <a:gd name="connsiteY189" fmla="*/ 4969451 h 5924286"/>
                <a:gd name="connsiteX190" fmla="*/ 952319 w 3132634"/>
                <a:gd name="connsiteY190" fmla="*/ 4849374 h 5924286"/>
                <a:gd name="connsiteX191" fmla="*/ 683182 w 3132634"/>
                <a:gd name="connsiteY191" fmla="*/ 4975294 h 5924286"/>
                <a:gd name="connsiteX192" fmla="*/ 527624 w 3132634"/>
                <a:gd name="connsiteY192" fmla="*/ 5177807 h 5924286"/>
                <a:gd name="connsiteX193" fmla="*/ 554425 w 3132634"/>
                <a:gd name="connsiteY193" fmla="*/ 5006163 h 5924286"/>
                <a:gd name="connsiteX194" fmla="*/ 111453 w 3132634"/>
                <a:gd name="connsiteY194" fmla="*/ 5195555 h 5924286"/>
                <a:gd name="connsiteX195" fmla="*/ 501089 w 3132634"/>
                <a:gd name="connsiteY195" fmla="*/ 4978321 h 5924286"/>
                <a:gd name="connsiteX196" fmla="*/ 1035175 w 3132634"/>
                <a:gd name="connsiteY196" fmla="*/ 4692039 h 5924286"/>
                <a:gd name="connsiteX197" fmla="*/ 974541 w 3132634"/>
                <a:gd name="connsiteY197" fmla="*/ 3471103 h 5924286"/>
                <a:gd name="connsiteX198" fmla="*/ 0 w 3132634"/>
                <a:gd name="connsiteY198" fmla="*/ 2924063 h 5924286"/>
                <a:gd name="connsiteX199" fmla="*/ 570 w 3132634"/>
                <a:gd name="connsiteY199" fmla="*/ 2875438 h 5924286"/>
                <a:gd name="connsiteX200" fmla="*/ 727360 w 3132634"/>
                <a:gd name="connsiteY200" fmla="*/ 3092228 h 5924286"/>
                <a:gd name="connsiteX201" fmla="*/ 267470 w 3132634"/>
                <a:gd name="connsiteY201" fmla="*/ 1450045 h 5924286"/>
                <a:gd name="connsiteX202" fmla="*/ 311784 w 3132634"/>
                <a:gd name="connsiteY202" fmla="*/ 1463624 h 5924286"/>
                <a:gd name="connsiteX203" fmla="*/ 564452 w 3132634"/>
                <a:gd name="connsiteY203" fmla="*/ 2531301 h 5924286"/>
                <a:gd name="connsiteX204" fmla="*/ 586021 w 3132634"/>
                <a:gd name="connsiteY204" fmla="*/ 2520516 h 5924286"/>
                <a:gd name="connsiteX205" fmla="*/ 650729 w 3132634"/>
                <a:gd name="connsiteY205" fmla="*/ 1993611 h 5924286"/>
                <a:gd name="connsiteX206" fmla="*/ 666134 w 3132634"/>
                <a:gd name="connsiteY206" fmla="*/ 2005936 h 5924286"/>
                <a:gd name="connsiteX207" fmla="*/ 664595 w 3132634"/>
                <a:gd name="connsiteY207" fmla="*/ 2654554 h 5924286"/>
                <a:gd name="connsiteX208" fmla="*/ 1243882 w 3132634"/>
                <a:gd name="connsiteY208" fmla="*/ 3471103 h 5924286"/>
                <a:gd name="connsiteX209" fmla="*/ 1271614 w 3132634"/>
                <a:gd name="connsiteY209" fmla="*/ 3444911 h 5924286"/>
                <a:gd name="connsiteX210" fmla="*/ 1165309 w 3132634"/>
                <a:gd name="connsiteY210" fmla="*/ 1854953 h 5924286"/>
                <a:gd name="connsiteX211" fmla="*/ 1256208 w 3132634"/>
                <a:gd name="connsiteY211" fmla="*/ 1247934 h 5924286"/>
                <a:gd name="connsiteX212" fmla="*/ 1111385 w 3132634"/>
                <a:gd name="connsiteY212" fmla="*/ 748760 h 5924286"/>
                <a:gd name="connsiteX213" fmla="*/ 1131415 w 3132634"/>
                <a:gd name="connsiteY213" fmla="*/ 734895 h 5924286"/>
                <a:gd name="connsiteX214" fmla="*/ 1310131 w 3132634"/>
                <a:gd name="connsiteY214" fmla="*/ 1155494 h 5924286"/>
                <a:gd name="connsiteX215" fmla="*/ 1336323 w 3132634"/>
                <a:gd name="connsiteY215" fmla="*/ 1161656 h 5924286"/>
                <a:gd name="connsiteX216" fmla="*/ 1809304 w 3132634"/>
                <a:gd name="connsiteY216" fmla="*/ 345107 h 5924286"/>
                <a:gd name="connsiteX217" fmla="*/ 1806224 w 3132634"/>
                <a:gd name="connsiteY217" fmla="*/ 3081 h 5924286"/>
                <a:gd name="connsiteX218" fmla="*/ 1824712 w 3132634"/>
                <a:gd name="connsiteY218"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41491 w 3132634"/>
                <a:gd name="connsiteY4" fmla="*/ 5339613 h 5924286"/>
                <a:gd name="connsiteX5" fmla="*/ 1844367 w 3132634"/>
                <a:gd name="connsiteY5" fmla="*/ 5346535 h 5924286"/>
                <a:gd name="connsiteX6" fmla="*/ 1841491 w 3132634"/>
                <a:gd name="connsiteY6" fmla="*/ 5339613 h 5924286"/>
                <a:gd name="connsiteX7" fmla="*/ 1950280 w 3132634"/>
                <a:gd name="connsiteY7" fmla="*/ 5262981 h 5924286"/>
                <a:gd name="connsiteX8" fmla="*/ 1970193 w 3132634"/>
                <a:gd name="connsiteY8" fmla="*/ 5268701 h 5924286"/>
                <a:gd name="connsiteX9" fmla="*/ 1961356 w 3132634"/>
                <a:gd name="connsiteY9" fmla="*/ 5395840 h 5924286"/>
                <a:gd name="connsiteX10" fmla="*/ 1950280 w 3132634"/>
                <a:gd name="connsiteY10" fmla="*/ 5262981 h 5924286"/>
                <a:gd name="connsiteX11" fmla="*/ 1968144 w 3132634"/>
                <a:gd name="connsiteY11" fmla="*/ 5257000 h 5924286"/>
                <a:gd name="connsiteX12" fmla="*/ 2093234 w 3132634"/>
                <a:gd name="connsiteY12" fmla="*/ 5291075 h 5924286"/>
                <a:gd name="connsiteX13" fmla="*/ 1970193 w 3132634"/>
                <a:gd name="connsiteY13" fmla="*/ 5268701 h 5924286"/>
                <a:gd name="connsiteX14" fmla="*/ 1968144 w 3132634"/>
                <a:gd name="connsiteY14" fmla="*/ 5257000 h 5924286"/>
                <a:gd name="connsiteX15" fmla="*/ 1824712 w 3132634"/>
                <a:gd name="connsiteY15" fmla="*/ 0 h 5924286"/>
                <a:gd name="connsiteX16" fmla="*/ 1860146 w 3132634"/>
                <a:gd name="connsiteY16" fmla="*/ 297347 h 5924286"/>
                <a:gd name="connsiteX17" fmla="*/ 1892501 w 3132634"/>
                <a:gd name="connsiteY17" fmla="*/ 311213 h 5924286"/>
                <a:gd name="connsiteX18" fmla="*/ 2106652 w 3132634"/>
                <a:gd name="connsiteY18" fmla="*/ 44679 h 5924286"/>
                <a:gd name="connsiteX19" fmla="*/ 2118977 w 3132634"/>
                <a:gd name="connsiteY19" fmla="*/ 61627 h 5924286"/>
                <a:gd name="connsiteX20" fmla="*/ 1570503 w 3132634"/>
                <a:gd name="connsiteY20" fmla="*/ 887420 h 5924286"/>
                <a:gd name="connsiteX21" fmla="*/ 1310131 w 3132634"/>
                <a:gd name="connsiteY21" fmla="*/ 1546821 h 5924286"/>
                <a:gd name="connsiteX22" fmla="*/ 1337864 w 3132634"/>
                <a:gd name="connsiteY22" fmla="*/ 1562228 h 5924286"/>
                <a:gd name="connsiteX23" fmla="*/ 2114355 w 3132634"/>
                <a:gd name="connsiteY23" fmla="*/ 942884 h 5924286"/>
                <a:gd name="connsiteX24" fmla="*/ 2126680 w 3132634"/>
                <a:gd name="connsiteY24" fmla="*/ 972156 h 5924286"/>
                <a:gd name="connsiteX25" fmla="*/ 1314753 w 3132634"/>
                <a:gd name="connsiteY25" fmla="*/ 1827220 h 5924286"/>
                <a:gd name="connsiteX26" fmla="*/ 1556637 w 3132634"/>
                <a:gd name="connsiteY26" fmla="*/ 3246169 h 5924286"/>
                <a:gd name="connsiteX27" fmla="*/ 1609020 w 3132634"/>
                <a:gd name="connsiteY27" fmla="*/ 3253872 h 5924286"/>
                <a:gd name="connsiteX28" fmla="*/ 2296153 w 3132634"/>
                <a:gd name="connsiteY28" fmla="*/ 2574442 h 5924286"/>
                <a:gd name="connsiteX29" fmla="*/ 2174440 w 3132634"/>
                <a:gd name="connsiteY29" fmla="*/ 2135354 h 5924286"/>
                <a:gd name="connsiteX30" fmla="*/ 2189847 w 3132634"/>
                <a:gd name="connsiteY30" fmla="*/ 2129191 h 5924286"/>
                <a:gd name="connsiteX31" fmla="*/ 2350076 w 3132634"/>
                <a:gd name="connsiteY31" fmla="*/ 2575982 h 5924286"/>
                <a:gd name="connsiteX32" fmla="*/ 2400917 w 3132634"/>
                <a:gd name="connsiteY32" fmla="*/ 2577523 h 5924286"/>
                <a:gd name="connsiteX33" fmla="*/ 3109622 w 3132634"/>
                <a:gd name="connsiteY33" fmla="*/ 1472872 h 5924286"/>
                <a:gd name="connsiteX34" fmla="*/ 3129649 w 3132634"/>
                <a:gd name="connsiteY34" fmla="*/ 1505224 h 5924286"/>
                <a:gd name="connsiteX35" fmla="*/ 2787623 w 3132634"/>
                <a:gd name="connsiteY35" fmla="*/ 2310989 h 5924286"/>
                <a:gd name="connsiteX36" fmla="*/ 3121945 w 3132634"/>
                <a:gd name="connsiteY36" fmla="*/ 2534384 h 5924286"/>
                <a:gd name="connsiteX37" fmla="*/ 3092672 w 3132634"/>
                <a:gd name="connsiteY37" fmla="*/ 2555954 h 5924286"/>
                <a:gd name="connsiteX38" fmla="*/ 2727536 w 3132634"/>
                <a:gd name="connsiteY38" fmla="*/ 2367992 h 5924286"/>
                <a:gd name="connsiteX39" fmla="*/ 1735353 w 3132634"/>
                <a:gd name="connsiteY39" fmla="*/ 3526568 h 5924286"/>
                <a:gd name="connsiteX40" fmla="*/ 1930337 w 3132634"/>
                <a:gd name="connsiteY40" fmla="*/ 4697886 h 5924286"/>
                <a:gd name="connsiteX41" fmla="*/ 2241370 w 3132634"/>
                <a:gd name="connsiteY41" fmla="*/ 4950590 h 5924286"/>
                <a:gd name="connsiteX42" fmla="*/ 3131568 w 3132634"/>
                <a:gd name="connsiteY42" fmla="*/ 5493120 h 5924286"/>
                <a:gd name="connsiteX43" fmla="*/ 2499338 w 3132634"/>
                <a:gd name="connsiteY43" fmla="*/ 5232174 h 5924286"/>
                <a:gd name="connsiteX44" fmla="*/ 3037067 w 3132634"/>
                <a:gd name="connsiteY44" fmla="*/ 5667466 h 5924286"/>
                <a:gd name="connsiteX45" fmla="*/ 2376067 w 3132634"/>
                <a:gd name="connsiteY45" fmla="*/ 5179092 h 5924286"/>
                <a:gd name="connsiteX46" fmla="*/ 2341019 w 3132634"/>
                <a:gd name="connsiteY46" fmla="*/ 5135523 h 5924286"/>
                <a:gd name="connsiteX47" fmla="*/ 2406450 w 3132634"/>
                <a:gd name="connsiteY47" fmla="*/ 5367885 h 5924286"/>
                <a:gd name="connsiteX48" fmla="*/ 2295567 w 3132634"/>
                <a:gd name="connsiteY48" fmla="*/ 5063058 h 5924286"/>
                <a:gd name="connsiteX49" fmla="*/ 2216078 w 3132634"/>
                <a:gd name="connsiteY49" fmla="*/ 4984485 h 5924286"/>
                <a:gd name="connsiteX50" fmla="*/ 2235950 w 3132634"/>
                <a:gd name="connsiteY50" fmla="*/ 5218665 h 5924286"/>
                <a:gd name="connsiteX51" fmla="*/ 2559436 w 3132634"/>
                <a:gd name="connsiteY51" fmla="*/ 5729940 h 5924286"/>
                <a:gd name="connsiteX52" fmla="*/ 2217411 w 3132634"/>
                <a:gd name="connsiteY52" fmla="*/ 5295916 h 5924286"/>
                <a:gd name="connsiteX53" fmla="*/ 2246790 w 3132634"/>
                <a:gd name="connsiteY53" fmla="*/ 5781005 h 5924286"/>
                <a:gd name="connsiteX54" fmla="*/ 2125838 w 3132634"/>
                <a:gd name="connsiteY54" fmla="*/ 5172885 h 5924286"/>
                <a:gd name="connsiteX55" fmla="*/ 2181754 w 3132634"/>
                <a:gd name="connsiteY55" fmla="*/ 4947509 h 5924286"/>
                <a:gd name="connsiteX56" fmla="*/ 1931293 w 3132634"/>
                <a:gd name="connsiteY56" fmla="*/ 4773413 h 5924286"/>
                <a:gd name="connsiteX57" fmla="*/ 2114351 w 3132634"/>
                <a:gd name="connsiteY57" fmla="*/ 4948032 h 5924286"/>
                <a:gd name="connsiteX58" fmla="*/ 2102080 w 3132634"/>
                <a:gd name="connsiteY58" fmla="*/ 5130875 h 5924286"/>
                <a:gd name="connsiteX59" fmla="*/ 2026392 w 3132634"/>
                <a:gd name="connsiteY59" fmla="*/ 4939806 h 5924286"/>
                <a:gd name="connsiteX60" fmla="*/ 1896970 w 3132634"/>
                <a:gd name="connsiteY60" fmla="*/ 4770330 h 5924286"/>
                <a:gd name="connsiteX61" fmla="*/ 1811280 w 3132634"/>
                <a:gd name="connsiteY61" fmla="*/ 4825244 h 5924286"/>
                <a:gd name="connsiteX62" fmla="*/ 1867415 w 3132634"/>
                <a:gd name="connsiteY62" fmla="*/ 4939806 h 5924286"/>
                <a:gd name="connsiteX63" fmla="*/ 2048070 w 3132634"/>
                <a:gd name="connsiteY63" fmla="*/ 5010676 h 5924286"/>
                <a:gd name="connsiteX64" fmla="*/ 1921998 w 3132634"/>
                <a:gd name="connsiteY64" fmla="*/ 4981953 h 5924286"/>
                <a:gd name="connsiteX65" fmla="*/ 2067942 w 3132634"/>
                <a:gd name="connsiteY65" fmla="*/ 5152416 h 5924286"/>
                <a:gd name="connsiteX66" fmla="*/ 2145623 w 3132634"/>
                <a:gd name="connsiteY66" fmla="*/ 5344999 h 5924286"/>
                <a:gd name="connsiteX67" fmla="*/ 2094188 w 3132634"/>
                <a:gd name="connsiteY67" fmla="*/ 5250343 h 5924286"/>
                <a:gd name="connsiteX68" fmla="*/ 2095040 w 3132634"/>
                <a:gd name="connsiteY68" fmla="*/ 5251018 h 5924286"/>
                <a:gd name="connsiteX69" fmla="*/ 2094017 w 3132634"/>
                <a:gd name="connsiteY69" fmla="*/ 5250028 h 5924286"/>
                <a:gd name="connsiteX70" fmla="*/ 2042650 w 3132634"/>
                <a:gd name="connsiteY70" fmla="*/ 5155497 h 5924286"/>
                <a:gd name="connsiteX71" fmla="*/ 1932451 w 3132634"/>
                <a:gd name="connsiteY71" fmla="*/ 5056896 h 5924286"/>
                <a:gd name="connsiteX72" fmla="*/ 1934258 w 3132634"/>
                <a:gd name="connsiteY72" fmla="*/ 5095411 h 5924286"/>
                <a:gd name="connsiteX73" fmla="*/ 2094017 w 3132634"/>
                <a:gd name="connsiteY73" fmla="*/ 5250028 h 5924286"/>
                <a:gd name="connsiteX74" fmla="*/ 2094188 w 3132634"/>
                <a:gd name="connsiteY74" fmla="*/ 5250343 h 5924286"/>
                <a:gd name="connsiteX75" fmla="*/ 1941484 w 3132634"/>
                <a:gd name="connsiteY75" fmla="*/ 5129307 h 5924286"/>
                <a:gd name="connsiteX76" fmla="*/ 1968144 w 3132634"/>
                <a:gd name="connsiteY76" fmla="*/ 5257000 h 5924286"/>
                <a:gd name="connsiteX77" fmla="*/ 1947130 w 3132634"/>
                <a:gd name="connsiteY77" fmla="*/ 5250008 h 5924286"/>
                <a:gd name="connsiteX78" fmla="*/ 1917998 w 3132634"/>
                <a:gd name="connsiteY78" fmla="*/ 5043029 h 5924286"/>
                <a:gd name="connsiteX79" fmla="*/ 1850490 w 3132634"/>
                <a:gd name="connsiteY79" fmla="*/ 5030319 h 5924286"/>
                <a:gd name="connsiteX80" fmla="*/ 1854769 w 3132634"/>
                <a:gd name="connsiteY80" fmla="*/ 5080005 h 5924286"/>
                <a:gd name="connsiteX81" fmla="*/ 1829477 w 3132634"/>
                <a:gd name="connsiteY81" fmla="*/ 4949049 h 5924286"/>
                <a:gd name="connsiteX82" fmla="*/ 1777088 w 3132634"/>
                <a:gd name="connsiteY82" fmla="*/ 4882801 h 5924286"/>
                <a:gd name="connsiteX83" fmla="*/ 1800573 w 3132634"/>
                <a:gd name="connsiteY83" fmla="*/ 5113900 h 5924286"/>
                <a:gd name="connsiteX84" fmla="*/ 1947130 w 3132634"/>
                <a:gd name="connsiteY84" fmla="*/ 5250008 h 5924286"/>
                <a:gd name="connsiteX85" fmla="*/ 1950280 w 3132634"/>
                <a:gd name="connsiteY85" fmla="*/ 5262981 h 5924286"/>
                <a:gd name="connsiteX86" fmla="*/ 1800573 w 3132634"/>
                <a:gd name="connsiteY86" fmla="*/ 5167823 h 5924286"/>
                <a:gd name="connsiteX87" fmla="*/ 1841491 w 3132634"/>
                <a:gd name="connsiteY87" fmla="*/ 5339613 h 5924286"/>
                <a:gd name="connsiteX88" fmla="*/ 1824242 w 3132634"/>
                <a:gd name="connsiteY88" fmla="*/ 5351368 h 5924286"/>
                <a:gd name="connsiteX89" fmla="*/ 1768055 w 3132634"/>
                <a:gd name="connsiteY89" fmla="*/ 5152416 h 5924286"/>
                <a:gd name="connsiteX90" fmla="*/ 1764442 w 3132634"/>
                <a:gd name="connsiteY90" fmla="*/ 5033786 h 5924286"/>
                <a:gd name="connsiteX91" fmla="*/ 1728311 w 3132634"/>
                <a:gd name="connsiteY91" fmla="*/ 5049193 h 5924286"/>
                <a:gd name="connsiteX92" fmla="*/ 1746376 w 3132634"/>
                <a:gd name="connsiteY92" fmla="*/ 5203259 h 5924286"/>
                <a:gd name="connsiteX93" fmla="*/ 1715665 w 3132634"/>
                <a:gd name="connsiteY93" fmla="*/ 5083087 h 5924286"/>
                <a:gd name="connsiteX94" fmla="*/ 1636177 w 3132634"/>
                <a:gd name="connsiteY94" fmla="*/ 5163201 h 5924286"/>
                <a:gd name="connsiteX95" fmla="*/ 1715665 w 3132634"/>
                <a:gd name="connsiteY95" fmla="*/ 5049193 h 5924286"/>
                <a:gd name="connsiteX96" fmla="*/ 1565723 w 3132634"/>
                <a:gd name="connsiteY96" fmla="*/ 5123144 h 5924286"/>
                <a:gd name="connsiteX97" fmla="*/ 1312806 w 3132634"/>
                <a:gd name="connsiteY97" fmla="*/ 5163202 h 5924286"/>
                <a:gd name="connsiteX98" fmla="*/ 1562109 w 3132634"/>
                <a:gd name="connsiteY98" fmla="*/ 5098493 h 5924286"/>
                <a:gd name="connsiteX99" fmla="*/ 1768055 w 3132634"/>
                <a:gd name="connsiteY99" fmla="*/ 4998350 h 5924286"/>
                <a:gd name="connsiteX100" fmla="*/ 1446737 w 3132634"/>
                <a:gd name="connsiteY100" fmla="*/ 4998768 h 5924286"/>
                <a:gd name="connsiteX101" fmla="*/ 1289321 w 3132634"/>
                <a:gd name="connsiteY101" fmla="*/ 5058436 h 5924286"/>
                <a:gd name="connsiteX102" fmla="*/ 1442876 w 3132634"/>
                <a:gd name="connsiteY102" fmla="*/ 5442061 h 5924286"/>
                <a:gd name="connsiteX103" fmla="*/ 1648823 w 3132634"/>
                <a:gd name="connsiteY103" fmla="*/ 5386596 h 5924286"/>
                <a:gd name="connsiteX104" fmla="*/ 1829432 w 3132634"/>
                <a:gd name="connsiteY104" fmla="*/ 5363479 h 5924286"/>
                <a:gd name="connsiteX105" fmla="*/ 1722892 w 3132634"/>
                <a:gd name="connsiteY105" fmla="*/ 5418950 h 5924286"/>
                <a:gd name="connsiteX106" fmla="*/ 1515139 w 3132634"/>
                <a:gd name="connsiteY106" fmla="*/ 5426654 h 5924286"/>
                <a:gd name="connsiteX107" fmla="*/ 1652436 w 3132634"/>
                <a:gd name="connsiteY107" fmla="*/ 5480576 h 5924286"/>
                <a:gd name="connsiteX108" fmla="*/ 1527785 w 3132634"/>
                <a:gd name="connsiteY108" fmla="*/ 5459008 h 5924286"/>
                <a:gd name="connsiteX109" fmla="*/ 1616305 w 3132634"/>
                <a:gd name="connsiteY109" fmla="*/ 5571475 h 5924286"/>
                <a:gd name="connsiteX110" fmla="*/ 1491655 w 3132634"/>
                <a:gd name="connsiteY110" fmla="*/ 5438979 h 5924286"/>
                <a:gd name="connsiteX111" fmla="*/ 1457329 w 3132634"/>
                <a:gd name="connsiteY111" fmla="*/ 5463629 h 5924286"/>
                <a:gd name="connsiteX112" fmla="*/ 1731925 w 3132634"/>
                <a:gd name="connsiteY112" fmla="*/ 5868822 h 5924286"/>
                <a:gd name="connsiteX113" fmla="*/ 1357117 w 3132634"/>
                <a:gd name="connsiteY113" fmla="*/ 5412923 h 5924286"/>
                <a:gd name="connsiteX114" fmla="*/ 1347130 w 3132634"/>
                <a:gd name="connsiteY114" fmla="*/ 5438979 h 5924286"/>
                <a:gd name="connsiteX115" fmla="*/ 1428425 w 3132634"/>
                <a:gd name="connsiteY115" fmla="*/ 5534500 h 5924286"/>
                <a:gd name="connsiteX116" fmla="*/ 1347131 w 3132634"/>
                <a:gd name="connsiteY116" fmla="*/ 5471333 h 5924286"/>
                <a:gd name="connsiteX117" fmla="*/ 1361583 w 3132634"/>
                <a:gd name="connsiteY117" fmla="*/ 5588423 h 5924286"/>
                <a:gd name="connsiteX118" fmla="*/ 1468168 w 3132634"/>
                <a:gd name="connsiteY118" fmla="*/ 5688566 h 5924286"/>
                <a:gd name="connsiteX119" fmla="*/ 1672308 w 3132634"/>
                <a:gd name="connsiteY119" fmla="*/ 5770221 h 5924286"/>
                <a:gd name="connsiteX120" fmla="*/ 1451909 w 3132634"/>
                <a:gd name="connsiteY120" fmla="*/ 5703972 h 5924286"/>
                <a:gd name="connsiteX121" fmla="*/ 1347130 w 3132634"/>
                <a:gd name="connsiteY121" fmla="*/ 5611533 h 5924286"/>
                <a:gd name="connsiteX122" fmla="*/ 1446490 w 3132634"/>
                <a:gd name="connsiteY122" fmla="*/ 5901176 h 5924286"/>
                <a:gd name="connsiteX123" fmla="*/ 1320032 w 3132634"/>
                <a:gd name="connsiteY123" fmla="*/ 5609992 h 5924286"/>
                <a:gd name="connsiteX124" fmla="*/ 1318225 w 3132634"/>
                <a:gd name="connsiteY124" fmla="*/ 5489821 h 5924286"/>
                <a:gd name="connsiteX125" fmla="*/ 1088794 w 3132634"/>
                <a:gd name="connsiteY125" fmla="*/ 5619237 h 5924286"/>
                <a:gd name="connsiteX126" fmla="*/ 1074342 w 3132634"/>
                <a:gd name="connsiteY126" fmla="*/ 5707053 h 5924286"/>
                <a:gd name="connsiteX127" fmla="*/ 1148410 w 3132634"/>
                <a:gd name="connsiteY127" fmla="*/ 5847254 h 5924286"/>
                <a:gd name="connsiteX128" fmla="*/ 1065309 w 3132634"/>
                <a:gd name="connsiteY128" fmla="*/ 5731705 h 5924286"/>
                <a:gd name="connsiteX129" fmla="*/ 886461 w 3132634"/>
                <a:gd name="connsiteY129" fmla="*/ 5876526 h 5924286"/>
                <a:gd name="connsiteX130" fmla="*/ 1011113 w 3132634"/>
                <a:gd name="connsiteY130" fmla="*/ 5744029 h 5924286"/>
                <a:gd name="connsiteX131" fmla="*/ 796134 w 3132634"/>
                <a:gd name="connsiteY131" fmla="*/ 5807197 h 5924286"/>
                <a:gd name="connsiteX132" fmla="*/ 906332 w 3132634"/>
                <a:gd name="connsiteY132" fmla="*/ 5764058 h 5924286"/>
                <a:gd name="connsiteX133" fmla="*/ 794328 w 3132634"/>
                <a:gd name="connsiteY133" fmla="*/ 5751732 h 5924286"/>
                <a:gd name="connsiteX134" fmla="*/ 1038211 w 3132634"/>
                <a:gd name="connsiteY134" fmla="*/ 5710135 h 5924286"/>
                <a:gd name="connsiteX135" fmla="*/ 1099634 w 3132634"/>
                <a:gd name="connsiteY135" fmla="*/ 5554529 h 5924286"/>
                <a:gd name="connsiteX136" fmla="*/ 1318225 w 3132634"/>
                <a:gd name="connsiteY136" fmla="*/ 5468252 h 5924286"/>
                <a:gd name="connsiteX137" fmla="*/ 1301967 w 3132634"/>
                <a:gd name="connsiteY137" fmla="*/ 5409706 h 5924286"/>
                <a:gd name="connsiteX138" fmla="*/ 1081568 w 3132634"/>
                <a:gd name="connsiteY138" fmla="*/ 5460547 h 5924286"/>
                <a:gd name="connsiteX139" fmla="*/ 1310998 w 3132634"/>
                <a:gd name="connsiteY139" fmla="*/ 5378893 h 5924286"/>
                <a:gd name="connsiteX140" fmla="*/ 1253191 w 3132634"/>
                <a:gd name="connsiteY140" fmla="*/ 5124685 h 5924286"/>
                <a:gd name="connsiteX141" fmla="*/ 1159249 w 3132634"/>
                <a:gd name="connsiteY141" fmla="*/ 5224827 h 5924286"/>
                <a:gd name="connsiteX142" fmla="*/ 1224285 w 3132634"/>
                <a:gd name="connsiteY142" fmla="*/ 5311104 h 5924286"/>
                <a:gd name="connsiteX143" fmla="*/ 1166476 w 3132634"/>
                <a:gd name="connsiteY143" fmla="*/ 5264885 h 5924286"/>
                <a:gd name="connsiteX144" fmla="*/ 1197187 w 3132634"/>
                <a:gd name="connsiteY144" fmla="*/ 5415869 h 5924286"/>
                <a:gd name="connsiteX145" fmla="*/ 1159249 w 3132634"/>
                <a:gd name="connsiteY145" fmla="*/ 5326511 h 5924286"/>
                <a:gd name="connsiteX146" fmla="*/ 1061696 w 3132634"/>
                <a:gd name="connsiteY146" fmla="*/ 5428194 h 5924286"/>
                <a:gd name="connsiteX147" fmla="*/ 1124926 w 3132634"/>
                <a:gd name="connsiteY147" fmla="*/ 5341918 h 5924286"/>
                <a:gd name="connsiteX148" fmla="*/ 1034597 w 3132634"/>
                <a:gd name="connsiteY148" fmla="*/ 5381974 h 5924286"/>
                <a:gd name="connsiteX149" fmla="*/ 1081569 w 3132634"/>
                <a:gd name="connsiteY149" fmla="*/ 5343458 h 5924286"/>
                <a:gd name="connsiteX150" fmla="*/ 1000273 w 3132634"/>
                <a:gd name="connsiteY150" fmla="*/ 5341918 h 5924286"/>
                <a:gd name="connsiteX151" fmla="*/ 1133958 w 3132634"/>
                <a:gd name="connsiteY151" fmla="*/ 5309563 h 5924286"/>
                <a:gd name="connsiteX152" fmla="*/ 1244158 w 3132634"/>
                <a:gd name="connsiteY152" fmla="*/ 5095411 h 5924286"/>
                <a:gd name="connsiteX153" fmla="*/ 1096021 w 3132634"/>
                <a:gd name="connsiteY153" fmla="*/ 5192473 h 5924286"/>
                <a:gd name="connsiteX154" fmla="*/ 908139 w 3132634"/>
                <a:gd name="connsiteY154" fmla="*/ 5349621 h 5924286"/>
                <a:gd name="connsiteX155" fmla="*/ 919935 w 3132634"/>
                <a:gd name="connsiteY155" fmla="*/ 5439421 h 5924286"/>
                <a:gd name="connsiteX156" fmla="*/ 998467 w 3132634"/>
                <a:gd name="connsiteY156" fmla="*/ 5677781 h 5924286"/>
                <a:gd name="connsiteX157" fmla="*/ 893784 w 3132634"/>
                <a:gd name="connsiteY157" fmla="*/ 5529464 h 5924286"/>
                <a:gd name="connsiteX158" fmla="*/ 902720 w 3132634"/>
                <a:gd name="connsiteY158" fmla="*/ 5679322 h 5924286"/>
                <a:gd name="connsiteX159" fmla="*/ 866590 w 3132634"/>
                <a:gd name="connsiteY159" fmla="*/ 5534500 h 5924286"/>
                <a:gd name="connsiteX160" fmla="*/ 848524 w 3132634"/>
                <a:gd name="connsiteY160" fmla="*/ 5697810 h 5924286"/>
                <a:gd name="connsiteX161" fmla="*/ 853943 w 3132634"/>
                <a:gd name="connsiteY161" fmla="*/ 5560691 h 5924286"/>
                <a:gd name="connsiteX162" fmla="*/ 835878 w 3132634"/>
                <a:gd name="connsiteY162" fmla="*/ 5517553 h 5924286"/>
                <a:gd name="connsiteX163" fmla="*/ 779875 w 3132634"/>
                <a:gd name="connsiteY163" fmla="*/ 5648508 h 5924286"/>
                <a:gd name="connsiteX164" fmla="*/ 817813 w 3132634"/>
                <a:gd name="connsiteY164" fmla="*/ 5539122 h 5924286"/>
                <a:gd name="connsiteX165" fmla="*/ 720259 w 3132634"/>
                <a:gd name="connsiteY165" fmla="*/ 5685485 h 5924286"/>
                <a:gd name="connsiteX166" fmla="*/ 812770 w 3132634"/>
                <a:gd name="connsiteY166" fmla="*/ 5477467 h 5924286"/>
                <a:gd name="connsiteX167" fmla="*/ 879235 w 3132634"/>
                <a:gd name="connsiteY167" fmla="*/ 5377352 h 5924286"/>
                <a:gd name="connsiteX168" fmla="*/ 487215 w 3132634"/>
                <a:gd name="connsiteY168" fmla="*/ 5924286 h 5924286"/>
                <a:gd name="connsiteX169" fmla="*/ 821425 w 3132634"/>
                <a:gd name="connsiteY169" fmla="*/ 5389679 h 5924286"/>
                <a:gd name="connsiteX170" fmla="*/ 582915 w 3132634"/>
                <a:gd name="connsiteY170" fmla="*/ 5490884 h 5924286"/>
                <a:gd name="connsiteX171" fmla="*/ 467623 w 3132634"/>
                <a:gd name="connsiteY171" fmla="*/ 5668835 h 5924286"/>
                <a:gd name="connsiteX172" fmla="*/ 525723 w 3132634"/>
                <a:gd name="connsiteY172" fmla="*/ 5519669 h 5924286"/>
                <a:gd name="connsiteX173" fmla="*/ 309207 w 3132634"/>
                <a:gd name="connsiteY173" fmla="*/ 5706884 h 5924286"/>
                <a:gd name="connsiteX174" fmla="*/ 452891 w 3132634"/>
                <a:gd name="connsiteY174" fmla="*/ 5512930 h 5924286"/>
                <a:gd name="connsiteX175" fmla="*/ 181457 w 3132634"/>
                <a:gd name="connsiteY175" fmla="*/ 5581792 h 5924286"/>
                <a:gd name="connsiteX176" fmla="*/ 424730 w 3132634"/>
                <a:gd name="connsiteY176" fmla="*/ 5464123 h 5924286"/>
                <a:gd name="connsiteX177" fmla="*/ 344576 w 3132634"/>
                <a:gd name="connsiteY177" fmla="*/ 5414715 h 5924286"/>
                <a:gd name="connsiteX178" fmla="*/ 578777 w 3132634"/>
                <a:gd name="connsiteY178" fmla="*/ 5408084 h 5924286"/>
                <a:gd name="connsiteX179" fmla="*/ 840631 w 3132634"/>
                <a:gd name="connsiteY179" fmla="*/ 5332068 h 5924286"/>
                <a:gd name="connsiteX180" fmla="*/ 1090600 w 3132634"/>
                <a:gd name="connsiteY180" fmla="*/ 5120062 h 5924286"/>
                <a:gd name="connsiteX181" fmla="*/ 267570 w 3132634"/>
                <a:gd name="connsiteY181" fmla="*/ 5432592 h 5924286"/>
                <a:gd name="connsiteX182" fmla="*/ 1124926 w 3132634"/>
                <a:gd name="connsiteY182" fmla="*/ 5084627 h 5924286"/>
                <a:gd name="connsiteX183" fmla="*/ 1091324 w 3132634"/>
                <a:gd name="connsiteY183" fmla="*/ 4838872 h 5924286"/>
                <a:gd name="connsiteX184" fmla="*/ 1020597 w 3132634"/>
                <a:gd name="connsiteY184" fmla="*/ 5070743 h 5924286"/>
                <a:gd name="connsiteX185" fmla="*/ 934722 w 3132634"/>
                <a:gd name="connsiteY185" fmla="*/ 5025597 h 5924286"/>
                <a:gd name="connsiteX186" fmla="*/ 606929 w 3132634"/>
                <a:gd name="connsiteY186" fmla="*/ 5149148 h 5924286"/>
                <a:gd name="connsiteX187" fmla="*/ 806296 w 3132634"/>
                <a:gd name="connsiteY187" fmla="*/ 5001981 h 5924286"/>
                <a:gd name="connsiteX188" fmla="*/ 712713 w 3132634"/>
                <a:gd name="connsiteY188" fmla="*/ 4969451 h 5924286"/>
                <a:gd name="connsiteX189" fmla="*/ 952319 w 3132634"/>
                <a:gd name="connsiteY189" fmla="*/ 4849374 h 5924286"/>
                <a:gd name="connsiteX190" fmla="*/ 683182 w 3132634"/>
                <a:gd name="connsiteY190" fmla="*/ 4975294 h 5924286"/>
                <a:gd name="connsiteX191" fmla="*/ 527624 w 3132634"/>
                <a:gd name="connsiteY191" fmla="*/ 5177807 h 5924286"/>
                <a:gd name="connsiteX192" fmla="*/ 554425 w 3132634"/>
                <a:gd name="connsiteY192" fmla="*/ 5006163 h 5924286"/>
                <a:gd name="connsiteX193" fmla="*/ 111453 w 3132634"/>
                <a:gd name="connsiteY193" fmla="*/ 5195555 h 5924286"/>
                <a:gd name="connsiteX194" fmla="*/ 501089 w 3132634"/>
                <a:gd name="connsiteY194" fmla="*/ 4978321 h 5924286"/>
                <a:gd name="connsiteX195" fmla="*/ 1035175 w 3132634"/>
                <a:gd name="connsiteY195" fmla="*/ 4692039 h 5924286"/>
                <a:gd name="connsiteX196" fmla="*/ 974541 w 3132634"/>
                <a:gd name="connsiteY196" fmla="*/ 3471103 h 5924286"/>
                <a:gd name="connsiteX197" fmla="*/ 0 w 3132634"/>
                <a:gd name="connsiteY197" fmla="*/ 2924063 h 5924286"/>
                <a:gd name="connsiteX198" fmla="*/ 570 w 3132634"/>
                <a:gd name="connsiteY198" fmla="*/ 2875438 h 5924286"/>
                <a:gd name="connsiteX199" fmla="*/ 727360 w 3132634"/>
                <a:gd name="connsiteY199" fmla="*/ 3092228 h 5924286"/>
                <a:gd name="connsiteX200" fmla="*/ 267470 w 3132634"/>
                <a:gd name="connsiteY200" fmla="*/ 1450045 h 5924286"/>
                <a:gd name="connsiteX201" fmla="*/ 311784 w 3132634"/>
                <a:gd name="connsiteY201" fmla="*/ 1463624 h 5924286"/>
                <a:gd name="connsiteX202" fmla="*/ 564452 w 3132634"/>
                <a:gd name="connsiteY202" fmla="*/ 2531301 h 5924286"/>
                <a:gd name="connsiteX203" fmla="*/ 586021 w 3132634"/>
                <a:gd name="connsiteY203" fmla="*/ 2520516 h 5924286"/>
                <a:gd name="connsiteX204" fmla="*/ 650729 w 3132634"/>
                <a:gd name="connsiteY204" fmla="*/ 1993611 h 5924286"/>
                <a:gd name="connsiteX205" fmla="*/ 666134 w 3132634"/>
                <a:gd name="connsiteY205" fmla="*/ 2005936 h 5924286"/>
                <a:gd name="connsiteX206" fmla="*/ 664595 w 3132634"/>
                <a:gd name="connsiteY206" fmla="*/ 2654554 h 5924286"/>
                <a:gd name="connsiteX207" fmla="*/ 1243882 w 3132634"/>
                <a:gd name="connsiteY207" fmla="*/ 3471103 h 5924286"/>
                <a:gd name="connsiteX208" fmla="*/ 1271614 w 3132634"/>
                <a:gd name="connsiteY208" fmla="*/ 3444911 h 5924286"/>
                <a:gd name="connsiteX209" fmla="*/ 1165309 w 3132634"/>
                <a:gd name="connsiteY209" fmla="*/ 1854953 h 5924286"/>
                <a:gd name="connsiteX210" fmla="*/ 1256208 w 3132634"/>
                <a:gd name="connsiteY210" fmla="*/ 1247934 h 5924286"/>
                <a:gd name="connsiteX211" fmla="*/ 1111385 w 3132634"/>
                <a:gd name="connsiteY211" fmla="*/ 748760 h 5924286"/>
                <a:gd name="connsiteX212" fmla="*/ 1131415 w 3132634"/>
                <a:gd name="connsiteY212" fmla="*/ 734895 h 5924286"/>
                <a:gd name="connsiteX213" fmla="*/ 1310131 w 3132634"/>
                <a:gd name="connsiteY213" fmla="*/ 1155494 h 5924286"/>
                <a:gd name="connsiteX214" fmla="*/ 1336323 w 3132634"/>
                <a:gd name="connsiteY214" fmla="*/ 1161656 h 5924286"/>
                <a:gd name="connsiteX215" fmla="*/ 1809304 w 3132634"/>
                <a:gd name="connsiteY215" fmla="*/ 345107 h 5924286"/>
                <a:gd name="connsiteX216" fmla="*/ 1806224 w 3132634"/>
                <a:gd name="connsiteY216" fmla="*/ 3081 h 5924286"/>
                <a:gd name="connsiteX217" fmla="*/ 1824712 w 3132634"/>
                <a:gd name="connsiteY217"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41491 w 3132634"/>
                <a:gd name="connsiteY4" fmla="*/ 5339613 h 5924286"/>
                <a:gd name="connsiteX5" fmla="*/ 1844367 w 3132634"/>
                <a:gd name="connsiteY5" fmla="*/ 5346535 h 5924286"/>
                <a:gd name="connsiteX6" fmla="*/ 1841491 w 3132634"/>
                <a:gd name="connsiteY6" fmla="*/ 5339613 h 5924286"/>
                <a:gd name="connsiteX7" fmla="*/ 1950280 w 3132634"/>
                <a:gd name="connsiteY7" fmla="*/ 5262981 h 5924286"/>
                <a:gd name="connsiteX8" fmla="*/ 1970193 w 3132634"/>
                <a:gd name="connsiteY8" fmla="*/ 5268701 h 5924286"/>
                <a:gd name="connsiteX9" fmla="*/ 1961356 w 3132634"/>
                <a:gd name="connsiteY9" fmla="*/ 5395840 h 5924286"/>
                <a:gd name="connsiteX10" fmla="*/ 1950280 w 3132634"/>
                <a:gd name="connsiteY10" fmla="*/ 5262981 h 5924286"/>
                <a:gd name="connsiteX11" fmla="*/ 1968144 w 3132634"/>
                <a:gd name="connsiteY11" fmla="*/ 5257000 h 5924286"/>
                <a:gd name="connsiteX12" fmla="*/ 2093234 w 3132634"/>
                <a:gd name="connsiteY12" fmla="*/ 5291075 h 5924286"/>
                <a:gd name="connsiteX13" fmla="*/ 1970193 w 3132634"/>
                <a:gd name="connsiteY13" fmla="*/ 5268701 h 5924286"/>
                <a:gd name="connsiteX14" fmla="*/ 1968144 w 3132634"/>
                <a:gd name="connsiteY14" fmla="*/ 5257000 h 5924286"/>
                <a:gd name="connsiteX15" fmla="*/ 1824712 w 3132634"/>
                <a:gd name="connsiteY15" fmla="*/ 0 h 5924286"/>
                <a:gd name="connsiteX16" fmla="*/ 1860146 w 3132634"/>
                <a:gd name="connsiteY16" fmla="*/ 297347 h 5924286"/>
                <a:gd name="connsiteX17" fmla="*/ 1892501 w 3132634"/>
                <a:gd name="connsiteY17" fmla="*/ 311213 h 5924286"/>
                <a:gd name="connsiteX18" fmla="*/ 2106652 w 3132634"/>
                <a:gd name="connsiteY18" fmla="*/ 44679 h 5924286"/>
                <a:gd name="connsiteX19" fmla="*/ 2118977 w 3132634"/>
                <a:gd name="connsiteY19" fmla="*/ 61627 h 5924286"/>
                <a:gd name="connsiteX20" fmla="*/ 1570503 w 3132634"/>
                <a:gd name="connsiteY20" fmla="*/ 887420 h 5924286"/>
                <a:gd name="connsiteX21" fmla="*/ 1310131 w 3132634"/>
                <a:gd name="connsiteY21" fmla="*/ 1546821 h 5924286"/>
                <a:gd name="connsiteX22" fmla="*/ 1337864 w 3132634"/>
                <a:gd name="connsiteY22" fmla="*/ 1562228 h 5924286"/>
                <a:gd name="connsiteX23" fmla="*/ 2114355 w 3132634"/>
                <a:gd name="connsiteY23" fmla="*/ 942884 h 5924286"/>
                <a:gd name="connsiteX24" fmla="*/ 2126680 w 3132634"/>
                <a:gd name="connsiteY24" fmla="*/ 972156 h 5924286"/>
                <a:gd name="connsiteX25" fmla="*/ 1314753 w 3132634"/>
                <a:gd name="connsiteY25" fmla="*/ 1827220 h 5924286"/>
                <a:gd name="connsiteX26" fmla="*/ 1556637 w 3132634"/>
                <a:gd name="connsiteY26" fmla="*/ 3246169 h 5924286"/>
                <a:gd name="connsiteX27" fmla="*/ 1609020 w 3132634"/>
                <a:gd name="connsiteY27" fmla="*/ 3253872 h 5924286"/>
                <a:gd name="connsiteX28" fmla="*/ 2296153 w 3132634"/>
                <a:gd name="connsiteY28" fmla="*/ 2574442 h 5924286"/>
                <a:gd name="connsiteX29" fmla="*/ 2174440 w 3132634"/>
                <a:gd name="connsiteY29" fmla="*/ 2135354 h 5924286"/>
                <a:gd name="connsiteX30" fmla="*/ 2189847 w 3132634"/>
                <a:gd name="connsiteY30" fmla="*/ 2129191 h 5924286"/>
                <a:gd name="connsiteX31" fmla="*/ 2350076 w 3132634"/>
                <a:gd name="connsiteY31" fmla="*/ 2575982 h 5924286"/>
                <a:gd name="connsiteX32" fmla="*/ 2400917 w 3132634"/>
                <a:gd name="connsiteY32" fmla="*/ 2577523 h 5924286"/>
                <a:gd name="connsiteX33" fmla="*/ 3109622 w 3132634"/>
                <a:gd name="connsiteY33" fmla="*/ 1472872 h 5924286"/>
                <a:gd name="connsiteX34" fmla="*/ 3129649 w 3132634"/>
                <a:gd name="connsiteY34" fmla="*/ 1505224 h 5924286"/>
                <a:gd name="connsiteX35" fmla="*/ 2787623 w 3132634"/>
                <a:gd name="connsiteY35" fmla="*/ 2310989 h 5924286"/>
                <a:gd name="connsiteX36" fmla="*/ 3121945 w 3132634"/>
                <a:gd name="connsiteY36" fmla="*/ 2534384 h 5924286"/>
                <a:gd name="connsiteX37" fmla="*/ 3092672 w 3132634"/>
                <a:gd name="connsiteY37" fmla="*/ 2555954 h 5924286"/>
                <a:gd name="connsiteX38" fmla="*/ 2727536 w 3132634"/>
                <a:gd name="connsiteY38" fmla="*/ 2367992 h 5924286"/>
                <a:gd name="connsiteX39" fmla="*/ 1735353 w 3132634"/>
                <a:gd name="connsiteY39" fmla="*/ 3526568 h 5924286"/>
                <a:gd name="connsiteX40" fmla="*/ 1930337 w 3132634"/>
                <a:gd name="connsiteY40" fmla="*/ 4697886 h 5924286"/>
                <a:gd name="connsiteX41" fmla="*/ 2241370 w 3132634"/>
                <a:gd name="connsiteY41" fmla="*/ 4950590 h 5924286"/>
                <a:gd name="connsiteX42" fmla="*/ 3131568 w 3132634"/>
                <a:gd name="connsiteY42" fmla="*/ 5493120 h 5924286"/>
                <a:gd name="connsiteX43" fmla="*/ 2499338 w 3132634"/>
                <a:gd name="connsiteY43" fmla="*/ 5232174 h 5924286"/>
                <a:gd name="connsiteX44" fmla="*/ 3037067 w 3132634"/>
                <a:gd name="connsiteY44" fmla="*/ 5667466 h 5924286"/>
                <a:gd name="connsiteX45" fmla="*/ 2376067 w 3132634"/>
                <a:gd name="connsiteY45" fmla="*/ 5179092 h 5924286"/>
                <a:gd name="connsiteX46" fmla="*/ 2341019 w 3132634"/>
                <a:gd name="connsiteY46" fmla="*/ 5135523 h 5924286"/>
                <a:gd name="connsiteX47" fmla="*/ 2406450 w 3132634"/>
                <a:gd name="connsiteY47" fmla="*/ 5367885 h 5924286"/>
                <a:gd name="connsiteX48" fmla="*/ 2295567 w 3132634"/>
                <a:gd name="connsiteY48" fmla="*/ 5063058 h 5924286"/>
                <a:gd name="connsiteX49" fmla="*/ 2216078 w 3132634"/>
                <a:gd name="connsiteY49" fmla="*/ 4984485 h 5924286"/>
                <a:gd name="connsiteX50" fmla="*/ 2235950 w 3132634"/>
                <a:gd name="connsiteY50" fmla="*/ 5218665 h 5924286"/>
                <a:gd name="connsiteX51" fmla="*/ 2559436 w 3132634"/>
                <a:gd name="connsiteY51" fmla="*/ 5729940 h 5924286"/>
                <a:gd name="connsiteX52" fmla="*/ 2217411 w 3132634"/>
                <a:gd name="connsiteY52" fmla="*/ 5295916 h 5924286"/>
                <a:gd name="connsiteX53" fmla="*/ 2246790 w 3132634"/>
                <a:gd name="connsiteY53" fmla="*/ 5781005 h 5924286"/>
                <a:gd name="connsiteX54" fmla="*/ 2125838 w 3132634"/>
                <a:gd name="connsiteY54" fmla="*/ 5172885 h 5924286"/>
                <a:gd name="connsiteX55" fmla="*/ 2181754 w 3132634"/>
                <a:gd name="connsiteY55" fmla="*/ 4947509 h 5924286"/>
                <a:gd name="connsiteX56" fmla="*/ 1931293 w 3132634"/>
                <a:gd name="connsiteY56" fmla="*/ 4773413 h 5924286"/>
                <a:gd name="connsiteX57" fmla="*/ 2114351 w 3132634"/>
                <a:gd name="connsiteY57" fmla="*/ 4948032 h 5924286"/>
                <a:gd name="connsiteX58" fmla="*/ 2102080 w 3132634"/>
                <a:gd name="connsiteY58" fmla="*/ 5130875 h 5924286"/>
                <a:gd name="connsiteX59" fmla="*/ 2026392 w 3132634"/>
                <a:gd name="connsiteY59" fmla="*/ 4939806 h 5924286"/>
                <a:gd name="connsiteX60" fmla="*/ 1896970 w 3132634"/>
                <a:gd name="connsiteY60" fmla="*/ 4770330 h 5924286"/>
                <a:gd name="connsiteX61" fmla="*/ 1811280 w 3132634"/>
                <a:gd name="connsiteY61" fmla="*/ 4825244 h 5924286"/>
                <a:gd name="connsiteX62" fmla="*/ 1867415 w 3132634"/>
                <a:gd name="connsiteY62" fmla="*/ 4939806 h 5924286"/>
                <a:gd name="connsiteX63" fmla="*/ 2048070 w 3132634"/>
                <a:gd name="connsiteY63" fmla="*/ 5010676 h 5924286"/>
                <a:gd name="connsiteX64" fmla="*/ 1921998 w 3132634"/>
                <a:gd name="connsiteY64" fmla="*/ 4981953 h 5924286"/>
                <a:gd name="connsiteX65" fmla="*/ 2067942 w 3132634"/>
                <a:gd name="connsiteY65" fmla="*/ 5152416 h 5924286"/>
                <a:gd name="connsiteX66" fmla="*/ 2145623 w 3132634"/>
                <a:gd name="connsiteY66" fmla="*/ 5344999 h 5924286"/>
                <a:gd name="connsiteX67" fmla="*/ 2094188 w 3132634"/>
                <a:gd name="connsiteY67" fmla="*/ 5250343 h 5924286"/>
                <a:gd name="connsiteX68" fmla="*/ 2095040 w 3132634"/>
                <a:gd name="connsiteY68" fmla="*/ 5251018 h 5924286"/>
                <a:gd name="connsiteX69" fmla="*/ 2094017 w 3132634"/>
                <a:gd name="connsiteY69" fmla="*/ 5250028 h 5924286"/>
                <a:gd name="connsiteX70" fmla="*/ 2042650 w 3132634"/>
                <a:gd name="connsiteY70" fmla="*/ 5155497 h 5924286"/>
                <a:gd name="connsiteX71" fmla="*/ 1932451 w 3132634"/>
                <a:gd name="connsiteY71" fmla="*/ 5056896 h 5924286"/>
                <a:gd name="connsiteX72" fmla="*/ 1934258 w 3132634"/>
                <a:gd name="connsiteY72" fmla="*/ 5095411 h 5924286"/>
                <a:gd name="connsiteX73" fmla="*/ 2094017 w 3132634"/>
                <a:gd name="connsiteY73" fmla="*/ 5250028 h 5924286"/>
                <a:gd name="connsiteX74" fmla="*/ 2094188 w 3132634"/>
                <a:gd name="connsiteY74" fmla="*/ 5250343 h 5924286"/>
                <a:gd name="connsiteX75" fmla="*/ 1941484 w 3132634"/>
                <a:gd name="connsiteY75" fmla="*/ 5129307 h 5924286"/>
                <a:gd name="connsiteX76" fmla="*/ 1968144 w 3132634"/>
                <a:gd name="connsiteY76" fmla="*/ 5257000 h 5924286"/>
                <a:gd name="connsiteX77" fmla="*/ 1947130 w 3132634"/>
                <a:gd name="connsiteY77" fmla="*/ 5250008 h 5924286"/>
                <a:gd name="connsiteX78" fmla="*/ 1917998 w 3132634"/>
                <a:gd name="connsiteY78" fmla="*/ 5043029 h 5924286"/>
                <a:gd name="connsiteX79" fmla="*/ 1850490 w 3132634"/>
                <a:gd name="connsiteY79" fmla="*/ 5030319 h 5924286"/>
                <a:gd name="connsiteX80" fmla="*/ 1854769 w 3132634"/>
                <a:gd name="connsiteY80" fmla="*/ 5080005 h 5924286"/>
                <a:gd name="connsiteX81" fmla="*/ 1829477 w 3132634"/>
                <a:gd name="connsiteY81" fmla="*/ 4949049 h 5924286"/>
                <a:gd name="connsiteX82" fmla="*/ 1777088 w 3132634"/>
                <a:gd name="connsiteY82" fmla="*/ 4882801 h 5924286"/>
                <a:gd name="connsiteX83" fmla="*/ 1800573 w 3132634"/>
                <a:gd name="connsiteY83" fmla="*/ 5113900 h 5924286"/>
                <a:gd name="connsiteX84" fmla="*/ 1947130 w 3132634"/>
                <a:gd name="connsiteY84" fmla="*/ 5250008 h 5924286"/>
                <a:gd name="connsiteX85" fmla="*/ 1950280 w 3132634"/>
                <a:gd name="connsiteY85" fmla="*/ 5262981 h 5924286"/>
                <a:gd name="connsiteX86" fmla="*/ 1800573 w 3132634"/>
                <a:gd name="connsiteY86" fmla="*/ 5167823 h 5924286"/>
                <a:gd name="connsiteX87" fmla="*/ 1841491 w 3132634"/>
                <a:gd name="connsiteY87" fmla="*/ 5339613 h 5924286"/>
                <a:gd name="connsiteX88" fmla="*/ 1824242 w 3132634"/>
                <a:gd name="connsiteY88" fmla="*/ 5351368 h 5924286"/>
                <a:gd name="connsiteX89" fmla="*/ 1768055 w 3132634"/>
                <a:gd name="connsiteY89" fmla="*/ 5152416 h 5924286"/>
                <a:gd name="connsiteX90" fmla="*/ 1764442 w 3132634"/>
                <a:gd name="connsiteY90" fmla="*/ 5033786 h 5924286"/>
                <a:gd name="connsiteX91" fmla="*/ 1728311 w 3132634"/>
                <a:gd name="connsiteY91" fmla="*/ 5049193 h 5924286"/>
                <a:gd name="connsiteX92" fmla="*/ 1746376 w 3132634"/>
                <a:gd name="connsiteY92" fmla="*/ 5203259 h 5924286"/>
                <a:gd name="connsiteX93" fmla="*/ 1715665 w 3132634"/>
                <a:gd name="connsiteY93" fmla="*/ 5083087 h 5924286"/>
                <a:gd name="connsiteX94" fmla="*/ 1636177 w 3132634"/>
                <a:gd name="connsiteY94" fmla="*/ 5163201 h 5924286"/>
                <a:gd name="connsiteX95" fmla="*/ 1715665 w 3132634"/>
                <a:gd name="connsiteY95" fmla="*/ 5049193 h 5924286"/>
                <a:gd name="connsiteX96" fmla="*/ 1565723 w 3132634"/>
                <a:gd name="connsiteY96" fmla="*/ 5123144 h 5924286"/>
                <a:gd name="connsiteX97" fmla="*/ 1312806 w 3132634"/>
                <a:gd name="connsiteY97" fmla="*/ 5163202 h 5924286"/>
                <a:gd name="connsiteX98" fmla="*/ 1562109 w 3132634"/>
                <a:gd name="connsiteY98" fmla="*/ 5098493 h 5924286"/>
                <a:gd name="connsiteX99" fmla="*/ 1768055 w 3132634"/>
                <a:gd name="connsiteY99" fmla="*/ 4998350 h 5924286"/>
                <a:gd name="connsiteX100" fmla="*/ 1446737 w 3132634"/>
                <a:gd name="connsiteY100" fmla="*/ 4998768 h 5924286"/>
                <a:gd name="connsiteX101" fmla="*/ 1289321 w 3132634"/>
                <a:gd name="connsiteY101" fmla="*/ 5058436 h 5924286"/>
                <a:gd name="connsiteX102" fmla="*/ 1442876 w 3132634"/>
                <a:gd name="connsiteY102" fmla="*/ 5442061 h 5924286"/>
                <a:gd name="connsiteX103" fmla="*/ 1648823 w 3132634"/>
                <a:gd name="connsiteY103" fmla="*/ 5386596 h 5924286"/>
                <a:gd name="connsiteX104" fmla="*/ 1722892 w 3132634"/>
                <a:gd name="connsiteY104" fmla="*/ 5418950 h 5924286"/>
                <a:gd name="connsiteX105" fmla="*/ 1515139 w 3132634"/>
                <a:gd name="connsiteY105" fmla="*/ 5426654 h 5924286"/>
                <a:gd name="connsiteX106" fmla="*/ 1652436 w 3132634"/>
                <a:gd name="connsiteY106" fmla="*/ 5480576 h 5924286"/>
                <a:gd name="connsiteX107" fmla="*/ 1527785 w 3132634"/>
                <a:gd name="connsiteY107" fmla="*/ 5459008 h 5924286"/>
                <a:gd name="connsiteX108" fmla="*/ 1616305 w 3132634"/>
                <a:gd name="connsiteY108" fmla="*/ 5571475 h 5924286"/>
                <a:gd name="connsiteX109" fmla="*/ 1491655 w 3132634"/>
                <a:gd name="connsiteY109" fmla="*/ 5438979 h 5924286"/>
                <a:gd name="connsiteX110" fmla="*/ 1457329 w 3132634"/>
                <a:gd name="connsiteY110" fmla="*/ 5463629 h 5924286"/>
                <a:gd name="connsiteX111" fmla="*/ 1731925 w 3132634"/>
                <a:gd name="connsiteY111" fmla="*/ 5868822 h 5924286"/>
                <a:gd name="connsiteX112" fmla="*/ 1357117 w 3132634"/>
                <a:gd name="connsiteY112" fmla="*/ 5412923 h 5924286"/>
                <a:gd name="connsiteX113" fmla="*/ 1347130 w 3132634"/>
                <a:gd name="connsiteY113" fmla="*/ 5438979 h 5924286"/>
                <a:gd name="connsiteX114" fmla="*/ 1428425 w 3132634"/>
                <a:gd name="connsiteY114" fmla="*/ 5534500 h 5924286"/>
                <a:gd name="connsiteX115" fmla="*/ 1347131 w 3132634"/>
                <a:gd name="connsiteY115" fmla="*/ 5471333 h 5924286"/>
                <a:gd name="connsiteX116" fmla="*/ 1361583 w 3132634"/>
                <a:gd name="connsiteY116" fmla="*/ 5588423 h 5924286"/>
                <a:gd name="connsiteX117" fmla="*/ 1468168 w 3132634"/>
                <a:gd name="connsiteY117" fmla="*/ 5688566 h 5924286"/>
                <a:gd name="connsiteX118" fmla="*/ 1672308 w 3132634"/>
                <a:gd name="connsiteY118" fmla="*/ 5770221 h 5924286"/>
                <a:gd name="connsiteX119" fmla="*/ 1451909 w 3132634"/>
                <a:gd name="connsiteY119" fmla="*/ 5703972 h 5924286"/>
                <a:gd name="connsiteX120" fmla="*/ 1347130 w 3132634"/>
                <a:gd name="connsiteY120" fmla="*/ 5611533 h 5924286"/>
                <a:gd name="connsiteX121" fmla="*/ 1446490 w 3132634"/>
                <a:gd name="connsiteY121" fmla="*/ 5901176 h 5924286"/>
                <a:gd name="connsiteX122" fmla="*/ 1320032 w 3132634"/>
                <a:gd name="connsiteY122" fmla="*/ 5609992 h 5924286"/>
                <a:gd name="connsiteX123" fmla="*/ 1318225 w 3132634"/>
                <a:gd name="connsiteY123" fmla="*/ 5489821 h 5924286"/>
                <a:gd name="connsiteX124" fmla="*/ 1088794 w 3132634"/>
                <a:gd name="connsiteY124" fmla="*/ 5619237 h 5924286"/>
                <a:gd name="connsiteX125" fmla="*/ 1074342 w 3132634"/>
                <a:gd name="connsiteY125" fmla="*/ 5707053 h 5924286"/>
                <a:gd name="connsiteX126" fmla="*/ 1148410 w 3132634"/>
                <a:gd name="connsiteY126" fmla="*/ 5847254 h 5924286"/>
                <a:gd name="connsiteX127" fmla="*/ 1065309 w 3132634"/>
                <a:gd name="connsiteY127" fmla="*/ 5731705 h 5924286"/>
                <a:gd name="connsiteX128" fmla="*/ 886461 w 3132634"/>
                <a:gd name="connsiteY128" fmla="*/ 5876526 h 5924286"/>
                <a:gd name="connsiteX129" fmla="*/ 1011113 w 3132634"/>
                <a:gd name="connsiteY129" fmla="*/ 5744029 h 5924286"/>
                <a:gd name="connsiteX130" fmla="*/ 796134 w 3132634"/>
                <a:gd name="connsiteY130" fmla="*/ 5807197 h 5924286"/>
                <a:gd name="connsiteX131" fmla="*/ 906332 w 3132634"/>
                <a:gd name="connsiteY131" fmla="*/ 5764058 h 5924286"/>
                <a:gd name="connsiteX132" fmla="*/ 794328 w 3132634"/>
                <a:gd name="connsiteY132" fmla="*/ 5751732 h 5924286"/>
                <a:gd name="connsiteX133" fmla="*/ 1038211 w 3132634"/>
                <a:gd name="connsiteY133" fmla="*/ 5710135 h 5924286"/>
                <a:gd name="connsiteX134" fmla="*/ 1099634 w 3132634"/>
                <a:gd name="connsiteY134" fmla="*/ 5554529 h 5924286"/>
                <a:gd name="connsiteX135" fmla="*/ 1318225 w 3132634"/>
                <a:gd name="connsiteY135" fmla="*/ 5468252 h 5924286"/>
                <a:gd name="connsiteX136" fmla="*/ 1301967 w 3132634"/>
                <a:gd name="connsiteY136" fmla="*/ 5409706 h 5924286"/>
                <a:gd name="connsiteX137" fmla="*/ 1081568 w 3132634"/>
                <a:gd name="connsiteY137" fmla="*/ 5460547 h 5924286"/>
                <a:gd name="connsiteX138" fmla="*/ 1310998 w 3132634"/>
                <a:gd name="connsiteY138" fmla="*/ 5378893 h 5924286"/>
                <a:gd name="connsiteX139" fmla="*/ 1253191 w 3132634"/>
                <a:gd name="connsiteY139" fmla="*/ 5124685 h 5924286"/>
                <a:gd name="connsiteX140" fmla="*/ 1159249 w 3132634"/>
                <a:gd name="connsiteY140" fmla="*/ 5224827 h 5924286"/>
                <a:gd name="connsiteX141" fmla="*/ 1224285 w 3132634"/>
                <a:gd name="connsiteY141" fmla="*/ 5311104 h 5924286"/>
                <a:gd name="connsiteX142" fmla="*/ 1166476 w 3132634"/>
                <a:gd name="connsiteY142" fmla="*/ 5264885 h 5924286"/>
                <a:gd name="connsiteX143" fmla="*/ 1197187 w 3132634"/>
                <a:gd name="connsiteY143" fmla="*/ 5415869 h 5924286"/>
                <a:gd name="connsiteX144" fmla="*/ 1159249 w 3132634"/>
                <a:gd name="connsiteY144" fmla="*/ 5326511 h 5924286"/>
                <a:gd name="connsiteX145" fmla="*/ 1061696 w 3132634"/>
                <a:gd name="connsiteY145" fmla="*/ 5428194 h 5924286"/>
                <a:gd name="connsiteX146" fmla="*/ 1124926 w 3132634"/>
                <a:gd name="connsiteY146" fmla="*/ 5341918 h 5924286"/>
                <a:gd name="connsiteX147" fmla="*/ 1034597 w 3132634"/>
                <a:gd name="connsiteY147" fmla="*/ 5381974 h 5924286"/>
                <a:gd name="connsiteX148" fmla="*/ 1081569 w 3132634"/>
                <a:gd name="connsiteY148" fmla="*/ 5343458 h 5924286"/>
                <a:gd name="connsiteX149" fmla="*/ 1000273 w 3132634"/>
                <a:gd name="connsiteY149" fmla="*/ 5341918 h 5924286"/>
                <a:gd name="connsiteX150" fmla="*/ 1133958 w 3132634"/>
                <a:gd name="connsiteY150" fmla="*/ 5309563 h 5924286"/>
                <a:gd name="connsiteX151" fmla="*/ 1244158 w 3132634"/>
                <a:gd name="connsiteY151" fmla="*/ 5095411 h 5924286"/>
                <a:gd name="connsiteX152" fmla="*/ 1096021 w 3132634"/>
                <a:gd name="connsiteY152" fmla="*/ 5192473 h 5924286"/>
                <a:gd name="connsiteX153" fmla="*/ 908139 w 3132634"/>
                <a:gd name="connsiteY153" fmla="*/ 5349621 h 5924286"/>
                <a:gd name="connsiteX154" fmla="*/ 919935 w 3132634"/>
                <a:gd name="connsiteY154" fmla="*/ 5439421 h 5924286"/>
                <a:gd name="connsiteX155" fmla="*/ 998467 w 3132634"/>
                <a:gd name="connsiteY155" fmla="*/ 5677781 h 5924286"/>
                <a:gd name="connsiteX156" fmla="*/ 893784 w 3132634"/>
                <a:gd name="connsiteY156" fmla="*/ 5529464 h 5924286"/>
                <a:gd name="connsiteX157" fmla="*/ 902720 w 3132634"/>
                <a:gd name="connsiteY157" fmla="*/ 5679322 h 5924286"/>
                <a:gd name="connsiteX158" fmla="*/ 866590 w 3132634"/>
                <a:gd name="connsiteY158" fmla="*/ 5534500 h 5924286"/>
                <a:gd name="connsiteX159" fmla="*/ 848524 w 3132634"/>
                <a:gd name="connsiteY159" fmla="*/ 5697810 h 5924286"/>
                <a:gd name="connsiteX160" fmla="*/ 853943 w 3132634"/>
                <a:gd name="connsiteY160" fmla="*/ 5560691 h 5924286"/>
                <a:gd name="connsiteX161" fmla="*/ 835878 w 3132634"/>
                <a:gd name="connsiteY161" fmla="*/ 5517553 h 5924286"/>
                <a:gd name="connsiteX162" fmla="*/ 779875 w 3132634"/>
                <a:gd name="connsiteY162" fmla="*/ 5648508 h 5924286"/>
                <a:gd name="connsiteX163" fmla="*/ 817813 w 3132634"/>
                <a:gd name="connsiteY163" fmla="*/ 5539122 h 5924286"/>
                <a:gd name="connsiteX164" fmla="*/ 720259 w 3132634"/>
                <a:gd name="connsiteY164" fmla="*/ 5685485 h 5924286"/>
                <a:gd name="connsiteX165" fmla="*/ 812770 w 3132634"/>
                <a:gd name="connsiteY165" fmla="*/ 5477467 h 5924286"/>
                <a:gd name="connsiteX166" fmla="*/ 879235 w 3132634"/>
                <a:gd name="connsiteY166" fmla="*/ 5377352 h 5924286"/>
                <a:gd name="connsiteX167" fmla="*/ 487215 w 3132634"/>
                <a:gd name="connsiteY167" fmla="*/ 5924286 h 5924286"/>
                <a:gd name="connsiteX168" fmla="*/ 821425 w 3132634"/>
                <a:gd name="connsiteY168" fmla="*/ 5389679 h 5924286"/>
                <a:gd name="connsiteX169" fmla="*/ 582915 w 3132634"/>
                <a:gd name="connsiteY169" fmla="*/ 5490884 h 5924286"/>
                <a:gd name="connsiteX170" fmla="*/ 467623 w 3132634"/>
                <a:gd name="connsiteY170" fmla="*/ 5668835 h 5924286"/>
                <a:gd name="connsiteX171" fmla="*/ 525723 w 3132634"/>
                <a:gd name="connsiteY171" fmla="*/ 5519669 h 5924286"/>
                <a:gd name="connsiteX172" fmla="*/ 309207 w 3132634"/>
                <a:gd name="connsiteY172" fmla="*/ 5706884 h 5924286"/>
                <a:gd name="connsiteX173" fmla="*/ 452891 w 3132634"/>
                <a:gd name="connsiteY173" fmla="*/ 5512930 h 5924286"/>
                <a:gd name="connsiteX174" fmla="*/ 181457 w 3132634"/>
                <a:gd name="connsiteY174" fmla="*/ 5581792 h 5924286"/>
                <a:gd name="connsiteX175" fmla="*/ 424730 w 3132634"/>
                <a:gd name="connsiteY175" fmla="*/ 5464123 h 5924286"/>
                <a:gd name="connsiteX176" fmla="*/ 344576 w 3132634"/>
                <a:gd name="connsiteY176" fmla="*/ 5414715 h 5924286"/>
                <a:gd name="connsiteX177" fmla="*/ 578777 w 3132634"/>
                <a:gd name="connsiteY177" fmla="*/ 5408084 h 5924286"/>
                <a:gd name="connsiteX178" fmla="*/ 840631 w 3132634"/>
                <a:gd name="connsiteY178" fmla="*/ 5332068 h 5924286"/>
                <a:gd name="connsiteX179" fmla="*/ 1090600 w 3132634"/>
                <a:gd name="connsiteY179" fmla="*/ 5120062 h 5924286"/>
                <a:gd name="connsiteX180" fmla="*/ 267570 w 3132634"/>
                <a:gd name="connsiteY180" fmla="*/ 5432592 h 5924286"/>
                <a:gd name="connsiteX181" fmla="*/ 1124926 w 3132634"/>
                <a:gd name="connsiteY181" fmla="*/ 5084627 h 5924286"/>
                <a:gd name="connsiteX182" fmla="*/ 1091324 w 3132634"/>
                <a:gd name="connsiteY182" fmla="*/ 4838872 h 5924286"/>
                <a:gd name="connsiteX183" fmla="*/ 1020597 w 3132634"/>
                <a:gd name="connsiteY183" fmla="*/ 5070743 h 5924286"/>
                <a:gd name="connsiteX184" fmla="*/ 934722 w 3132634"/>
                <a:gd name="connsiteY184" fmla="*/ 5025597 h 5924286"/>
                <a:gd name="connsiteX185" fmla="*/ 606929 w 3132634"/>
                <a:gd name="connsiteY185" fmla="*/ 5149148 h 5924286"/>
                <a:gd name="connsiteX186" fmla="*/ 806296 w 3132634"/>
                <a:gd name="connsiteY186" fmla="*/ 5001981 h 5924286"/>
                <a:gd name="connsiteX187" fmla="*/ 712713 w 3132634"/>
                <a:gd name="connsiteY187" fmla="*/ 4969451 h 5924286"/>
                <a:gd name="connsiteX188" fmla="*/ 952319 w 3132634"/>
                <a:gd name="connsiteY188" fmla="*/ 4849374 h 5924286"/>
                <a:gd name="connsiteX189" fmla="*/ 683182 w 3132634"/>
                <a:gd name="connsiteY189" fmla="*/ 4975294 h 5924286"/>
                <a:gd name="connsiteX190" fmla="*/ 527624 w 3132634"/>
                <a:gd name="connsiteY190" fmla="*/ 5177807 h 5924286"/>
                <a:gd name="connsiteX191" fmla="*/ 554425 w 3132634"/>
                <a:gd name="connsiteY191" fmla="*/ 5006163 h 5924286"/>
                <a:gd name="connsiteX192" fmla="*/ 111453 w 3132634"/>
                <a:gd name="connsiteY192" fmla="*/ 5195555 h 5924286"/>
                <a:gd name="connsiteX193" fmla="*/ 501089 w 3132634"/>
                <a:gd name="connsiteY193" fmla="*/ 4978321 h 5924286"/>
                <a:gd name="connsiteX194" fmla="*/ 1035175 w 3132634"/>
                <a:gd name="connsiteY194" fmla="*/ 4692039 h 5924286"/>
                <a:gd name="connsiteX195" fmla="*/ 974541 w 3132634"/>
                <a:gd name="connsiteY195" fmla="*/ 3471103 h 5924286"/>
                <a:gd name="connsiteX196" fmla="*/ 0 w 3132634"/>
                <a:gd name="connsiteY196" fmla="*/ 2924063 h 5924286"/>
                <a:gd name="connsiteX197" fmla="*/ 570 w 3132634"/>
                <a:gd name="connsiteY197" fmla="*/ 2875438 h 5924286"/>
                <a:gd name="connsiteX198" fmla="*/ 727360 w 3132634"/>
                <a:gd name="connsiteY198" fmla="*/ 3092228 h 5924286"/>
                <a:gd name="connsiteX199" fmla="*/ 267470 w 3132634"/>
                <a:gd name="connsiteY199" fmla="*/ 1450045 h 5924286"/>
                <a:gd name="connsiteX200" fmla="*/ 311784 w 3132634"/>
                <a:gd name="connsiteY200" fmla="*/ 1463624 h 5924286"/>
                <a:gd name="connsiteX201" fmla="*/ 564452 w 3132634"/>
                <a:gd name="connsiteY201" fmla="*/ 2531301 h 5924286"/>
                <a:gd name="connsiteX202" fmla="*/ 586021 w 3132634"/>
                <a:gd name="connsiteY202" fmla="*/ 2520516 h 5924286"/>
                <a:gd name="connsiteX203" fmla="*/ 650729 w 3132634"/>
                <a:gd name="connsiteY203" fmla="*/ 1993611 h 5924286"/>
                <a:gd name="connsiteX204" fmla="*/ 666134 w 3132634"/>
                <a:gd name="connsiteY204" fmla="*/ 2005936 h 5924286"/>
                <a:gd name="connsiteX205" fmla="*/ 664595 w 3132634"/>
                <a:gd name="connsiteY205" fmla="*/ 2654554 h 5924286"/>
                <a:gd name="connsiteX206" fmla="*/ 1243882 w 3132634"/>
                <a:gd name="connsiteY206" fmla="*/ 3471103 h 5924286"/>
                <a:gd name="connsiteX207" fmla="*/ 1271614 w 3132634"/>
                <a:gd name="connsiteY207" fmla="*/ 3444911 h 5924286"/>
                <a:gd name="connsiteX208" fmla="*/ 1165309 w 3132634"/>
                <a:gd name="connsiteY208" fmla="*/ 1854953 h 5924286"/>
                <a:gd name="connsiteX209" fmla="*/ 1256208 w 3132634"/>
                <a:gd name="connsiteY209" fmla="*/ 1247934 h 5924286"/>
                <a:gd name="connsiteX210" fmla="*/ 1111385 w 3132634"/>
                <a:gd name="connsiteY210" fmla="*/ 748760 h 5924286"/>
                <a:gd name="connsiteX211" fmla="*/ 1131415 w 3132634"/>
                <a:gd name="connsiteY211" fmla="*/ 734895 h 5924286"/>
                <a:gd name="connsiteX212" fmla="*/ 1310131 w 3132634"/>
                <a:gd name="connsiteY212" fmla="*/ 1155494 h 5924286"/>
                <a:gd name="connsiteX213" fmla="*/ 1336323 w 3132634"/>
                <a:gd name="connsiteY213" fmla="*/ 1161656 h 5924286"/>
                <a:gd name="connsiteX214" fmla="*/ 1809304 w 3132634"/>
                <a:gd name="connsiteY214" fmla="*/ 345107 h 5924286"/>
                <a:gd name="connsiteX215" fmla="*/ 1806224 w 3132634"/>
                <a:gd name="connsiteY215" fmla="*/ 3081 h 5924286"/>
                <a:gd name="connsiteX216" fmla="*/ 1824712 w 3132634"/>
                <a:gd name="connsiteY216"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41491 w 3132634"/>
                <a:gd name="connsiteY4" fmla="*/ 5339613 h 5924286"/>
                <a:gd name="connsiteX5" fmla="*/ 1844367 w 3132634"/>
                <a:gd name="connsiteY5" fmla="*/ 5346535 h 5924286"/>
                <a:gd name="connsiteX6" fmla="*/ 1841491 w 3132634"/>
                <a:gd name="connsiteY6" fmla="*/ 5339613 h 5924286"/>
                <a:gd name="connsiteX7" fmla="*/ 1950280 w 3132634"/>
                <a:gd name="connsiteY7" fmla="*/ 5262981 h 5924286"/>
                <a:gd name="connsiteX8" fmla="*/ 1970193 w 3132634"/>
                <a:gd name="connsiteY8" fmla="*/ 5268701 h 5924286"/>
                <a:gd name="connsiteX9" fmla="*/ 1961356 w 3132634"/>
                <a:gd name="connsiteY9" fmla="*/ 5395840 h 5924286"/>
                <a:gd name="connsiteX10" fmla="*/ 1950280 w 3132634"/>
                <a:gd name="connsiteY10" fmla="*/ 5262981 h 5924286"/>
                <a:gd name="connsiteX11" fmla="*/ 1968144 w 3132634"/>
                <a:gd name="connsiteY11" fmla="*/ 5257000 h 5924286"/>
                <a:gd name="connsiteX12" fmla="*/ 2093234 w 3132634"/>
                <a:gd name="connsiteY12" fmla="*/ 5291075 h 5924286"/>
                <a:gd name="connsiteX13" fmla="*/ 1970193 w 3132634"/>
                <a:gd name="connsiteY13" fmla="*/ 5268701 h 5924286"/>
                <a:gd name="connsiteX14" fmla="*/ 1968144 w 3132634"/>
                <a:gd name="connsiteY14" fmla="*/ 5257000 h 5924286"/>
                <a:gd name="connsiteX15" fmla="*/ 1824712 w 3132634"/>
                <a:gd name="connsiteY15" fmla="*/ 0 h 5924286"/>
                <a:gd name="connsiteX16" fmla="*/ 1860146 w 3132634"/>
                <a:gd name="connsiteY16" fmla="*/ 297347 h 5924286"/>
                <a:gd name="connsiteX17" fmla="*/ 1892501 w 3132634"/>
                <a:gd name="connsiteY17" fmla="*/ 311213 h 5924286"/>
                <a:gd name="connsiteX18" fmla="*/ 2106652 w 3132634"/>
                <a:gd name="connsiteY18" fmla="*/ 44679 h 5924286"/>
                <a:gd name="connsiteX19" fmla="*/ 2118977 w 3132634"/>
                <a:gd name="connsiteY19" fmla="*/ 61627 h 5924286"/>
                <a:gd name="connsiteX20" fmla="*/ 1570503 w 3132634"/>
                <a:gd name="connsiteY20" fmla="*/ 887420 h 5924286"/>
                <a:gd name="connsiteX21" fmla="*/ 1310131 w 3132634"/>
                <a:gd name="connsiteY21" fmla="*/ 1546821 h 5924286"/>
                <a:gd name="connsiteX22" fmla="*/ 1337864 w 3132634"/>
                <a:gd name="connsiteY22" fmla="*/ 1562228 h 5924286"/>
                <a:gd name="connsiteX23" fmla="*/ 2114355 w 3132634"/>
                <a:gd name="connsiteY23" fmla="*/ 942884 h 5924286"/>
                <a:gd name="connsiteX24" fmla="*/ 2126680 w 3132634"/>
                <a:gd name="connsiteY24" fmla="*/ 972156 h 5924286"/>
                <a:gd name="connsiteX25" fmla="*/ 1314753 w 3132634"/>
                <a:gd name="connsiteY25" fmla="*/ 1827220 h 5924286"/>
                <a:gd name="connsiteX26" fmla="*/ 1556637 w 3132634"/>
                <a:gd name="connsiteY26" fmla="*/ 3246169 h 5924286"/>
                <a:gd name="connsiteX27" fmla="*/ 1609020 w 3132634"/>
                <a:gd name="connsiteY27" fmla="*/ 3253872 h 5924286"/>
                <a:gd name="connsiteX28" fmla="*/ 2296153 w 3132634"/>
                <a:gd name="connsiteY28" fmla="*/ 2574442 h 5924286"/>
                <a:gd name="connsiteX29" fmla="*/ 2174440 w 3132634"/>
                <a:gd name="connsiteY29" fmla="*/ 2135354 h 5924286"/>
                <a:gd name="connsiteX30" fmla="*/ 2189847 w 3132634"/>
                <a:gd name="connsiteY30" fmla="*/ 2129191 h 5924286"/>
                <a:gd name="connsiteX31" fmla="*/ 2350076 w 3132634"/>
                <a:gd name="connsiteY31" fmla="*/ 2575982 h 5924286"/>
                <a:gd name="connsiteX32" fmla="*/ 2400917 w 3132634"/>
                <a:gd name="connsiteY32" fmla="*/ 2577523 h 5924286"/>
                <a:gd name="connsiteX33" fmla="*/ 3109622 w 3132634"/>
                <a:gd name="connsiteY33" fmla="*/ 1472872 h 5924286"/>
                <a:gd name="connsiteX34" fmla="*/ 3129649 w 3132634"/>
                <a:gd name="connsiteY34" fmla="*/ 1505224 h 5924286"/>
                <a:gd name="connsiteX35" fmla="*/ 2787623 w 3132634"/>
                <a:gd name="connsiteY35" fmla="*/ 2310989 h 5924286"/>
                <a:gd name="connsiteX36" fmla="*/ 3121945 w 3132634"/>
                <a:gd name="connsiteY36" fmla="*/ 2534384 h 5924286"/>
                <a:gd name="connsiteX37" fmla="*/ 3092672 w 3132634"/>
                <a:gd name="connsiteY37" fmla="*/ 2555954 h 5924286"/>
                <a:gd name="connsiteX38" fmla="*/ 2727536 w 3132634"/>
                <a:gd name="connsiteY38" fmla="*/ 2367992 h 5924286"/>
                <a:gd name="connsiteX39" fmla="*/ 1735353 w 3132634"/>
                <a:gd name="connsiteY39" fmla="*/ 3526568 h 5924286"/>
                <a:gd name="connsiteX40" fmla="*/ 1930337 w 3132634"/>
                <a:gd name="connsiteY40" fmla="*/ 4697886 h 5924286"/>
                <a:gd name="connsiteX41" fmla="*/ 2241370 w 3132634"/>
                <a:gd name="connsiteY41" fmla="*/ 4950590 h 5924286"/>
                <a:gd name="connsiteX42" fmla="*/ 3131568 w 3132634"/>
                <a:gd name="connsiteY42" fmla="*/ 5493120 h 5924286"/>
                <a:gd name="connsiteX43" fmla="*/ 2499338 w 3132634"/>
                <a:gd name="connsiteY43" fmla="*/ 5232174 h 5924286"/>
                <a:gd name="connsiteX44" fmla="*/ 3037067 w 3132634"/>
                <a:gd name="connsiteY44" fmla="*/ 5667466 h 5924286"/>
                <a:gd name="connsiteX45" fmla="*/ 2376067 w 3132634"/>
                <a:gd name="connsiteY45" fmla="*/ 5179092 h 5924286"/>
                <a:gd name="connsiteX46" fmla="*/ 2341019 w 3132634"/>
                <a:gd name="connsiteY46" fmla="*/ 5135523 h 5924286"/>
                <a:gd name="connsiteX47" fmla="*/ 2406450 w 3132634"/>
                <a:gd name="connsiteY47" fmla="*/ 5367885 h 5924286"/>
                <a:gd name="connsiteX48" fmla="*/ 2295567 w 3132634"/>
                <a:gd name="connsiteY48" fmla="*/ 5063058 h 5924286"/>
                <a:gd name="connsiteX49" fmla="*/ 2216078 w 3132634"/>
                <a:gd name="connsiteY49" fmla="*/ 4984485 h 5924286"/>
                <a:gd name="connsiteX50" fmla="*/ 2235950 w 3132634"/>
                <a:gd name="connsiteY50" fmla="*/ 5218665 h 5924286"/>
                <a:gd name="connsiteX51" fmla="*/ 2559436 w 3132634"/>
                <a:gd name="connsiteY51" fmla="*/ 5729940 h 5924286"/>
                <a:gd name="connsiteX52" fmla="*/ 2217411 w 3132634"/>
                <a:gd name="connsiteY52" fmla="*/ 5295916 h 5924286"/>
                <a:gd name="connsiteX53" fmla="*/ 2246790 w 3132634"/>
                <a:gd name="connsiteY53" fmla="*/ 5781005 h 5924286"/>
                <a:gd name="connsiteX54" fmla="*/ 2125838 w 3132634"/>
                <a:gd name="connsiteY54" fmla="*/ 5172885 h 5924286"/>
                <a:gd name="connsiteX55" fmla="*/ 2181754 w 3132634"/>
                <a:gd name="connsiteY55" fmla="*/ 4947509 h 5924286"/>
                <a:gd name="connsiteX56" fmla="*/ 1931293 w 3132634"/>
                <a:gd name="connsiteY56" fmla="*/ 4773413 h 5924286"/>
                <a:gd name="connsiteX57" fmla="*/ 2114351 w 3132634"/>
                <a:gd name="connsiteY57" fmla="*/ 4948032 h 5924286"/>
                <a:gd name="connsiteX58" fmla="*/ 2102080 w 3132634"/>
                <a:gd name="connsiteY58" fmla="*/ 5130875 h 5924286"/>
                <a:gd name="connsiteX59" fmla="*/ 2026392 w 3132634"/>
                <a:gd name="connsiteY59" fmla="*/ 4939806 h 5924286"/>
                <a:gd name="connsiteX60" fmla="*/ 1896970 w 3132634"/>
                <a:gd name="connsiteY60" fmla="*/ 4770330 h 5924286"/>
                <a:gd name="connsiteX61" fmla="*/ 1811280 w 3132634"/>
                <a:gd name="connsiteY61" fmla="*/ 4825244 h 5924286"/>
                <a:gd name="connsiteX62" fmla="*/ 1867415 w 3132634"/>
                <a:gd name="connsiteY62" fmla="*/ 4939806 h 5924286"/>
                <a:gd name="connsiteX63" fmla="*/ 2048070 w 3132634"/>
                <a:gd name="connsiteY63" fmla="*/ 5010676 h 5924286"/>
                <a:gd name="connsiteX64" fmla="*/ 1921998 w 3132634"/>
                <a:gd name="connsiteY64" fmla="*/ 4981953 h 5924286"/>
                <a:gd name="connsiteX65" fmla="*/ 2067942 w 3132634"/>
                <a:gd name="connsiteY65" fmla="*/ 5152416 h 5924286"/>
                <a:gd name="connsiteX66" fmla="*/ 2145623 w 3132634"/>
                <a:gd name="connsiteY66" fmla="*/ 5344999 h 5924286"/>
                <a:gd name="connsiteX67" fmla="*/ 2094188 w 3132634"/>
                <a:gd name="connsiteY67" fmla="*/ 5250343 h 5924286"/>
                <a:gd name="connsiteX68" fmla="*/ 2095040 w 3132634"/>
                <a:gd name="connsiteY68" fmla="*/ 5251018 h 5924286"/>
                <a:gd name="connsiteX69" fmla="*/ 2094017 w 3132634"/>
                <a:gd name="connsiteY69" fmla="*/ 5250028 h 5924286"/>
                <a:gd name="connsiteX70" fmla="*/ 2042650 w 3132634"/>
                <a:gd name="connsiteY70" fmla="*/ 5155497 h 5924286"/>
                <a:gd name="connsiteX71" fmla="*/ 1932451 w 3132634"/>
                <a:gd name="connsiteY71" fmla="*/ 5056896 h 5924286"/>
                <a:gd name="connsiteX72" fmla="*/ 1934258 w 3132634"/>
                <a:gd name="connsiteY72" fmla="*/ 5095411 h 5924286"/>
                <a:gd name="connsiteX73" fmla="*/ 2094017 w 3132634"/>
                <a:gd name="connsiteY73" fmla="*/ 5250028 h 5924286"/>
                <a:gd name="connsiteX74" fmla="*/ 2094188 w 3132634"/>
                <a:gd name="connsiteY74" fmla="*/ 5250343 h 5924286"/>
                <a:gd name="connsiteX75" fmla="*/ 1941484 w 3132634"/>
                <a:gd name="connsiteY75" fmla="*/ 5129307 h 5924286"/>
                <a:gd name="connsiteX76" fmla="*/ 1968144 w 3132634"/>
                <a:gd name="connsiteY76" fmla="*/ 5257000 h 5924286"/>
                <a:gd name="connsiteX77" fmla="*/ 1947130 w 3132634"/>
                <a:gd name="connsiteY77" fmla="*/ 5250008 h 5924286"/>
                <a:gd name="connsiteX78" fmla="*/ 1917998 w 3132634"/>
                <a:gd name="connsiteY78" fmla="*/ 5043029 h 5924286"/>
                <a:gd name="connsiteX79" fmla="*/ 1850490 w 3132634"/>
                <a:gd name="connsiteY79" fmla="*/ 5030319 h 5924286"/>
                <a:gd name="connsiteX80" fmla="*/ 1854769 w 3132634"/>
                <a:gd name="connsiteY80" fmla="*/ 5080005 h 5924286"/>
                <a:gd name="connsiteX81" fmla="*/ 1829477 w 3132634"/>
                <a:gd name="connsiteY81" fmla="*/ 4949049 h 5924286"/>
                <a:gd name="connsiteX82" fmla="*/ 1777088 w 3132634"/>
                <a:gd name="connsiteY82" fmla="*/ 4882801 h 5924286"/>
                <a:gd name="connsiteX83" fmla="*/ 1800573 w 3132634"/>
                <a:gd name="connsiteY83" fmla="*/ 5113900 h 5924286"/>
                <a:gd name="connsiteX84" fmla="*/ 1947130 w 3132634"/>
                <a:gd name="connsiteY84" fmla="*/ 5250008 h 5924286"/>
                <a:gd name="connsiteX85" fmla="*/ 1950280 w 3132634"/>
                <a:gd name="connsiteY85" fmla="*/ 5262981 h 5924286"/>
                <a:gd name="connsiteX86" fmla="*/ 1800573 w 3132634"/>
                <a:gd name="connsiteY86" fmla="*/ 5167823 h 5924286"/>
                <a:gd name="connsiteX87" fmla="*/ 1841491 w 3132634"/>
                <a:gd name="connsiteY87" fmla="*/ 5339613 h 5924286"/>
                <a:gd name="connsiteX88" fmla="*/ 1768055 w 3132634"/>
                <a:gd name="connsiteY88" fmla="*/ 5152416 h 5924286"/>
                <a:gd name="connsiteX89" fmla="*/ 1764442 w 3132634"/>
                <a:gd name="connsiteY89" fmla="*/ 5033786 h 5924286"/>
                <a:gd name="connsiteX90" fmla="*/ 1728311 w 3132634"/>
                <a:gd name="connsiteY90" fmla="*/ 5049193 h 5924286"/>
                <a:gd name="connsiteX91" fmla="*/ 1746376 w 3132634"/>
                <a:gd name="connsiteY91" fmla="*/ 5203259 h 5924286"/>
                <a:gd name="connsiteX92" fmla="*/ 1715665 w 3132634"/>
                <a:gd name="connsiteY92" fmla="*/ 5083087 h 5924286"/>
                <a:gd name="connsiteX93" fmla="*/ 1636177 w 3132634"/>
                <a:gd name="connsiteY93" fmla="*/ 5163201 h 5924286"/>
                <a:gd name="connsiteX94" fmla="*/ 1715665 w 3132634"/>
                <a:gd name="connsiteY94" fmla="*/ 5049193 h 5924286"/>
                <a:gd name="connsiteX95" fmla="*/ 1565723 w 3132634"/>
                <a:gd name="connsiteY95" fmla="*/ 5123144 h 5924286"/>
                <a:gd name="connsiteX96" fmla="*/ 1312806 w 3132634"/>
                <a:gd name="connsiteY96" fmla="*/ 5163202 h 5924286"/>
                <a:gd name="connsiteX97" fmla="*/ 1562109 w 3132634"/>
                <a:gd name="connsiteY97" fmla="*/ 5098493 h 5924286"/>
                <a:gd name="connsiteX98" fmla="*/ 1768055 w 3132634"/>
                <a:gd name="connsiteY98" fmla="*/ 4998350 h 5924286"/>
                <a:gd name="connsiteX99" fmla="*/ 1446737 w 3132634"/>
                <a:gd name="connsiteY99" fmla="*/ 4998768 h 5924286"/>
                <a:gd name="connsiteX100" fmla="*/ 1289321 w 3132634"/>
                <a:gd name="connsiteY100" fmla="*/ 5058436 h 5924286"/>
                <a:gd name="connsiteX101" fmla="*/ 1442876 w 3132634"/>
                <a:gd name="connsiteY101" fmla="*/ 5442061 h 5924286"/>
                <a:gd name="connsiteX102" fmla="*/ 1648823 w 3132634"/>
                <a:gd name="connsiteY102" fmla="*/ 5386596 h 5924286"/>
                <a:gd name="connsiteX103" fmla="*/ 1722892 w 3132634"/>
                <a:gd name="connsiteY103" fmla="*/ 5418950 h 5924286"/>
                <a:gd name="connsiteX104" fmla="*/ 1515139 w 3132634"/>
                <a:gd name="connsiteY104" fmla="*/ 5426654 h 5924286"/>
                <a:gd name="connsiteX105" fmla="*/ 1652436 w 3132634"/>
                <a:gd name="connsiteY105" fmla="*/ 5480576 h 5924286"/>
                <a:gd name="connsiteX106" fmla="*/ 1527785 w 3132634"/>
                <a:gd name="connsiteY106" fmla="*/ 5459008 h 5924286"/>
                <a:gd name="connsiteX107" fmla="*/ 1616305 w 3132634"/>
                <a:gd name="connsiteY107" fmla="*/ 5571475 h 5924286"/>
                <a:gd name="connsiteX108" fmla="*/ 1491655 w 3132634"/>
                <a:gd name="connsiteY108" fmla="*/ 5438979 h 5924286"/>
                <a:gd name="connsiteX109" fmla="*/ 1457329 w 3132634"/>
                <a:gd name="connsiteY109" fmla="*/ 5463629 h 5924286"/>
                <a:gd name="connsiteX110" fmla="*/ 1731925 w 3132634"/>
                <a:gd name="connsiteY110" fmla="*/ 5868822 h 5924286"/>
                <a:gd name="connsiteX111" fmla="*/ 1357117 w 3132634"/>
                <a:gd name="connsiteY111" fmla="*/ 5412923 h 5924286"/>
                <a:gd name="connsiteX112" fmla="*/ 1347130 w 3132634"/>
                <a:gd name="connsiteY112" fmla="*/ 5438979 h 5924286"/>
                <a:gd name="connsiteX113" fmla="*/ 1428425 w 3132634"/>
                <a:gd name="connsiteY113" fmla="*/ 5534500 h 5924286"/>
                <a:gd name="connsiteX114" fmla="*/ 1347131 w 3132634"/>
                <a:gd name="connsiteY114" fmla="*/ 5471333 h 5924286"/>
                <a:gd name="connsiteX115" fmla="*/ 1361583 w 3132634"/>
                <a:gd name="connsiteY115" fmla="*/ 5588423 h 5924286"/>
                <a:gd name="connsiteX116" fmla="*/ 1468168 w 3132634"/>
                <a:gd name="connsiteY116" fmla="*/ 5688566 h 5924286"/>
                <a:gd name="connsiteX117" fmla="*/ 1672308 w 3132634"/>
                <a:gd name="connsiteY117" fmla="*/ 5770221 h 5924286"/>
                <a:gd name="connsiteX118" fmla="*/ 1451909 w 3132634"/>
                <a:gd name="connsiteY118" fmla="*/ 5703972 h 5924286"/>
                <a:gd name="connsiteX119" fmla="*/ 1347130 w 3132634"/>
                <a:gd name="connsiteY119" fmla="*/ 5611533 h 5924286"/>
                <a:gd name="connsiteX120" fmla="*/ 1446490 w 3132634"/>
                <a:gd name="connsiteY120" fmla="*/ 5901176 h 5924286"/>
                <a:gd name="connsiteX121" fmla="*/ 1320032 w 3132634"/>
                <a:gd name="connsiteY121" fmla="*/ 5609992 h 5924286"/>
                <a:gd name="connsiteX122" fmla="*/ 1318225 w 3132634"/>
                <a:gd name="connsiteY122" fmla="*/ 5489821 h 5924286"/>
                <a:gd name="connsiteX123" fmla="*/ 1088794 w 3132634"/>
                <a:gd name="connsiteY123" fmla="*/ 5619237 h 5924286"/>
                <a:gd name="connsiteX124" fmla="*/ 1074342 w 3132634"/>
                <a:gd name="connsiteY124" fmla="*/ 5707053 h 5924286"/>
                <a:gd name="connsiteX125" fmla="*/ 1148410 w 3132634"/>
                <a:gd name="connsiteY125" fmla="*/ 5847254 h 5924286"/>
                <a:gd name="connsiteX126" fmla="*/ 1065309 w 3132634"/>
                <a:gd name="connsiteY126" fmla="*/ 5731705 h 5924286"/>
                <a:gd name="connsiteX127" fmla="*/ 886461 w 3132634"/>
                <a:gd name="connsiteY127" fmla="*/ 5876526 h 5924286"/>
                <a:gd name="connsiteX128" fmla="*/ 1011113 w 3132634"/>
                <a:gd name="connsiteY128" fmla="*/ 5744029 h 5924286"/>
                <a:gd name="connsiteX129" fmla="*/ 796134 w 3132634"/>
                <a:gd name="connsiteY129" fmla="*/ 5807197 h 5924286"/>
                <a:gd name="connsiteX130" fmla="*/ 906332 w 3132634"/>
                <a:gd name="connsiteY130" fmla="*/ 5764058 h 5924286"/>
                <a:gd name="connsiteX131" fmla="*/ 794328 w 3132634"/>
                <a:gd name="connsiteY131" fmla="*/ 5751732 h 5924286"/>
                <a:gd name="connsiteX132" fmla="*/ 1038211 w 3132634"/>
                <a:gd name="connsiteY132" fmla="*/ 5710135 h 5924286"/>
                <a:gd name="connsiteX133" fmla="*/ 1099634 w 3132634"/>
                <a:gd name="connsiteY133" fmla="*/ 5554529 h 5924286"/>
                <a:gd name="connsiteX134" fmla="*/ 1318225 w 3132634"/>
                <a:gd name="connsiteY134" fmla="*/ 5468252 h 5924286"/>
                <a:gd name="connsiteX135" fmla="*/ 1301967 w 3132634"/>
                <a:gd name="connsiteY135" fmla="*/ 5409706 h 5924286"/>
                <a:gd name="connsiteX136" fmla="*/ 1081568 w 3132634"/>
                <a:gd name="connsiteY136" fmla="*/ 5460547 h 5924286"/>
                <a:gd name="connsiteX137" fmla="*/ 1310998 w 3132634"/>
                <a:gd name="connsiteY137" fmla="*/ 5378893 h 5924286"/>
                <a:gd name="connsiteX138" fmla="*/ 1253191 w 3132634"/>
                <a:gd name="connsiteY138" fmla="*/ 5124685 h 5924286"/>
                <a:gd name="connsiteX139" fmla="*/ 1159249 w 3132634"/>
                <a:gd name="connsiteY139" fmla="*/ 5224827 h 5924286"/>
                <a:gd name="connsiteX140" fmla="*/ 1224285 w 3132634"/>
                <a:gd name="connsiteY140" fmla="*/ 5311104 h 5924286"/>
                <a:gd name="connsiteX141" fmla="*/ 1166476 w 3132634"/>
                <a:gd name="connsiteY141" fmla="*/ 5264885 h 5924286"/>
                <a:gd name="connsiteX142" fmla="*/ 1197187 w 3132634"/>
                <a:gd name="connsiteY142" fmla="*/ 5415869 h 5924286"/>
                <a:gd name="connsiteX143" fmla="*/ 1159249 w 3132634"/>
                <a:gd name="connsiteY143" fmla="*/ 5326511 h 5924286"/>
                <a:gd name="connsiteX144" fmla="*/ 1061696 w 3132634"/>
                <a:gd name="connsiteY144" fmla="*/ 5428194 h 5924286"/>
                <a:gd name="connsiteX145" fmla="*/ 1124926 w 3132634"/>
                <a:gd name="connsiteY145" fmla="*/ 5341918 h 5924286"/>
                <a:gd name="connsiteX146" fmla="*/ 1034597 w 3132634"/>
                <a:gd name="connsiteY146" fmla="*/ 5381974 h 5924286"/>
                <a:gd name="connsiteX147" fmla="*/ 1081569 w 3132634"/>
                <a:gd name="connsiteY147" fmla="*/ 5343458 h 5924286"/>
                <a:gd name="connsiteX148" fmla="*/ 1000273 w 3132634"/>
                <a:gd name="connsiteY148" fmla="*/ 5341918 h 5924286"/>
                <a:gd name="connsiteX149" fmla="*/ 1133958 w 3132634"/>
                <a:gd name="connsiteY149" fmla="*/ 5309563 h 5924286"/>
                <a:gd name="connsiteX150" fmla="*/ 1244158 w 3132634"/>
                <a:gd name="connsiteY150" fmla="*/ 5095411 h 5924286"/>
                <a:gd name="connsiteX151" fmla="*/ 1096021 w 3132634"/>
                <a:gd name="connsiteY151" fmla="*/ 5192473 h 5924286"/>
                <a:gd name="connsiteX152" fmla="*/ 908139 w 3132634"/>
                <a:gd name="connsiteY152" fmla="*/ 5349621 h 5924286"/>
                <a:gd name="connsiteX153" fmla="*/ 919935 w 3132634"/>
                <a:gd name="connsiteY153" fmla="*/ 5439421 h 5924286"/>
                <a:gd name="connsiteX154" fmla="*/ 998467 w 3132634"/>
                <a:gd name="connsiteY154" fmla="*/ 5677781 h 5924286"/>
                <a:gd name="connsiteX155" fmla="*/ 893784 w 3132634"/>
                <a:gd name="connsiteY155" fmla="*/ 5529464 h 5924286"/>
                <a:gd name="connsiteX156" fmla="*/ 902720 w 3132634"/>
                <a:gd name="connsiteY156" fmla="*/ 5679322 h 5924286"/>
                <a:gd name="connsiteX157" fmla="*/ 866590 w 3132634"/>
                <a:gd name="connsiteY157" fmla="*/ 5534500 h 5924286"/>
                <a:gd name="connsiteX158" fmla="*/ 848524 w 3132634"/>
                <a:gd name="connsiteY158" fmla="*/ 5697810 h 5924286"/>
                <a:gd name="connsiteX159" fmla="*/ 853943 w 3132634"/>
                <a:gd name="connsiteY159" fmla="*/ 5560691 h 5924286"/>
                <a:gd name="connsiteX160" fmla="*/ 835878 w 3132634"/>
                <a:gd name="connsiteY160" fmla="*/ 5517553 h 5924286"/>
                <a:gd name="connsiteX161" fmla="*/ 779875 w 3132634"/>
                <a:gd name="connsiteY161" fmla="*/ 5648508 h 5924286"/>
                <a:gd name="connsiteX162" fmla="*/ 817813 w 3132634"/>
                <a:gd name="connsiteY162" fmla="*/ 5539122 h 5924286"/>
                <a:gd name="connsiteX163" fmla="*/ 720259 w 3132634"/>
                <a:gd name="connsiteY163" fmla="*/ 5685485 h 5924286"/>
                <a:gd name="connsiteX164" fmla="*/ 812770 w 3132634"/>
                <a:gd name="connsiteY164" fmla="*/ 5477467 h 5924286"/>
                <a:gd name="connsiteX165" fmla="*/ 879235 w 3132634"/>
                <a:gd name="connsiteY165" fmla="*/ 5377352 h 5924286"/>
                <a:gd name="connsiteX166" fmla="*/ 487215 w 3132634"/>
                <a:gd name="connsiteY166" fmla="*/ 5924286 h 5924286"/>
                <a:gd name="connsiteX167" fmla="*/ 821425 w 3132634"/>
                <a:gd name="connsiteY167" fmla="*/ 5389679 h 5924286"/>
                <a:gd name="connsiteX168" fmla="*/ 582915 w 3132634"/>
                <a:gd name="connsiteY168" fmla="*/ 5490884 h 5924286"/>
                <a:gd name="connsiteX169" fmla="*/ 467623 w 3132634"/>
                <a:gd name="connsiteY169" fmla="*/ 5668835 h 5924286"/>
                <a:gd name="connsiteX170" fmla="*/ 525723 w 3132634"/>
                <a:gd name="connsiteY170" fmla="*/ 5519669 h 5924286"/>
                <a:gd name="connsiteX171" fmla="*/ 309207 w 3132634"/>
                <a:gd name="connsiteY171" fmla="*/ 5706884 h 5924286"/>
                <a:gd name="connsiteX172" fmla="*/ 452891 w 3132634"/>
                <a:gd name="connsiteY172" fmla="*/ 5512930 h 5924286"/>
                <a:gd name="connsiteX173" fmla="*/ 181457 w 3132634"/>
                <a:gd name="connsiteY173" fmla="*/ 5581792 h 5924286"/>
                <a:gd name="connsiteX174" fmla="*/ 424730 w 3132634"/>
                <a:gd name="connsiteY174" fmla="*/ 5464123 h 5924286"/>
                <a:gd name="connsiteX175" fmla="*/ 344576 w 3132634"/>
                <a:gd name="connsiteY175" fmla="*/ 5414715 h 5924286"/>
                <a:gd name="connsiteX176" fmla="*/ 578777 w 3132634"/>
                <a:gd name="connsiteY176" fmla="*/ 5408084 h 5924286"/>
                <a:gd name="connsiteX177" fmla="*/ 840631 w 3132634"/>
                <a:gd name="connsiteY177" fmla="*/ 5332068 h 5924286"/>
                <a:gd name="connsiteX178" fmla="*/ 1090600 w 3132634"/>
                <a:gd name="connsiteY178" fmla="*/ 5120062 h 5924286"/>
                <a:gd name="connsiteX179" fmla="*/ 267570 w 3132634"/>
                <a:gd name="connsiteY179" fmla="*/ 5432592 h 5924286"/>
                <a:gd name="connsiteX180" fmla="*/ 1124926 w 3132634"/>
                <a:gd name="connsiteY180" fmla="*/ 5084627 h 5924286"/>
                <a:gd name="connsiteX181" fmla="*/ 1091324 w 3132634"/>
                <a:gd name="connsiteY181" fmla="*/ 4838872 h 5924286"/>
                <a:gd name="connsiteX182" fmla="*/ 1020597 w 3132634"/>
                <a:gd name="connsiteY182" fmla="*/ 5070743 h 5924286"/>
                <a:gd name="connsiteX183" fmla="*/ 934722 w 3132634"/>
                <a:gd name="connsiteY183" fmla="*/ 5025597 h 5924286"/>
                <a:gd name="connsiteX184" fmla="*/ 606929 w 3132634"/>
                <a:gd name="connsiteY184" fmla="*/ 5149148 h 5924286"/>
                <a:gd name="connsiteX185" fmla="*/ 806296 w 3132634"/>
                <a:gd name="connsiteY185" fmla="*/ 5001981 h 5924286"/>
                <a:gd name="connsiteX186" fmla="*/ 712713 w 3132634"/>
                <a:gd name="connsiteY186" fmla="*/ 4969451 h 5924286"/>
                <a:gd name="connsiteX187" fmla="*/ 952319 w 3132634"/>
                <a:gd name="connsiteY187" fmla="*/ 4849374 h 5924286"/>
                <a:gd name="connsiteX188" fmla="*/ 683182 w 3132634"/>
                <a:gd name="connsiteY188" fmla="*/ 4975294 h 5924286"/>
                <a:gd name="connsiteX189" fmla="*/ 527624 w 3132634"/>
                <a:gd name="connsiteY189" fmla="*/ 5177807 h 5924286"/>
                <a:gd name="connsiteX190" fmla="*/ 554425 w 3132634"/>
                <a:gd name="connsiteY190" fmla="*/ 5006163 h 5924286"/>
                <a:gd name="connsiteX191" fmla="*/ 111453 w 3132634"/>
                <a:gd name="connsiteY191" fmla="*/ 5195555 h 5924286"/>
                <a:gd name="connsiteX192" fmla="*/ 501089 w 3132634"/>
                <a:gd name="connsiteY192" fmla="*/ 4978321 h 5924286"/>
                <a:gd name="connsiteX193" fmla="*/ 1035175 w 3132634"/>
                <a:gd name="connsiteY193" fmla="*/ 4692039 h 5924286"/>
                <a:gd name="connsiteX194" fmla="*/ 974541 w 3132634"/>
                <a:gd name="connsiteY194" fmla="*/ 3471103 h 5924286"/>
                <a:gd name="connsiteX195" fmla="*/ 0 w 3132634"/>
                <a:gd name="connsiteY195" fmla="*/ 2924063 h 5924286"/>
                <a:gd name="connsiteX196" fmla="*/ 570 w 3132634"/>
                <a:gd name="connsiteY196" fmla="*/ 2875438 h 5924286"/>
                <a:gd name="connsiteX197" fmla="*/ 727360 w 3132634"/>
                <a:gd name="connsiteY197" fmla="*/ 3092228 h 5924286"/>
                <a:gd name="connsiteX198" fmla="*/ 267470 w 3132634"/>
                <a:gd name="connsiteY198" fmla="*/ 1450045 h 5924286"/>
                <a:gd name="connsiteX199" fmla="*/ 311784 w 3132634"/>
                <a:gd name="connsiteY199" fmla="*/ 1463624 h 5924286"/>
                <a:gd name="connsiteX200" fmla="*/ 564452 w 3132634"/>
                <a:gd name="connsiteY200" fmla="*/ 2531301 h 5924286"/>
                <a:gd name="connsiteX201" fmla="*/ 586021 w 3132634"/>
                <a:gd name="connsiteY201" fmla="*/ 2520516 h 5924286"/>
                <a:gd name="connsiteX202" fmla="*/ 650729 w 3132634"/>
                <a:gd name="connsiteY202" fmla="*/ 1993611 h 5924286"/>
                <a:gd name="connsiteX203" fmla="*/ 666134 w 3132634"/>
                <a:gd name="connsiteY203" fmla="*/ 2005936 h 5924286"/>
                <a:gd name="connsiteX204" fmla="*/ 664595 w 3132634"/>
                <a:gd name="connsiteY204" fmla="*/ 2654554 h 5924286"/>
                <a:gd name="connsiteX205" fmla="*/ 1243882 w 3132634"/>
                <a:gd name="connsiteY205" fmla="*/ 3471103 h 5924286"/>
                <a:gd name="connsiteX206" fmla="*/ 1271614 w 3132634"/>
                <a:gd name="connsiteY206" fmla="*/ 3444911 h 5924286"/>
                <a:gd name="connsiteX207" fmla="*/ 1165309 w 3132634"/>
                <a:gd name="connsiteY207" fmla="*/ 1854953 h 5924286"/>
                <a:gd name="connsiteX208" fmla="*/ 1256208 w 3132634"/>
                <a:gd name="connsiteY208" fmla="*/ 1247934 h 5924286"/>
                <a:gd name="connsiteX209" fmla="*/ 1111385 w 3132634"/>
                <a:gd name="connsiteY209" fmla="*/ 748760 h 5924286"/>
                <a:gd name="connsiteX210" fmla="*/ 1131415 w 3132634"/>
                <a:gd name="connsiteY210" fmla="*/ 734895 h 5924286"/>
                <a:gd name="connsiteX211" fmla="*/ 1310131 w 3132634"/>
                <a:gd name="connsiteY211" fmla="*/ 1155494 h 5924286"/>
                <a:gd name="connsiteX212" fmla="*/ 1336323 w 3132634"/>
                <a:gd name="connsiteY212" fmla="*/ 1161656 h 5924286"/>
                <a:gd name="connsiteX213" fmla="*/ 1809304 w 3132634"/>
                <a:gd name="connsiteY213" fmla="*/ 345107 h 5924286"/>
                <a:gd name="connsiteX214" fmla="*/ 1806224 w 3132634"/>
                <a:gd name="connsiteY214" fmla="*/ 3081 h 5924286"/>
                <a:gd name="connsiteX215" fmla="*/ 1824712 w 3132634"/>
                <a:gd name="connsiteY215"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841491 w 3132634"/>
                <a:gd name="connsiteY4" fmla="*/ 5339613 h 5924286"/>
                <a:gd name="connsiteX5" fmla="*/ 1844367 w 3132634"/>
                <a:gd name="connsiteY5" fmla="*/ 5346535 h 5924286"/>
                <a:gd name="connsiteX6" fmla="*/ 1841491 w 3132634"/>
                <a:gd name="connsiteY6" fmla="*/ 5339613 h 5924286"/>
                <a:gd name="connsiteX7" fmla="*/ 1950280 w 3132634"/>
                <a:gd name="connsiteY7" fmla="*/ 5262981 h 5924286"/>
                <a:gd name="connsiteX8" fmla="*/ 1970193 w 3132634"/>
                <a:gd name="connsiteY8" fmla="*/ 5268701 h 5924286"/>
                <a:gd name="connsiteX9" fmla="*/ 1961356 w 3132634"/>
                <a:gd name="connsiteY9" fmla="*/ 5395840 h 5924286"/>
                <a:gd name="connsiteX10" fmla="*/ 1950280 w 3132634"/>
                <a:gd name="connsiteY10" fmla="*/ 5262981 h 5924286"/>
                <a:gd name="connsiteX11" fmla="*/ 1968144 w 3132634"/>
                <a:gd name="connsiteY11" fmla="*/ 5257000 h 5924286"/>
                <a:gd name="connsiteX12" fmla="*/ 2093234 w 3132634"/>
                <a:gd name="connsiteY12" fmla="*/ 5291075 h 5924286"/>
                <a:gd name="connsiteX13" fmla="*/ 1970193 w 3132634"/>
                <a:gd name="connsiteY13" fmla="*/ 5268701 h 5924286"/>
                <a:gd name="connsiteX14" fmla="*/ 1968144 w 3132634"/>
                <a:gd name="connsiteY14" fmla="*/ 5257000 h 5924286"/>
                <a:gd name="connsiteX15" fmla="*/ 1824712 w 3132634"/>
                <a:gd name="connsiteY15" fmla="*/ 0 h 5924286"/>
                <a:gd name="connsiteX16" fmla="*/ 1860146 w 3132634"/>
                <a:gd name="connsiteY16" fmla="*/ 297347 h 5924286"/>
                <a:gd name="connsiteX17" fmla="*/ 1892501 w 3132634"/>
                <a:gd name="connsiteY17" fmla="*/ 311213 h 5924286"/>
                <a:gd name="connsiteX18" fmla="*/ 2106652 w 3132634"/>
                <a:gd name="connsiteY18" fmla="*/ 44679 h 5924286"/>
                <a:gd name="connsiteX19" fmla="*/ 2118977 w 3132634"/>
                <a:gd name="connsiteY19" fmla="*/ 61627 h 5924286"/>
                <a:gd name="connsiteX20" fmla="*/ 1570503 w 3132634"/>
                <a:gd name="connsiteY20" fmla="*/ 887420 h 5924286"/>
                <a:gd name="connsiteX21" fmla="*/ 1310131 w 3132634"/>
                <a:gd name="connsiteY21" fmla="*/ 1546821 h 5924286"/>
                <a:gd name="connsiteX22" fmla="*/ 1337864 w 3132634"/>
                <a:gd name="connsiteY22" fmla="*/ 1562228 h 5924286"/>
                <a:gd name="connsiteX23" fmla="*/ 2114355 w 3132634"/>
                <a:gd name="connsiteY23" fmla="*/ 942884 h 5924286"/>
                <a:gd name="connsiteX24" fmla="*/ 2126680 w 3132634"/>
                <a:gd name="connsiteY24" fmla="*/ 972156 h 5924286"/>
                <a:gd name="connsiteX25" fmla="*/ 1314753 w 3132634"/>
                <a:gd name="connsiteY25" fmla="*/ 1827220 h 5924286"/>
                <a:gd name="connsiteX26" fmla="*/ 1556637 w 3132634"/>
                <a:gd name="connsiteY26" fmla="*/ 3246169 h 5924286"/>
                <a:gd name="connsiteX27" fmla="*/ 1609020 w 3132634"/>
                <a:gd name="connsiteY27" fmla="*/ 3253872 h 5924286"/>
                <a:gd name="connsiteX28" fmla="*/ 2296153 w 3132634"/>
                <a:gd name="connsiteY28" fmla="*/ 2574442 h 5924286"/>
                <a:gd name="connsiteX29" fmla="*/ 2174440 w 3132634"/>
                <a:gd name="connsiteY29" fmla="*/ 2135354 h 5924286"/>
                <a:gd name="connsiteX30" fmla="*/ 2189847 w 3132634"/>
                <a:gd name="connsiteY30" fmla="*/ 2129191 h 5924286"/>
                <a:gd name="connsiteX31" fmla="*/ 2350076 w 3132634"/>
                <a:gd name="connsiteY31" fmla="*/ 2575982 h 5924286"/>
                <a:gd name="connsiteX32" fmla="*/ 2400917 w 3132634"/>
                <a:gd name="connsiteY32" fmla="*/ 2577523 h 5924286"/>
                <a:gd name="connsiteX33" fmla="*/ 3109622 w 3132634"/>
                <a:gd name="connsiteY33" fmla="*/ 1472872 h 5924286"/>
                <a:gd name="connsiteX34" fmla="*/ 3129649 w 3132634"/>
                <a:gd name="connsiteY34" fmla="*/ 1505224 h 5924286"/>
                <a:gd name="connsiteX35" fmla="*/ 2787623 w 3132634"/>
                <a:gd name="connsiteY35" fmla="*/ 2310989 h 5924286"/>
                <a:gd name="connsiteX36" fmla="*/ 3121945 w 3132634"/>
                <a:gd name="connsiteY36" fmla="*/ 2534384 h 5924286"/>
                <a:gd name="connsiteX37" fmla="*/ 3092672 w 3132634"/>
                <a:gd name="connsiteY37" fmla="*/ 2555954 h 5924286"/>
                <a:gd name="connsiteX38" fmla="*/ 2727536 w 3132634"/>
                <a:gd name="connsiteY38" fmla="*/ 2367992 h 5924286"/>
                <a:gd name="connsiteX39" fmla="*/ 1735353 w 3132634"/>
                <a:gd name="connsiteY39" fmla="*/ 3526568 h 5924286"/>
                <a:gd name="connsiteX40" fmla="*/ 1930337 w 3132634"/>
                <a:gd name="connsiteY40" fmla="*/ 4697886 h 5924286"/>
                <a:gd name="connsiteX41" fmla="*/ 2241370 w 3132634"/>
                <a:gd name="connsiteY41" fmla="*/ 4950590 h 5924286"/>
                <a:gd name="connsiteX42" fmla="*/ 3131568 w 3132634"/>
                <a:gd name="connsiteY42" fmla="*/ 5493120 h 5924286"/>
                <a:gd name="connsiteX43" fmla="*/ 2499338 w 3132634"/>
                <a:gd name="connsiteY43" fmla="*/ 5232174 h 5924286"/>
                <a:gd name="connsiteX44" fmla="*/ 3037067 w 3132634"/>
                <a:gd name="connsiteY44" fmla="*/ 5667466 h 5924286"/>
                <a:gd name="connsiteX45" fmla="*/ 2376067 w 3132634"/>
                <a:gd name="connsiteY45" fmla="*/ 5179092 h 5924286"/>
                <a:gd name="connsiteX46" fmla="*/ 2341019 w 3132634"/>
                <a:gd name="connsiteY46" fmla="*/ 5135523 h 5924286"/>
                <a:gd name="connsiteX47" fmla="*/ 2406450 w 3132634"/>
                <a:gd name="connsiteY47" fmla="*/ 5367885 h 5924286"/>
                <a:gd name="connsiteX48" fmla="*/ 2295567 w 3132634"/>
                <a:gd name="connsiteY48" fmla="*/ 5063058 h 5924286"/>
                <a:gd name="connsiteX49" fmla="*/ 2216078 w 3132634"/>
                <a:gd name="connsiteY49" fmla="*/ 4984485 h 5924286"/>
                <a:gd name="connsiteX50" fmla="*/ 2235950 w 3132634"/>
                <a:gd name="connsiteY50" fmla="*/ 5218665 h 5924286"/>
                <a:gd name="connsiteX51" fmla="*/ 2559436 w 3132634"/>
                <a:gd name="connsiteY51" fmla="*/ 5729940 h 5924286"/>
                <a:gd name="connsiteX52" fmla="*/ 2217411 w 3132634"/>
                <a:gd name="connsiteY52" fmla="*/ 5295916 h 5924286"/>
                <a:gd name="connsiteX53" fmla="*/ 2246790 w 3132634"/>
                <a:gd name="connsiteY53" fmla="*/ 5781005 h 5924286"/>
                <a:gd name="connsiteX54" fmla="*/ 2125838 w 3132634"/>
                <a:gd name="connsiteY54" fmla="*/ 5172885 h 5924286"/>
                <a:gd name="connsiteX55" fmla="*/ 2181754 w 3132634"/>
                <a:gd name="connsiteY55" fmla="*/ 4947509 h 5924286"/>
                <a:gd name="connsiteX56" fmla="*/ 1931293 w 3132634"/>
                <a:gd name="connsiteY56" fmla="*/ 4773413 h 5924286"/>
                <a:gd name="connsiteX57" fmla="*/ 2114351 w 3132634"/>
                <a:gd name="connsiteY57" fmla="*/ 4948032 h 5924286"/>
                <a:gd name="connsiteX58" fmla="*/ 2102080 w 3132634"/>
                <a:gd name="connsiteY58" fmla="*/ 5130875 h 5924286"/>
                <a:gd name="connsiteX59" fmla="*/ 2026392 w 3132634"/>
                <a:gd name="connsiteY59" fmla="*/ 4939806 h 5924286"/>
                <a:gd name="connsiteX60" fmla="*/ 1896970 w 3132634"/>
                <a:gd name="connsiteY60" fmla="*/ 4770330 h 5924286"/>
                <a:gd name="connsiteX61" fmla="*/ 1811280 w 3132634"/>
                <a:gd name="connsiteY61" fmla="*/ 4825244 h 5924286"/>
                <a:gd name="connsiteX62" fmla="*/ 1867415 w 3132634"/>
                <a:gd name="connsiteY62" fmla="*/ 4939806 h 5924286"/>
                <a:gd name="connsiteX63" fmla="*/ 2048070 w 3132634"/>
                <a:gd name="connsiteY63" fmla="*/ 5010676 h 5924286"/>
                <a:gd name="connsiteX64" fmla="*/ 1921998 w 3132634"/>
                <a:gd name="connsiteY64" fmla="*/ 4981953 h 5924286"/>
                <a:gd name="connsiteX65" fmla="*/ 2067942 w 3132634"/>
                <a:gd name="connsiteY65" fmla="*/ 5152416 h 5924286"/>
                <a:gd name="connsiteX66" fmla="*/ 2145623 w 3132634"/>
                <a:gd name="connsiteY66" fmla="*/ 5344999 h 5924286"/>
                <a:gd name="connsiteX67" fmla="*/ 2094188 w 3132634"/>
                <a:gd name="connsiteY67" fmla="*/ 5250343 h 5924286"/>
                <a:gd name="connsiteX68" fmla="*/ 2095040 w 3132634"/>
                <a:gd name="connsiteY68" fmla="*/ 5251018 h 5924286"/>
                <a:gd name="connsiteX69" fmla="*/ 2094017 w 3132634"/>
                <a:gd name="connsiteY69" fmla="*/ 5250028 h 5924286"/>
                <a:gd name="connsiteX70" fmla="*/ 2042650 w 3132634"/>
                <a:gd name="connsiteY70" fmla="*/ 5155497 h 5924286"/>
                <a:gd name="connsiteX71" fmla="*/ 1932451 w 3132634"/>
                <a:gd name="connsiteY71" fmla="*/ 5056896 h 5924286"/>
                <a:gd name="connsiteX72" fmla="*/ 1934258 w 3132634"/>
                <a:gd name="connsiteY72" fmla="*/ 5095411 h 5924286"/>
                <a:gd name="connsiteX73" fmla="*/ 2094017 w 3132634"/>
                <a:gd name="connsiteY73" fmla="*/ 5250028 h 5924286"/>
                <a:gd name="connsiteX74" fmla="*/ 2094188 w 3132634"/>
                <a:gd name="connsiteY74" fmla="*/ 5250343 h 5924286"/>
                <a:gd name="connsiteX75" fmla="*/ 1941484 w 3132634"/>
                <a:gd name="connsiteY75" fmla="*/ 5129307 h 5924286"/>
                <a:gd name="connsiteX76" fmla="*/ 1968144 w 3132634"/>
                <a:gd name="connsiteY76" fmla="*/ 5257000 h 5924286"/>
                <a:gd name="connsiteX77" fmla="*/ 1947130 w 3132634"/>
                <a:gd name="connsiteY77" fmla="*/ 5250008 h 5924286"/>
                <a:gd name="connsiteX78" fmla="*/ 1917998 w 3132634"/>
                <a:gd name="connsiteY78" fmla="*/ 5043029 h 5924286"/>
                <a:gd name="connsiteX79" fmla="*/ 1850490 w 3132634"/>
                <a:gd name="connsiteY79" fmla="*/ 5030319 h 5924286"/>
                <a:gd name="connsiteX80" fmla="*/ 1854769 w 3132634"/>
                <a:gd name="connsiteY80" fmla="*/ 5080005 h 5924286"/>
                <a:gd name="connsiteX81" fmla="*/ 1829477 w 3132634"/>
                <a:gd name="connsiteY81" fmla="*/ 4949049 h 5924286"/>
                <a:gd name="connsiteX82" fmla="*/ 1777088 w 3132634"/>
                <a:gd name="connsiteY82" fmla="*/ 4882801 h 5924286"/>
                <a:gd name="connsiteX83" fmla="*/ 1800573 w 3132634"/>
                <a:gd name="connsiteY83" fmla="*/ 5113900 h 5924286"/>
                <a:gd name="connsiteX84" fmla="*/ 1947130 w 3132634"/>
                <a:gd name="connsiteY84" fmla="*/ 5250008 h 5924286"/>
                <a:gd name="connsiteX85" fmla="*/ 1950280 w 3132634"/>
                <a:gd name="connsiteY85" fmla="*/ 5262981 h 5924286"/>
                <a:gd name="connsiteX86" fmla="*/ 1800573 w 3132634"/>
                <a:gd name="connsiteY86" fmla="*/ 5167823 h 5924286"/>
                <a:gd name="connsiteX87" fmla="*/ 1768055 w 3132634"/>
                <a:gd name="connsiteY87" fmla="*/ 5152416 h 5924286"/>
                <a:gd name="connsiteX88" fmla="*/ 1764442 w 3132634"/>
                <a:gd name="connsiteY88" fmla="*/ 5033786 h 5924286"/>
                <a:gd name="connsiteX89" fmla="*/ 1728311 w 3132634"/>
                <a:gd name="connsiteY89" fmla="*/ 5049193 h 5924286"/>
                <a:gd name="connsiteX90" fmla="*/ 1746376 w 3132634"/>
                <a:gd name="connsiteY90" fmla="*/ 5203259 h 5924286"/>
                <a:gd name="connsiteX91" fmla="*/ 1715665 w 3132634"/>
                <a:gd name="connsiteY91" fmla="*/ 5083087 h 5924286"/>
                <a:gd name="connsiteX92" fmla="*/ 1636177 w 3132634"/>
                <a:gd name="connsiteY92" fmla="*/ 5163201 h 5924286"/>
                <a:gd name="connsiteX93" fmla="*/ 1715665 w 3132634"/>
                <a:gd name="connsiteY93" fmla="*/ 5049193 h 5924286"/>
                <a:gd name="connsiteX94" fmla="*/ 1565723 w 3132634"/>
                <a:gd name="connsiteY94" fmla="*/ 5123144 h 5924286"/>
                <a:gd name="connsiteX95" fmla="*/ 1312806 w 3132634"/>
                <a:gd name="connsiteY95" fmla="*/ 5163202 h 5924286"/>
                <a:gd name="connsiteX96" fmla="*/ 1562109 w 3132634"/>
                <a:gd name="connsiteY96" fmla="*/ 5098493 h 5924286"/>
                <a:gd name="connsiteX97" fmla="*/ 1768055 w 3132634"/>
                <a:gd name="connsiteY97" fmla="*/ 4998350 h 5924286"/>
                <a:gd name="connsiteX98" fmla="*/ 1446737 w 3132634"/>
                <a:gd name="connsiteY98" fmla="*/ 4998768 h 5924286"/>
                <a:gd name="connsiteX99" fmla="*/ 1289321 w 3132634"/>
                <a:gd name="connsiteY99" fmla="*/ 5058436 h 5924286"/>
                <a:gd name="connsiteX100" fmla="*/ 1442876 w 3132634"/>
                <a:gd name="connsiteY100" fmla="*/ 5442061 h 5924286"/>
                <a:gd name="connsiteX101" fmla="*/ 1648823 w 3132634"/>
                <a:gd name="connsiteY101" fmla="*/ 5386596 h 5924286"/>
                <a:gd name="connsiteX102" fmla="*/ 1722892 w 3132634"/>
                <a:gd name="connsiteY102" fmla="*/ 5418950 h 5924286"/>
                <a:gd name="connsiteX103" fmla="*/ 1515139 w 3132634"/>
                <a:gd name="connsiteY103" fmla="*/ 5426654 h 5924286"/>
                <a:gd name="connsiteX104" fmla="*/ 1652436 w 3132634"/>
                <a:gd name="connsiteY104" fmla="*/ 5480576 h 5924286"/>
                <a:gd name="connsiteX105" fmla="*/ 1527785 w 3132634"/>
                <a:gd name="connsiteY105" fmla="*/ 5459008 h 5924286"/>
                <a:gd name="connsiteX106" fmla="*/ 1616305 w 3132634"/>
                <a:gd name="connsiteY106" fmla="*/ 5571475 h 5924286"/>
                <a:gd name="connsiteX107" fmla="*/ 1491655 w 3132634"/>
                <a:gd name="connsiteY107" fmla="*/ 5438979 h 5924286"/>
                <a:gd name="connsiteX108" fmla="*/ 1457329 w 3132634"/>
                <a:gd name="connsiteY108" fmla="*/ 5463629 h 5924286"/>
                <a:gd name="connsiteX109" fmla="*/ 1731925 w 3132634"/>
                <a:gd name="connsiteY109" fmla="*/ 5868822 h 5924286"/>
                <a:gd name="connsiteX110" fmla="*/ 1357117 w 3132634"/>
                <a:gd name="connsiteY110" fmla="*/ 5412923 h 5924286"/>
                <a:gd name="connsiteX111" fmla="*/ 1347130 w 3132634"/>
                <a:gd name="connsiteY111" fmla="*/ 5438979 h 5924286"/>
                <a:gd name="connsiteX112" fmla="*/ 1428425 w 3132634"/>
                <a:gd name="connsiteY112" fmla="*/ 5534500 h 5924286"/>
                <a:gd name="connsiteX113" fmla="*/ 1347131 w 3132634"/>
                <a:gd name="connsiteY113" fmla="*/ 5471333 h 5924286"/>
                <a:gd name="connsiteX114" fmla="*/ 1361583 w 3132634"/>
                <a:gd name="connsiteY114" fmla="*/ 5588423 h 5924286"/>
                <a:gd name="connsiteX115" fmla="*/ 1468168 w 3132634"/>
                <a:gd name="connsiteY115" fmla="*/ 5688566 h 5924286"/>
                <a:gd name="connsiteX116" fmla="*/ 1672308 w 3132634"/>
                <a:gd name="connsiteY116" fmla="*/ 5770221 h 5924286"/>
                <a:gd name="connsiteX117" fmla="*/ 1451909 w 3132634"/>
                <a:gd name="connsiteY117" fmla="*/ 5703972 h 5924286"/>
                <a:gd name="connsiteX118" fmla="*/ 1347130 w 3132634"/>
                <a:gd name="connsiteY118" fmla="*/ 5611533 h 5924286"/>
                <a:gd name="connsiteX119" fmla="*/ 1446490 w 3132634"/>
                <a:gd name="connsiteY119" fmla="*/ 5901176 h 5924286"/>
                <a:gd name="connsiteX120" fmla="*/ 1320032 w 3132634"/>
                <a:gd name="connsiteY120" fmla="*/ 5609992 h 5924286"/>
                <a:gd name="connsiteX121" fmla="*/ 1318225 w 3132634"/>
                <a:gd name="connsiteY121" fmla="*/ 5489821 h 5924286"/>
                <a:gd name="connsiteX122" fmla="*/ 1088794 w 3132634"/>
                <a:gd name="connsiteY122" fmla="*/ 5619237 h 5924286"/>
                <a:gd name="connsiteX123" fmla="*/ 1074342 w 3132634"/>
                <a:gd name="connsiteY123" fmla="*/ 5707053 h 5924286"/>
                <a:gd name="connsiteX124" fmla="*/ 1148410 w 3132634"/>
                <a:gd name="connsiteY124" fmla="*/ 5847254 h 5924286"/>
                <a:gd name="connsiteX125" fmla="*/ 1065309 w 3132634"/>
                <a:gd name="connsiteY125" fmla="*/ 5731705 h 5924286"/>
                <a:gd name="connsiteX126" fmla="*/ 886461 w 3132634"/>
                <a:gd name="connsiteY126" fmla="*/ 5876526 h 5924286"/>
                <a:gd name="connsiteX127" fmla="*/ 1011113 w 3132634"/>
                <a:gd name="connsiteY127" fmla="*/ 5744029 h 5924286"/>
                <a:gd name="connsiteX128" fmla="*/ 796134 w 3132634"/>
                <a:gd name="connsiteY128" fmla="*/ 5807197 h 5924286"/>
                <a:gd name="connsiteX129" fmla="*/ 906332 w 3132634"/>
                <a:gd name="connsiteY129" fmla="*/ 5764058 h 5924286"/>
                <a:gd name="connsiteX130" fmla="*/ 794328 w 3132634"/>
                <a:gd name="connsiteY130" fmla="*/ 5751732 h 5924286"/>
                <a:gd name="connsiteX131" fmla="*/ 1038211 w 3132634"/>
                <a:gd name="connsiteY131" fmla="*/ 5710135 h 5924286"/>
                <a:gd name="connsiteX132" fmla="*/ 1099634 w 3132634"/>
                <a:gd name="connsiteY132" fmla="*/ 5554529 h 5924286"/>
                <a:gd name="connsiteX133" fmla="*/ 1318225 w 3132634"/>
                <a:gd name="connsiteY133" fmla="*/ 5468252 h 5924286"/>
                <a:gd name="connsiteX134" fmla="*/ 1301967 w 3132634"/>
                <a:gd name="connsiteY134" fmla="*/ 5409706 h 5924286"/>
                <a:gd name="connsiteX135" fmla="*/ 1081568 w 3132634"/>
                <a:gd name="connsiteY135" fmla="*/ 5460547 h 5924286"/>
                <a:gd name="connsiteX136" fmla="*/ 1310998 w 3132634"/>
                <a:gd name="connsiteY136" fmla="*/ 5378893 h 5924286"/>
                <a:gd name="connsiteX137" fmla="*/ 1253191 w 3132634"/>
                <a:gd name="connsiteY137" fmla="*/ 5124685 h 5924286"/>
                <a:gd name="connsiteX138" fmla="*/ 1159249 w 3132634"/>
                <a:gd name="connsiteY138" fmla="*/ 5224827 h 5924286"/>
                <a:gd name="connsiteX139" fmla="*/ 1224285 w 3132634"/>
                <a:gd name="connsiteY139" fmla="*/ 5311104 h 5924286"/>
                <a:gd name="connsiteX140" fmla="*/ 1166476 w 3132634"/>
                <a:gd name="connsiteY140" fmla="*/ 5264885 h 5924286"/>
                <a:gd name="connsiteX141" fmla="*/ 1197187 w 3132634"/>
                <a:gd name="connsiteY141" fmla="*/ 5415869 h 5924286"/>
                <a:gd name="connsiteX142" fmla="*/ 1159249 w 3132634"/>
                <a:gd name="connsiteY142" fmla="*/ 5326511 h 5924286"/>
                <a:gd name="connsiteX143" fmla="*/ 1061696 w 3132634"/>
                <a:gd name="connsiteY143" fmla="*/ 5428194 h 5924286"/>
                <a:gd name="connsiteX144" fmla="*/ 1124926 w 3132634"/>
                <a:gd name="connsiteY144" fmla="*/ 5341918 h 5924286"/>
                <a:gd name="connsiteX145" fmla="*/ 1034597 w 3132634"/>
                <a:gd name="connsiteY145" fmla="*/ 5381974 h 5924286"/>
                <a:gd name="connsiteX146" fmla="*/ 1081569 w 3132634"/>
                <a:gd name="connsiteY146" fmla="*/ 5343458 h 5924286"/>
                <a:gd name="connsiteX147" fmla="*/ 1000273 w 3132634"/>
                <a:gd name="connsiteY147" fmla="*/ 5341918 h 5924286"/>
                <a:gd name="connsiteX148" fmla="*/ 1133958 w 3132634"/>
                <a:gd name="connsiteY148" fmla="*/ 5309563 h 5924286"/>
                <a:gd name="connsiteX149" fmla="*/ 1244158 w 3132634"/>
                <a:gd name="connsiteY149" fmla="*/ 5095411 h 5924286"/>
                <a:gd name="connsiteX150" fmla="*/ 1096021 w 3132634"/>
                <a:gd name="connsiteY150" fmla="*/ 5192473 h 5924286"/>
                <a:gd name="connsiteX151" fmla="*/ 908139 w 3132634"/>
                <a:gd name="connsiteY151" fmla="*/ 5349621 h 5924286"/>
                <a:gd name="connsiteX152" fmla="*/ 919935 w 3132634"/>
                <a:gd name="connsiteY152" fmla="*/ 5439421 h 5924286"/>
                <a:gd name="connsiteX153" fmla="*/ 998467 w 3132634"/>
                <a:gd name="connsiteY153" fmla="*/ 5677781 h 5924286"/>
                <a:gd name="connsiteX154" fmla="*/ 893784 w 3132634"/>
                <a:gd name="connsiteY154" fmla="*/ 5529464 h 5924286"/>
                <a:gd name="connsiteX155" fmla="*/ 902720 w 3132634"/>
                <a:gd name="connsiteY155" fmla="*/ 5679322 h 5924286"/>
                <a:gd name="connsiteX156" fmla="*/ 866590 w 3132634"/>
                <a:gd name="connsiteY156" fmla="*/ 5534500 h 5924286"/>
                <a:gd name="connsiteX157" fmla="*/ 848524 w 3132634"/>
                <a:gd name="connsiteY157" fmla="*/ 5697810 h 5924286"/>
                <a:gd name="connsiteX158" fmla="*/ 853943 w 3132634"/>
                <a:gd name="connsiteY158" fmla="*/ 5560691 h 5924286"/>
                <a:gd name="connsiteX159" fmla="*/ 835878 w 3132634"/>
                <a:gd name="connsiteY159" fmla="*/ 5517553 h 5924286"/>
                <a:gd name="connsiteX160" fmla="*/ 779875 w 3132634"/>
                <a:gd name="connsiteY160" fmla="*/ 5648508 h 5924286"/>
                <a:gd name="connsiteX161" fmla="*/ 817813 w 3132634"/>
                <a:gd name="connsiteY161" fmla="*/ 5539122 h 5924286"/>
                <a:gd name="connsiteX162" fmla="*/ 720259 w 3132634"/>
                <a:gd name="connsiteY162" fmla="*/ 5685485 h 5924286"/>
                <a:gd name="connsiteX163" fmla="*/ 812770 w 3132634"/>
                <a:gd name="connsiteY163" fmla="*/ 5477467 h 5924286"/>
                <a:gd name="connsiteX164" fmla="*/ 879235 w 3132634"/>
                <a:gd name="connsiteY164" fmla="*/ 5377352 h 5924286"/>
                <a:gd name="connsiteX165" fmla="*/ 487215 w 3132634"/>
                <a:gd name="connsiteY165" fmla="*/ 5924286 h 5924286"/>
                <a:gd name="connsiteX166" fmla="*/ 821425 w 3132634"/>
                <a:gd name="connsiteY166" fmla="*/ 5389679 h 5924286"/>
                <a:gd name="connsiteX167" fmla="*/ 582915 w 3132634"/>
                <a:gd name="connsiteY167" fmla="*/ 5490884 h 5924286"/>
                <a:gd name="connsiteX168" fmla="*/ 467623 w 3132634"/>
                <a:gd name="connsiteY168" fmla="*/ 5668835 h 5924286"/>
                <a:gd name="connsiteX169" fmla="*/ 525723 w 3132634"/>
                <a:gd name="connsiteY169" fmla="*/ 5519669 h 5924286"/>
                <a:gd name="connsiteX170" fmla="*/ 309207 w 3132634"/>
                <a:gd name="connsiteY170" fmla="*/ 5706884 h 5924286"/>
                <a:gd name="connsiteX171" fmla="*/ 452891 w 3132634"/>
                <a:gd name="connsiteY171" fmla="*/ 5512930 h 5924286"/>
                <a:gd name="connsiteX172" fmla="*/ 181457 w 3132634"/>
                <a:gd name="connsiteY172" fmla="*/ 5581792 h 5924286"/>
                <a:gd name="connsiteX173" fmla="*/ 424730 w 3132634"/>
                <a:gd name="connsiteY173" fmla="*/ 5464123 h 5924286"/>
                <a:gd name="connsiteX174" fmla="*/ 344576 w 3132634"/>
                <a:gd name="connsiteY174" fmla="*/ 5414715 h 5924286"/>
                <a:gd name="connsiteX175" fmla="*/ 578777 w 3132634"/>
                <a:gd name="connsiteY175" fmla="*/ 5408084 h 5924286"/>
                <a:gd name="connsiteX176" fmla="*/ 840631 w 3132634"/>
                <a:gd name="connsiteY176" fmla="*/ 5332068 h 5924286"/>
                <a:gd name="connsiteX177" fmla="*/ 1090600 w 3132634"/>
                <a:gd name="connsiteY177" fmla="*/ 5120062 h 5924286"/>
                <a:gd name="connsiteX178" fmla="*/ 267570 w 3132634"/>
                <a:gd name="connsiteY178" fmla="*/ 5432592 h 5924286"/>
                <a:gd name="connsiteX179" fmla="*/ 1124926 w 3132634"/>
                <a:gd name="connsiteY179" fmla="*/ 5084627 h 5924286"/>
                <a:gd name="connsiteX180" fmla="*/ 1091324 w 3132634"/>
                <a:gd name="connsiteY180" fmla="*/ 4838872 h 5924286"/>
                <a:gd name="connsiteX181" fmla="*/ 1020597 w 3132634"/>
                <a:gd name="connsiteY181" fmla="*/ 5070743 h 5924286"/>
                <a:gd name="connsiteX182" fmla="*/ 934722 w 3132634"/>
                <a:gd name="connsiteY182" fmla="*/ 5025597 h 5924286"/>
                <a:gd name="connsiteX183" fmla="*/ 606929 w 3132634"/>
                <a:gd name="connsiteY183" fmla="*/ 5149148 h 5924286"/>
                <a:gd name="connsiteX184" fmla="*/ 806296 w 3132634"/>
                <a:gd name="connsiteY184" fmla="*/ 5001981 h 5924286"/>
                <a:gd name="connsiteX185" fmla="*/ 712713 w 3132634"/>
                <a:gd name="connsiteY185" fmla="*/ 4969451 h 5924286"/>
                <a:gd name="connsiteX186" fmla="*/ 952319 w 3132634"/>
                <a:gd name="connsiteY186" fmla="*/ 4849374 h 5924286"/>
                <a:gd name="connsiteX187" fmla="*/ 683182 w 3132634"/>
                <a:gd name="connsiteY187" fmla="*/ 4975294 h 5924286"/>
                <a:gd name="connsiteX188" fmla="*/ 527624 w 3132634"/>
                <a:gd name="connsiteY188" fmla="*/ 5177807 h 5924286"/>
                <a:gd name="connsiteX189" fmla="*/ 554425 w 3132634"/>
                <a:gd name="connsiteY189" fmla="*/ 5006163 h 5924286"/>
                <a:gd name="connsiteX190" fmla="*/ 111453 w 3132634"/>
                <a:gd name="connsiteY190" fmla="*/ 5195555 h 5924286"/>
                <a:gd name="connsiteX191" fmla="*/ 501089 w 3132634"/>
                <a:gd name="connsiteY191" fmla="*/ 4978321 h 5924286"/>
                <a:gd name="connsiteX192" fmla="*/ 1035175 w 3132634"/>
                <a:gd name="connsiteY192" fmla="*/ 4692039 h 5924286"/>
                <a:gd name="connsiteX193" fmla="*/ 974541 w 3132634"/>
                <a:gd name="connsiteY193" fmla="*/ 3471103 h 5924286"/>
                <a:gd name="connsiteX194" fmla="*/ 0 w 3132634"/>
                <a:gd name="connsiteY194" fmla="*/ 2924063 h 5924286"/>
                <a:gd name="connsiteX195" fmla="*/ 570 w 3132634"/>
                <a:gd name="connsiteY195" fmla="*/ 2875438 h 5924286"/>
                <a:gd name="connsiteX196" fmla="*/ 727360 w 3132634"/>
                <a:gd name="connsiteY196" fmla="*/ 3092228 h 5924286"/>
                <a:gd name="connsiteX197" fmla="*/ 267470 w 3132634"/>
                <a:gd name="connsiteY197" fmla="*/ 1450045 h 5924286"/>
                <a:gd name="connsiteX198" fmla="*/ 311784 w 3132634"/>
                <a:gd name="connsiteY198" fmla="*/ 1463624 h 5924286"/>
                <a:gd name="connsiteX199" fmla="*/ 564452 w 3132634"/>
                <a:gd name="connsiteY199" fmla="*/ 2531301 h 5924286"/>
                <a:gd name="connsiteX200" fmla="*/ 586021 w 3132634"/>
                <a:gd name="connsiteY200" fmla="*/ 2520516 h 5924286"/>
                <a:gd name="connsiteX201" fmla="*/ 650729 w 3132634"/>
                <a:gd name="connsiteY201" fmla="*/ 1993611 h 5924286"/>
                <a:gd name="connsiteX202" fmla="*/ 666134 w 3132634"/>
                <a:gd name="connsiteY202" fmla="*/ 2005936 h 5924286"/>
                <a:gd name="connsiteX203" fmla="*/ 664595 w 3132634"/>
                <a:gd name="connsiteY203" fmla="*/ 2654554 h 5924286"/>
                <a:gd name="connsiteX204" fmla="*/ 1243882 w 3132634"/>
                <a:gd name="connsiteY204" fmla="*/ 3471103 h 5924286"/>
                <a:gd name="connsiteX205" fmla="*/ 1271614 w 3132634"/>
                <a:gd name="connsiteY205" fmla="*/ 3444911 h 5924286"/>
                <a:gd name="connsiteX206" fmla="*/ 1165309 w 3132634"/>
                <a:gd name="connsiteY206" fmla="*/ 1854953 h 5924286"/>
                <a:gd name="connsiteX207" fmla="*/ 1256208 w 3132634"/>
                <a:gd name="connsiteY207" fmla="*/ 1247934 h 5924286"/>
                <a:gd name="connsiteX208" fmla="*/ 1111385 w 3132634"/>
                <a:gd name="connsiteY208" fmla="*/ 748760 h 5924286"/>
                <a:gd name="connsiteX209" fmla="*/ 1131415 w 3132634"/>
                <a:gd name="connsiteY209" fmla="*/ 734895 h 5924286"/>
                <a:gd name="connsiteX210" fmla="*/ 1310131 w 3132634"/>
                <a:gd name="connsiteY210" fmla="*/ 1155494 h 5924286"/>
                <a:gd name="connsiteX211" fmla="*/ 1336323 w 3132634"/>
                <a:gd name="connsiteY211" fmla="*/ 1161656 h 5924286"/>
                <a:gd name="connsiteX212" fmla="*/ 1809304 w 3132634"/>
                <a:gd name="connsiteY212" fmla="*/ 345107 h 5924286"/>
                <a:gd name="connsiteX213" fmla="*/ 1806224 w 3132634"/>
                <a:gd name="connsiteY213" fmla="*/ 3081 h 5924286"/>
                <a:gd name="connsiteX214" fmla="*/ 1824712 w 3132634"/>
                <a:gd name="connsiteY214" fmla="*/ 0 h 5924286"/>
                <a:gd name="connsiteX0" fmla="*/ 1844367 w 3132634"/>
                <a:gd name="connsiteY0" fmla="*/ 5346535 h 5924286"/>
                <a:gd name="connsiteX1" fmla="*/ 1910772 w 3132634"/>
                <a:gd name="connsiteY1" fmla="*/ 5479036 h 5924286"/>
                <a:gd name="connsiteX2" fmla="*/ 1829432 w 3132634"/>
                <a:gd name="connsiteY2" fmla="*/ 5363479 h 5924286"/>
                <a:gd name="connsiteX3" fmla="*/ 1844367 w 3132634"/>
                <a:gd name="connsiteY3" fmla="*/ 5346535 h 5924286"/>
                <a:gd name="connsiteX4" fmla="*/ 1950280 w 3132634"/>
                <a:gd name="connsiteY4" fmla="*/ 5262981 h 5924286"/>
                <a:gd name="connsiteX5" fmla="*/ 1970193 w 3132634"/>
                <a:gd name="connsiteY5" fmla="*/ 5268701 h 5924286"/>
                <a:gd name="connsiteX6" fmla="*/ 1961356 w 3132634"/>
                <a:gd name="connsiteY6" fmla="*/ 5395840 h 5924286"/>
                <a:gd name="connsiteX7" fmla="*/ 1950280 w 3132634"/>
                <a:gd name="connsiteY7" fmla="*/ 5262981 h 5924286"/>
                <a:gd name="connsiteX8" fmla="*/ 1968144 w 3132634"/>
                <a:gd name="connsiteY8" fmla="*/ 5257000 h 5924286"/>
                <a:gd name="connsiteX9" fmla="*/ 2093234 w 3132634"/>
                <a:gd name="connsiteY9" fmla="*/ 5291075 h 5924286"/>
                <a:gd name="connsiteX10" fmla="*/ 1970193 w 3132634"/>
                <a:gd name="connsiteY10" fmla="*/ 5268701 h 5924286"/>
                <a:gd name="connsiteX11" fmla="*/ 1968144 w 3132634"/>
                <a:gd name="connsiteY11" fmla="*/ 5257000 h 5924286"/>
                <a:gd name="connsiteX12" fmla="*/ 1824712 w 3132634"/>
                <a:gd name="connsiteY12" fmla="*/ 0 h 5924286"/>
                <a:gd name="connsiteX13" fmla="*/ 1860146 w 3132634"/>
                <a:gd name="connsiteY13" fmla="*/ 297347 h 5924286"/>
                <a:gd name="connsiteX14" fmla="*/ 1892501 w 3132634"/>
                <a:gd name="connsiteY14" fmla="*/ 311213 h 5924286"/>
                <a:gd name="connsiteX15" fmla="*/ 2106652 w 3132634"/>
                <a:gd name="connsiteY15" fmla="*/ 44679 h 5924286"/>
                <a:gd name="connsiteX16" fmla="*/ 2118977 w 3132634"/>
                <a:gd name="connsiteY16" fmla="*/ 61627 h 5924286"/>
                <a:gd name="connsiteX17" fmla="*/ 1570503 w 3132634"/>
                <a:gd name="connsiteY17" fmla="*/ 887420 h 5924286"/>
                <a:gd name="connsiteX18" fmla="*/ 1310131 w 3132634"/>
                <a:gd name="connsiteY18" fmla="*/ 1546821 h 5924286"/>
                <a:gd name="connsiteX19" fmla="*/ 1337864 w 3132634"/>
                <a:gd name="connsiteY19" fmla="*/ 1562228 h 5924286"/>
                <a:gd name="connsiteX20" fmla="*/ 2114355 w 3132634"/>
                <a:gd name="connsiteY20" fmla="*/ 942884 h 5924286"/>
                <a:gd name="connsiteX21" fmla="*/ 2126680 w 3132634"/>
                <a:gd name="connsiteY21" fmla="*/ 972156 h 5924286"/>
                <a:gd name="connsiteX22" fmla="*/ 1314753 w 3132634"/>
                <a:gd name="connsiteY22" fmla="*/ 1827220 h 5924286"/>
                <a:gd name="connsiteX23" fmla="*/ 1556637 w 3132634"/>
                <a:gd name="connsiteY23" fmla="*/ 3246169 h 5924286"/>
                <a:gd name="connsiteX24" fmla="*/ 1609020 w 3132634"/>
                <a:gd name="connsiteY24" fmla="*/ 3253872 h 5924286"/>
                <a:gd name="connsiteX25" fmla="*/ 2296153 w 3132634"/>
                <a:gd name="connsiteY25" fmla="*/ 2574442 h 5924286"/>
                <a:gd name="connsiteX26" fmla="*/ 2174440 w 3132634"/>
                <a:gd name="connsiteY26" fmla="*/ 2135354 h 5924286"/>
                <a:gd name="connsiteX27" fmla="*/ 2189847 w 3132634"/>
                <a:gd name="connsiteY27" fmla="*/ 2129191 h 5924286"/>
                <a:gd name="connsiteX28" fmla="*/ 2350076 w 3132634"/>
                <a:gd name="connsiteY28" fmla="*/ 2575982 h 5924286"/>
                <a:gd name="connsiteX29" fmla="*/ 2400917 w 3132634"/>
                <a:gd name="connsiteY29" fmla="*/ 2577523 h 5924286"/>
                <a:gd name="connsiteX30" fmla="*/ 3109622 w 3132634"/>
                <a:gd name="connsiteY30" fmla="*/ 1472872 h 5924286"/>
                <a:gd name="connsiteX31" fmla="*/ 3129649 w 3132634"/>
                <a:gd name="connsiteY31" fmla="*/ 1505224 h 5924286"/>
                <a:gd name="connsiteX32" fmla="*/ 2787623 w 3132634"/>
                <a:gd name="connsiteY32" fmla="*/ 2310989 h 5924286"/>
                <a:gd name="connsiteX33" fmla="*/ 3121945 w 3132634"/>
                <a:gd name="connsiteY33" fmla="*/ 2534384 h 5924286"/>
                <a:gd name="connsiteX34" fmla="*/ 3092672 w 3132634"/>
                <a:gd name="connsiteY34" fmla="*/ 2555954 h 5924286"/>
                <a:gd name="connsiteX35" fmla="*/ 2727536 w 3132634"/>
                <a:gd name="connsiteY35" fmla="*/ 2367992 h 5924286"/>
                <a:gd name="connsiteX36" fmla="*/ 1735353 w 3132634"/>
                <a:gd name="connsiteY36" fmla="*/ 3526568 h 5924286"/>
                <a:gd name="connsiteX37" fmla="*/ 1930337 w 3132634"/>
                <a:gd name="connsiteY37" fmla="*/ 4697886 h 5924286"/>
                <a:gd name="connsiteX38" fmla="*/ 2241370 w 3132634"/>
                <a:gd name="connsiteY38" fmla="*/ 4950590 h 5924286"/>
                <a:gd name="connsiteX39" fmla="*/ 3131568 w 3132634"/>
                <a:gd name="connsiteY39" fmla="*/ 5493120 h 5924286"/>
                <a:gd name="connsiteX40" fmla="*/ 2499338 w 3132634"/>
                <a:gd name="connsiteY40" fmla="*/ 5232174 h 5924286"/>
                <a:gd name="connsiteX41" fmla="*/ 3037067 w 3132634"/>
                <a:gd name="connsiteY41" fmla="*/ 5667466 h 5924286"/>
                <a:gd name="connsiteX42" fmla="*/ 2376067 w 3132634"/>
                <a:gd name="connsiteY42" fmla="*/ 5179092 h 5924286"/>
                <a:gd name="connsiteX43" fmla="*/ 2341019 w 3132634"/>
                <a:gd name="connsiteY43" fmla="*/ 5135523 h 5924286"/>
                <a:gd name="connsiteX44" fmla="*/ 2406450 w 3132634"/>
                <a:gd name="connsiteY44" fmla="*/ 5367885 h 5924286"/>
                <a:gd name="connsiteX45" fmla="*/ 2295567 w 3132634"/>
                <a:gd name="connsiteY45" fmla="*/ 5063058 h 5924286"/>
                <a:gd name="connsiteX46" fmla="*/ 2216078 w 3132634"/>
                <a:gd name="connsiteY46" fmla="*/ 4984485 h 5924286"/>
                <a:gd name="connsiteX47" fmla="*/ 2235950 w 3132634"/>
                <a:gd name="connsiteY47" fmla="*/ 5218665 h 5924286"/>
                <a:gd name="connsiteX48" fmla="*/ 2559436 w 3132634"/>
                <a:gd name="connsiteY48" fmla="*/ 5729940 h 5924286"/>
                <a:gd name="connsiteX49" fmla="*/ 2217411 w 3132634"/>
                <a:gd name="connsiteY49" fmla="*/ 5295916 h 5924286"/>
                <a:gd name="connsiteX50" fmla="*/ 2246790 w 3132634"/>
                <a:gd name="connsiteY50" fmla="*/ 5781005 h 5924286"/>
                <a:gd name="connsiteX51" fmla="*/ 2125838 w 3132634"/>
                <a:gd name="connsiteY51" fmla="*/ 5172885 h 5924286"/>
                <a:gd name="connsiteX52" fmla="*/ 2181754 w 3132634"/>
                <a:gd name="connsiteY52" fmla="*/ 4947509 h 5924286"/>
                <a:gd name="connsiteX53" fmla="*/ 1931293 w 3132634"/>
                <a:gd name="connsiteY53" fmla="*/ 4773413 h 5924286"/>
                <a:gd name="connsiteX54" fmla="*/ 2114351 w 3132634"/>
                <a:gd name="connsiteY54" fmla="*/ 4948032 h 5924286"/>
                <a:gd name="connsiteX55" fmla="*/ 2102080 w 3132634"/>
                <a:gd name="connsiteY55" fmla="*/ 5130875 h 5924286"/>
                <a:gd name="connsiteX56" fmla="*/ 2026392 w 3132634"/>
                <a:gd name="connsiteY56" fmla="*/ 4939806 h 5924286"/>
                <a:gd name="connsiteX57" fmla="*/ 1896970 w 3132634"/>
                <a:gd name="connsiteY57" fmla="*/ 4770330 h 5924286"/>
                <a:gd name="connsiteX58" fmla="*/ 1811280 w 3132634"/>
                <a:gd name="connsiteY58" fmla="*/ 4825244 h 5924286"/>
                <a:gd name="connsiteX59" fmla="*/ 1867415 w 3132634"/>
                <a:gd name="connsiteY59" fmla="*/ 4939806 h 5924286"/>
                <a:gd name="connsiteX60" fmla="*/ 2048070 w 3132634"/>
                <a:gd name="connsiteY60" fmla="*/ 5010676 h 5924286"/>
                <a:gd name="connsiteX61" fmla="*/ 1921998 w 3132634"/>
                <a:gd name="connsiteY61" fmla="*/ 4981953 h 5924286"/>
                <a:gd name="connsiteX62" fmla="*/ 2067942 w 3132634"/>
                <a:gd name="connsiteY62" fmla="*/ 5152416 h 5924286"/>
                <a:gd name="connsiteX63" fmla="*/ 2145623 w 3132634"/>
                <a:gd name="connsiteY63" fmla="*/ 5344999 h 5924286"/>
                <a:gd name="connsiteX64" fmla="*/ 2094188 w 3132634"/>
                <a:gd name="connsiteY64" fmla="*/ 5250343 h 5924286"/>
                <a:gd name="connsiteX65" fmla="*/ 2095040 w 3132634"/>
                <a:gd name="connsiteY65" fmla="*/ 5251018 h 5924286"/>
                <a:gd name="connsiteX66" fmla="*/ 2094017 w 3132634"/>
                <a:gd name="connsiteY66" fmla="*/ 5250028 h 5924286"/>
                <a:gd name="connsiteX67" fmla="*/ 2042650 w 3132634"/>
                <a:gd name="connsiteY67" fmla="*/ 5155497 h 5924286"/>
                <a:gd name="connsiteX68" fmla="*/ 1932451 w 3132634"/>
                <a:gd name="connsiteY68" fmla="*/ 5056896 h 5924286"/>
                <a:gd name="connsiteX69" fmla="*/ 1934258 w 3132634"/>
                <a:gd name="connsiteY69" fmla="*/ 5095411 h 5924286"/>
                <a:gd name="connsiteX70" fmla="*/ 2094017 w 3132634"/>
                <a:gd name="connsiteY70" fmla="*/ 5250028 h 5924286"/>
                <a:gd name="connsiteX71" fmla="*/ 2094188 w 3132634"/>
                <a:gd name="connsiteY71" fmla="*/ 5250343 h 5924286"/>
                <a:gd name="connsiteX72" fmla="*/ 1941484 w 3132634"/>
                <a:gd name="connsiteY72" fmla="*/ 5129307 h 5924286"/>
                <a:gd name="connsiteX73" fmla="*/ 1968144 w 3132634"/>
                <a:gd name="connsiteY73" fmla="*/ 5257000 h 5924286"/>
                <a:gd name="connsiteX74" fmla="*/ 1947130 w 3132634"/>
                <a:gd name="connsiteY74" fmla="*/ 5250008 h 5924286"/>
                <a:gd name="connsiteX75" fmla="*/ 1917998 w 3132634"/>
                <a:gd name="connsiteY75" fmla="*/ 5043029 h 5924286"/>
                <a:gd name="connsiteX76" fmla="*/ 1850490 w 3132634"/>
                <a:gd name="connsiteY76" fmla="*/ 5030319 h 5924286"/>
                <a:gd name="connsiteX77" fmla="*/ 1854769 w 3132634"/>
                <a:gd name="connsiteY77" fmla="*/ 5080005 h 5924286"/>
                <a:gd name="connsiteX78" fmla="*/ 1829477 w 3132634"/>
                <a:gd name="connsiteY78" fmla="*/ 4949049 h 5924286"/>
                <a:gd name="connsiteX79" fmla="*/ 1777088 w 3132634"/>
                <a:gd name="connsiteY79" fmla="*/ 4882801 h 5924286"/>
                <a:gd name="connsiteX80" fmla="*/ 1800573 w 3132634"/>
                <a:gd name="connsiteY80" fmla="*/ 5113900 h 5924286"/>
                <a:gd name="connsiteX81" fmla="*/ 1947130 w 3132634"/>
                <a:gd name="connsiteY81" fmla="*/ 5250008 h 5924286"/>
                <a:gd name="connsiteX82" fmla="*/ 1950280 w 3132634"/>
                <a:gd name="connsiteY82" fmla="*/ 5262981 h 5924286"/>
                <a:gd name="connsiteX83" fmla="*/ 1800573 w 3132634"/>
                <a:gd name="connsiteY83" fmla="*/ 5167823 h 5924286"/>
                <a:gd name="connsiteX84" fmla="*/ 1768055 w 3132634"/>
                <a:gd name="connsiteY84" fmla="*/ 5152416 h 5924286"/>
                <a:gd name="connsiteX85" fmla="*/ 1764442 w 3132634"/>
                <a:gd name="connsiteY85" fmla="*/ 5033786 h 5924286"/>
                <a:gd name="connsiteX86" fmla="*/ 1728311 w 3132634"/>
                <a:gd name="connsiteY86" fmla="*/ 5049193 h 5924286"/>
                <a:gd name="connsiteX87" fmla="*/ 1746376 w 3132634"/>
                <a:gd name="connsiteY87" fmla="*/ 5203259 h 5924286"/>
                <a:gd name="connsiteX88" fmla="*/ 1715665 w 3132634"/>
                <a:gd name="connsiteY88" fmla="*/ 5083087 h 5924286"/>
                <a:gd name="connsiteX89" fmla="*/ 1636177 w 3132634"/>
                <a:gd name="connsiteY89" fmla="*/ 5163201 h 5924286"/>
                <a:gd name="connsiteX90" fmla="*/ 1715665 w 3132634"/>
                <a:gd name="connsiteY90" fmla="*/ 5049193 h 5924286"/>
                <a:gd name="connsiteX91" fmla="*/ 1565723 w 3132634"/>
                <a:gd name="connsiteY91" fmla="*/ 5123144 h 5924286"/>
                <a:gd name="connsiteX92" fmla="*/ 1312806 w 3132634"/>
                <a:gd name="connsiteY92" fmla="*/ 5163202 h 5924286"/>
                <a:gd name="connsiteX93" fmla="*/ 1562109 w 3132634"/>
                <a:gd name="connsiteY93" fmla="*/ 5098493 h 5924286"/>
                <a:gd name="connsiteX94" fmla="*/ 1768055 w 3132634"/>
                <a:gd name="connsiteY94" fmla="*/ 4998350 h 5924286"/>
                <a:gd name="connsiteX95" fmla="*/ 1446737 w 3132634"/>
                <a:gd name="connsiteY95" fmla="*/ 4998768 h 5924286"/>
                <a:gd name="connsiteX96" fmla="*/ 1289321 w 3132634"/>
                <a:gd name="connsiteY96" fmla="*/ 5058436 h 5924286"/>
                <a:gd name="connsiteX97" fmla="*/ 1442876 w 3132634"/>
                <a:gd name="connsiteY97" fmla="*/ 5442061 h 5924286"/>
                <a:gd name="connsiteX98" fmla="*/ 1648823 w 3132634"/>
                <a:gd name="connsiteY98" fmla="*/ 5386596 h 5924286"/>
                <a:gd name="connsiteX99" fmla="*/ 1722892 w 3132634"/>
                <a:gd name="connsiteY99" fmla="*/ 5418950 h 5924286"/>
                <a:gd name="connsiteX100" fmla="*/ 1515139 w 3132634"/>
                <a:gd name="connsiteY100" fmla="*/ 5426654 h 5924286"/>
                <a:gd name="connsiteX101" fmla="*/ 1652436 w 3132634"/>
                <a:gd name="connsiteY101" fmla="*/ 5480576 h 5924286"/>
                <a:gd name="connsiteX102" fmla="*/ 1527785 w 3132634"/>
                <a:gd name="connsiteY102" fmla="*/ 5459008 h 5924286"/>
                <a:gd name="connsiteX103" fmla="*/ 1616305 w 3132634"/>
                <a:gd name="connsiteY103" fmla="*/ 5571475 h 5924286"/>
                <a:gd name="connsiteX104" fmla="*/ 1491655 w 3132634"/>
                <a:gd name="connsiteY104" fmla="*/ 5438979 h 5924286"/>
                <a:gd name="connsiteX105" fmla="*/ 1457329 w 3132634"/>
                <a:gd name="connsiteY105" fmla="*/ 5463629 h 5924286"/>
                <a:gd name="connsiteX106" fmla="*/ 1731925 w 3132634"/>
                <a:gd name="connsiteY106" fmla="*/ 5868822 h 5924286"/>
                <a:gd name="connsiteX107" fmla="*/ 1357117 w 3132634"/>
                <a:gd name="connsiteY107" fmla="*/ 5412923 h 5924286"/>
                <a:gd name="connsiteX108" fmla="*/ 1347130 w 3132634"/>
                <a:gd name="connsiteY108" fmla="*/ 5438979 h 5924286"/>
                <a:gd name="connsiteX109" fmla="*/ 1428425 w 3132634"/>
                <a:gd name="connsiteY109" fmla="*/ 5534500 h 5924286"/>
                <a:gd name="connsiteX110" fmla="*/ 1347131 w 3132634"/>
                <a:gd name="connsiteY110" fmla="*/ 5471333 h 5924286"/>
                <a:gd name="connsiteX111" fmla="*/ 1361583 w 3132634"/>
                <a:gd name="connsiteY111" fmla="*/ 5588423 h 5924286"/>
                <a:gd name="connsiteX112" fmla="*/ 1468168 w 3132634"/>
                <a:gd name="connsiteY112" fmla="*/ 5688566 h 5924286"/>
                <a:gd name="connsiteX113" fmla="*/ 1672308 w 3132634"/>
                <a:gd name="connsiteY113" fmla="*/ 5770221 h 5924286"/>
                <a:gd name="connsiteX114" fmla="*/ 1451909 w 3132634"/>
                <a:gd name="connsiteY114" fmla="*/ 5703972 h 5924286"/>
                <a:gd name="connsiteX115" fmla="*/ 1347130 w 3132634"/>
                <a:gd name="connsiteY115" fmla="*/ 5611533 h 5924286"/>
                <a:gd name="connsiteX116" fmla="*/ 1446490 w 3132634"/>
                <a:gd name="connsiteY116" fmla="*/ 5901176 h 5924286"/>
                <a:gd name="connsiteX117" fmla="*/ 1320032 w 3132634"/>
                <a:gd name="connsiteY117" fmla="*/ 5609992 h 5924286"/>
                <a:gd name="connsiteX118" fmla="*/ 1318225 w 3132634"/>
                <a:gd name="connsiteY118" fmla="*/ 5489821 h 5924286"/>
                <a:gd name="connsiteX119" fmla="*/ 1088794 w 3132634"/>
                <a:gd name="connsiteY119" fmla="*/ 5619237 h 5924286"/>
                <a:gd name="connsiteX120" fmla="*/ 1074342 w 3132634"/>
                <a:gd name="connsiteY120" fmla="*/ 5707053 h 5924286"/>
                <a:gd name="connsiteX121" fmla="*/ 1148410 w 3132634"/>
                <a:gd name="connsiteY121" fmla="*/ 5847254 h 5924286"/>
                <a:gd name="connsiteX122" fmla="*/ 1065309 w 3132634"/>
                <a:gd name="connsiteY122" fmla="*/ 5731705 h 5924286"/>
                <a:gd name="connsiteX123" fmla="*/ 886461 w 3132634"/>
                <a:gd name="connsiteY123" fmla="*/ 5876526 h 5924286"/>
                <a:gd name="connsiteX124" fmla="*/ 1011113 w 3132634"/>
                <a:gd name="connsiteY124" fmla="*/ 5744029 h 5924286"/>
                <a:gd name="connsiteX125" fmla="*/ 796134 w 3132634"/>
                <a:gd name="connsiteY125" fmla="*/ 5807197 h 5924286"/>
                <a:gd name="connsiteX126" fmla="*/ 906332 w 3132634"/>
                <a:gd name="connsiteY126" fmla="*/ 5764058 h 5924286"/>
                <a:gd name="connsiteX127" fmla="*/ 794328 w 3132634"/>
                <a:gd name="connsiteY127" fmla="*/ 5751732 h 5924286"/>
                <a:gd name="connsiteX128" fmla="*/ 1038211 w 3132634"/>
                <a:gd name="connsiteY128" fmla="*/ 5710135 h 5924286"/>
                <a:gd name="connsiteX129" fmla="*/ 1099634 w 3132634"/>
                <a:gd name="connsiteY129" fmla="*/ 5554529 h 5924286"/>
                <a:gd name="connsiteX130" fmla="*/ 1318225 w 3132634"/>
                <a:gd name="connsiteY130" fmla="*/ 5468252 h 5924286"/>
                <a:gd name="connsiteX131" fmla="*/ 1301967 w 3132634"/>
                <a:gd name="connsiteY131" fmla="*/ 5409706 h 5924286"/>
                <a:gd name="connsiteX132" fmla="*/ 1081568 w 3132634"/>
                <a:gd name="connsiteY132" fmla="*/ 5460547 h 5924286"/>
                <a:gd name="connsiteX133" fmla="*/ 1310998 w 3132634"/>
                <a:gd name="connsiteY133" fmla="*/ 5378893 h 5924286"/>
                <a:gd name="connsiteX134" fmla="*/ 1253191 w 3132634"/>
                <a:gd name="connsiteY134" fmla="*/ 5124685 h 5924286"/>
                <a:gd name="connsiteX135" fmla="*/ 1159249 w 3132634"/>
                <a:gd name="connsiteY135" fmla="*/ 5224827 h 5924286"/>
                <a:gd name="connsiteX136" fmla="*/ 1224285 w 3132634"/>
                <a:gd name="connsiteY136" fmla="*/ 5311104 h 5924286"/>
                <a:gd name="connsiteX137" fmla="*/ 1166476 w 3132634"/>
                <a:gd name="connsiteY137" fmla="*/ 5264885 h 5924286"/>
                <a:gd name="connsiteX138" fmla="*/ 1197187 w 3132634"/>
                <a:gd name="connsiteY138" fmla="*/ 5415869 h 5924286"/>
                <a:gd name="connsiteX139" fmla="*/ 1159249 w 3132634"/>
                <a:gd name="connsiteY139" fmla="*/ 5326511 h 5924286"/>
                <a:gd name="connsiteX140" fmla="*/ 1061696 w 3132634"/>
                <a:gd name="connsiteY140" fmla="*/ 5428194 h 5924286"/>
                <a:gd name="connsiteX141" fmla="*/ 1124926 w 3132634"/>
                <a:gd name="connsiteY141" fmla="*/ 5341918 h 5924286"/>
                <a:gd name="connsiteX142" fmla="*/ 1034597 w 3132634"/>
                <a:gd name="connsiteY142" fmla="*/ 5381974 h 5924286"/>
                <a:gd name="connsiteX143" fmla="*/ 1081569 w 3132634"/>
                <a:gd name="connsiteY143" fmla="*/ 5343458 h 5924286"/>
                <a:gd name="connsiteX144" fmla="*/ 1000273 w 3132634"/>
                <a:gd name="connsiteY144" fmla="*/ 5341918 h 5924286"/>
                <a:gd name="connsiteX145" fmla="*/ 1133958 w 3132634"/>
                <a:gd name="connsiteY145" fmla="*/ 5309563 h 5924286"/>
                <a:gd name="connsiteX146" fmla="*/ 1244158 w 3132634"/>
                <a:gd name="connsiteY146" fmla="*/ 5095411 h 5924286"/>
                <a:gd name="connsiteX147" fmla="*/ 1096021 w 3132634"/>
                <a:gd name="connsiteY147" fmla="*/ 5192473 h 5924286"/>
                <a:gd name="connsiteX148" fmla="*/ 908139 w 3132634"/>
                <a:gd name="connsiteY148" fmla="*/ 5349621 h 5924286"/>
                <a:gd name="connsiteX149" fmla="*/ 919935 w 3132634"/>
                <a:gd name="connsiteY149" fmla="*/ 5439421 h 5924286"/>
                <a:gd name="connsiteX150" fmla="*/ 998467 w 3132634"/>
                <a:gd name="connsiteY150" fmla="*/ 5677781 h 5924286"/>
                <a:gd name="connsiteX151" fmla="*/ 893784 w 3132634"/>
                <a:gd name="connsiteY151" fmla="*/ 5529464 h 5924286"/>
                <a:gd name="connsiteX152" fmla="*/ 902720 w 3132634"/>
                <a:gd name="connsiteY152" fmla="*/ 5679322 h 5924286"/>
                <a:gd name="connsiteX153" fmla="*/ 866590 w 3132634"/>
                <a:gd name="connsiteY153" fmla="*/ 5534500 h 5924286"/>
                <a:gd name="connsiteX154" fmla="*/ 848524 w 3132634"/>
                <a:gd name="connsiteY154" fmla="*/ 5697810 h 5924286"/>
                <a:gd name="connsiteX155" fmla="*/ 853943 w 3132634"/>
                <a:gd name="connsiteY155" fmla="*/ 5560691 h 5924286"/>
                <a:gd name="connsiteX156" fmla="*/ 835878 w 3132634"/>
                <a:gd name="connsiteY156" fmla="*/ 5517553 h 5924286"/>
                <a:gd name="connsiteX157" fmla="*/ 779875 w 3132634"/>
                <a:gd name="connsiteY157" fmla="*/ 5648508 h 5924286"/>
                <a:gd name="connsiteX158" fmla="*/ 817813 w 3132634"/>
                <a:gd name="connsiteY158" fmla="*/ 5539122 h 5924286"/>
                <a:gd name="connsiteX159" fmla="*/ 720259 w 3132634"/>
                <a:gd name="connsiteY159" fmla="*/ 5685485 h 5924286"/>
                <a:gd name="connsiteX160" fmla="*/ 812770 w 3132634"/>
                <a:gd name="connsiteY160" fmla="*/ 5477467 h 5924286"/>
                <a:gd name="connsiteX161" fmla="*/ 879235 w 3132634"/>
                <a:gd name="connsiteY161" fmla="*/ 5377352 h 5924286"/>
                <a:gd name="connsiteX162" fmla="*/ 487215 w 3132634"/>
                <a:gd name="connsiteY162" fmla="*/ 5924286 h 5924286"/>
                <a:gd name="connsiteX163" fmla="*/ 821425 w 3132634"/>
                <a:gd name="connsiteY163" fmla="*/ 5389679 h 5924286"/>
                <a:gd name="connsiteX164" fmla="*/ 582915 w 3132634"/>
                <a:gd name="connsiteY164" fmla="*/ 5490884 h 5924286"/>
                <a:gd name="connsiteX165" fmla="*/ 467623 w 3132634"/>
                <a:gd name="connsiteY165" fmla="*/ 5668835 h 5924286"/>
                <a:gd name="connsiteX166" fmla="*/ 525723 w 3132634"/>
                <a:gd name="connsiteY166" fmla="*/ 5519669 h 5924286"/>
                <a:gd name="connsiteX167" fmla="*/ 309207 w 3132634"/>
                <a:gd name="connsiteY167" fmla="*/ 5706884 h 5924286"/>
                <a:gd name="connsiteX168" fmla="*/ 452891 w 3132634"/>
                <a:gd name="connsiteY168" fmla="*/ 5512930 h 5924286"/>
                <a:gd name="connsiteX169" fmla="*/ 181457 w 3132634"/>
                <a:gd name="connsiteY169" fmla="*/ 5581792 h 5924286"/>
                <a:gd name="connsiteX170" fmla="*/ 424730 w 3132634"/>
                <a:gd name="connsiteY170" fmla="*/ 5464123 h 5924286"/>
                <a:gd name="connsiteX171" fmla="*/ 344576 w 3132634"/>
                <a:gd name="connsiteY171" fmla="*/ 5414715 h 5924286"/>
                <a:gd name="connsiteX172" fmla="*/ 578777 w 3132634"/>
                <a:gd name="connsiteY172" fmla="*/ 5408084 h 5924286"/>
                <a:gd name="connsiteX173" fmla="*/ 840631 w 3132634"/>
                <a:gd name="connsiteY173" fmla="*/ 5332068 h 5924286"/>
                <a:gd name="connsiteX174" fmla="*/ 1090600 w 3132634"/>
                <a:gd name="connsiteY174" fmla="*/ 5120062 h 5924286"/>
                <a:gd name="connsiteX175" fmla="*/ 267570 w 3132634"/>
                <a:gd name="connsiteY175" fmla="*/ 5432592 h 5924286"/>
                <a:gd name="connsiteX176" fmla="*/ 1124926 w 3132634"/>
                <a:gd name="connsiteY176" fmla="*/ 5084627 h 5924286"/>
                <a:gd name="connsiteX177" fmla="*/ 1091324 w 3132634"/>
                <a:gd name="connsiteY177" fmla="*/ 4838872 h 5924286"/>
                <a:gd name="connsiteX178" fmla="*/ 1020597 w 3132634"/>
                <a:gd name="connsiteY178" fmla="*/ 5070743 h 5924286"/>
                <a:gd name="connsiteX179" fmla="*/ 934722 w 3132634"/>
                <a:gd name="connsiteY179" fmla="*/ 5025597 h 5924286"/>
                <a:gd name="connsiteX180" fmla="*/ 606929 w 3132634"/>
                <a:gd name="connsiteY180" fmla="*/ 5149148 h 5924286"/>
                <a:gd name="connsiteX181" fmla="*/ 806296 w 3132634"/>
                <a:gd name="connsiteY181" fmla="*/ 5001981 h 5924286"/>
                <a:gd name="connsiteX182" fmla="*/ 712713 w 3132634"/>
                <a:gd name="connsiteY182" fmla="*/ 4969451 h 5924286"/>
                <a:gd name="connsiteX183" fmla="*/ 952319 w 3132634"/>
                <a:gd name="connsiteY183" fmla="*/ 4849374 h 5924286"/>
                <a:gd name="connsiteX184" fmla="*/ 683182 w 3132634"/>
                <a:gd name="connsiteY184" fmla="*/ 4975294 h 5924286"/>
                <a:gd name="connsiteX185" fmla="*/ 527624 w 3132634"/>
                <a:gd name="connsiteY185" fmla="*/ 5177807 h 5924286"/>
                <a:gd name="connsiteX186" fmla="*/ 554425 w 3132634"/>
                <a:gd name="connsiteY186" fmla="*/ 5006163 h 5924286"/>
                <a:gd name="connsiteX187" fmla="*/ 111453 w 3132634"/>
                <a:gd name="connsiteY187" fmla="*/ 5195555 h 5924286"/>
                <a:gd name="connsiteX188" fmla="*/ 501089 w 3132634"/>
                <a:gd name="connsiteY188" fmla="*/ 4978321 h 5924286"/>
                <a:gd name="connsiteX189" fmla="*/ 1035175 w 3132634"/>
                <a:gd name="connsiteY189" fmla="*/ 4692039 h 5924286"/>
                <a:gd name="connsiteX190" fmla="*/ 974541 w 3132634"/>
                <a:gd name="connsiteY190" fmla="*/ 3471103 h 5924286"/>
                <a:gd name="connsiteX191" fmla="*/ 0 w 3132634"/>
                <a:gd name="connsiteY191" fmla="*/ 2924063 h 5924286"/>
                <a:gd name="connsiteX192" fmla="*/ 570 w 3132634"/>
                <a:gd name="connsiteY192" fmla="*/ 2875438 h 5924286"/>
                <a:gd name="connsiteX193" fmla="*/ 727360 w 3132634"/>
                <a:gd name="connsiteY193" fmla="*/ 3092228 h 5924286"/>
                <a:gd name="connsiteX194" fmla="*/ 267470 w 3132634"/>
                <a:gd name="connsiteY194" fmla="*/ 1450045 h 5924286"/>
                <a:gd name="connsiteX195" fmla="*/ 311784 w 3132634"/>
                <a:gd name="connsiteY195" fmla="*/ 1463624 h 5924286"/>
                <a:gd name="connsiteX196" fmla="*/ 564452 w 3132634"/>
                <a:gd name="connsiteY196" fmla="*/ 2531301 h 5924286"/>
                <a:gd name="connsiteX197" fmla="*/ 586021 w 3132634"/>
                <a:gd name="connsiteY197" fmla="*/ 2520516 h 5924286"/>
                <a:gd name="connsiteX198" fmla="*/ 650729 w 3132634"/>
                <a:gd name="connsiteY198" fmla="*/ 1993611 h 5924286"/>
                <a:gd name="connsiteX199" fmla="*/ 666134 w 3132634"/>
                <a:gd name="connsiteY199" fmla="*/ 2005936 h 5924286"/>
                <a:gd name="connsiteX200" fmla="*/ 664595 w 3132634"/>
                <a:gd name="connsiteY200" fmla="*/ 2654554 h 5924286"/>
                <a:gd name="connsiteX201" fmla="*/ 1243882 w 3132634"/>
                <a:gd name="connsiteY201" fmla="*/ 3471103 h 5924286"/>
                <a:gd name="connsiteX202" fmla="*/ 1271614 w 3132634"/>
                <a:gd name="connsiteY202" fmla="*/ 3444911 h 5924286"/>
                <a:gd name="connsiteX203" fmla="*/ 1165309 w 3132634"/>
                <a:gd name="connsiteY203" fmla="*/ 1854953 h 5924286"/>
                <a:gd name="connsiteX204" fmla="*/ 1256208 w 3132634"/>
                <a:gd name="connsiteY204" fmla="*/ 1247934 h 5924286"/>
                <a:gd name="connsiteX205" fmla="*/ 1111385 w 3132634"/>
                <a:gd name="connsiteY205" fmla="*/ 748760 h 5924286"/>
                <a:gd name="connsiteX206" fmla="*/ 1131415 w 3132634"/>
                <a:gd name="connsiteY206" fmla="*/ 734895 h 5924286"/>
                <a:gd name="connsiteX207" fmla="*/ 1310131 w 3132634"/>
                <a:gd name="connsiteY207" fmla="*/ 1155494 h 5924286"/>
                <a:gd name="connsiteX208" fmla="*/ 1336323 w 3132634"/>
                <a:gd name="connsiteY208" fmla="*/ 1161656 h 5924286"/>
                <a:gd name="connsiteX209" fmla="*/ 1809304 w 3132634"/>
                <a:gd name="connsiteY209" fmla="*/ 345107 h 5924286"/>
                <a:gd name="connsiteX210" fmla="*/ 1806224 w 3132634"/>
                <a:gd name="connsiteY210" fmla="*/ 3081 h 5924286"/>
                <a:gd name="connsiteX211" fmla="*/ 1824712 w 3132634"/>
                <a:gd name="connsiteY211" fmla="*/ 0 h 5924286"/>
                <a:gd name="connsiteX0" fmla="*/ 1829432 w 3132634"/>
                <a:gd name="connsiteY0" fmla="*/ 5363479 h 5924286"/>
                <a:gd name="connsiteX1" fmla="*/ 1910772 w 3132634"/>
                <a:gd name="connsiteY1" fmla="*/ 5479036 h 5924286"/>
                <a:gd name="connsiteX2" fmla="*/ 1829432 w 3132634"/>
                <a:gd name="connsiteY2" fmla="*/ 5363479 h 5924286"/>
                <a:gd name="connsiteX3" fmla="*/ 1950280 w 3132634"/>
                <a:gd name="connsiteY3" fmla="*/ 5262981 h 5924286"/>
                <a:gd name="connsiteX4" fmla="*/ 1970193 w 3132634"/>
                <a:gd name="connsiteY4" fmla="*/ 5268701 h 5924286"/>
                <a:gd name="connsiteX5" fmla="*/ 1961356 w 3132634"/>
                <a:gd name="connsiteY5" fmla="*/ 5395840 h 5924286"/>
                <a:gd name="connsiteX6" fmla="*/ 1950280 w 3132634"/>
                <a:gd name="connsiteY6" fmla="*/ 5262981 h 5924286"/>
                <a:gd name="connsiteX7" fmla="*/ 1968144 w 3132634"/>
                <a:gd name="connsiteY7" fmla="*/ 5257000 h 5924286"/>
                <a:gd name="connsiteX8" fmla="*/ 2093234 w 3132634"/>
                <a:gd name="connsiteY8" fmla="*/ 5291075 h 5924286"/>
                <a:gd name="connsiteX9" fmla="*/ 1970193 w 3132634"/>
                <a:gd name="connsiteY9" fmla="*/ 5268701 h 5924286"/>
                <a:gd name="connsiteX10" fmla="*/ 1968144 w 3132634"/>
                <a:gd name="connsiteY10" fmla="*/ 5257000 h 5924286"/>
                <a:gd name="connsiteX11" fmla="*/ 1824712 w 3132634"/>
                <a:gd name="connsiteY11" fmla="*/ 0 h 5924286"/>
                <a:gd name="connsiteX12" fmla="*/ 1860146 w 3132634"/>
                <a:gd name="connsiteY12" fmla="*/ 297347 h 5924286"/>
                <a:gd name="connsiteX13" fmla="*/ 1892501 w 3132634"/>
                <a:gd name="connsiteY13" fmla="*/ 311213 h 5924286"/>
                <a:gd name="connsiteX14" fmla="*/ 2106652 w 3132634"/>
                <a:gd name="connsiteY14" fmla="*/ 44679 h 5924286"/>
                <a:gd name="connsiteX15" fmla="*/ 2118977 w 3132634"/>
                <a:gd name="connsiteY15" fmla="*/ 61627 h 5924286"/>
                <a:gd name="connsiteX16" fmla="*/ 1570503 w 3132634"/>
                <a:gd name="connsiteY16" fmla="*/ 887420 h 5924286"/>
                <a:gd name="connsiteX17" fmla="*/ 1310131 w 3132634"/>
                <a:gd name="connsiteY17" fmla="*/ 1546821 h 5924286"/>
                <a:gd name="connsiteX18" fmla="*/ 1337864 w 3132634"/>
                <a:gd name="connsiteY18" fmla="*/ 1562228 h 5924286"/>
                <a:gd name="connsiteX19" fmla="*/ 2114355 w 3132634"/>
                <a:gd name="connsiteY19" fmla="*/ 942884 h 5924286"/>
                <a:gd name="connsiteX20" fmla="*/ 2126680 w 3132634"/>
                <a:gd name="connsiteY20" fmla="*/ 972156 h 5924286"/>
                <a:gd name="connsiteX21" fmla="*/ 1314753 w 3132634"/>
                <a:gd name="connsiteY21" fmla="*/ 1827220 h 5924286"/>
                <a:gd name="connsiteX22" fmla="*/ 1556637 w 3132634"/>
                <a:gd name="connsiteY22" fmla="*/ 3246169 h 5924286"/>
                <a:gd name="connsiteX23" fmla="*/ 1609020 w 3132634"/>
                <a:gd name="connsiteY23" fmla="*/ 3253872 h 5924286"/>
                <a:gd name="connsiteX24" fmla="*/ 2296153 w 3132634"/>
                <a:gd name="connsiteY24" fmla="*/ 2574442 h 5924286"/>
                <a:gd name="connsiteX25" fmla="*/ 2174440 w 3132634"/>
                <a:gd name="connsiteY25" fmla="*/ 2135354 h 5924286"/>
                <a:gd name="connsiteX26" fmla="*/ 2189847 w 3132634"/>
                <a:gd name="connsiteY26" fmla="*/ 2129191 h 5924286"/>
                <a:gd name="connsiteX27" fmla="*/ 2350076 w 3132634"/>
                <a:gd name="connsiteY27" fmla="*/ 2575982 h 5924286"/>
                <a:gd name="connsiteX28" fmla="*/ 2400917 w 3132634"/>
                <a:gd name="connsiteY28" fmla="*/ 2577523 h 5924286"/>
                <a:gd name="connsiteX29" fmla="*/ 3109622 w 3132634"/>
                <a:gd name="connsiteY29" fmla="*/ 1472872 h 5924286"/>
                <a:gd name="connsiteX30" fmla="*/ 3129649 w 3132634"/>
                <a:gd name="connsiteY30" fmla="*/ 1505224 h 5924286"/>
                <a:gd name="connsiteX31" fmla="*/ 2787623 w 3132634"/>
                <a:gd name="connsiteY31" fmla="*/ 2310989 h 5924286"/>
                <a:gd name="connsiteX32" fmla="*/ 3121945 w 3132634"/>
                <a:gd name="connsiteY32" fmla="*/ 2534384 h 5924286"/>
                <a:gd name="connsiteX33" fmla="*/ 3092672 w 3132634"/>
                <a:gd name="connsiteY33" fmla="*/ 2555954 h 5924286"/>
                <a:gd name="connsiteX34" fmla="*/ 2727536 w 3132634"/>
                <a:gd name="connsiteY34" fmla="*/ 2367992 h 5924286"/>
                <a:gd name="connsiteX35" fmla="*/ 1735353 w 3132634"/>
                <a:gd name="connsiteY35" fmla="*/ 3526568 h 5924286"/>
                <a:gd name="connsiteX36" fmla="*/ 1930337 w 3132634"/>
                <a:gd name="connsiteY36" fmla="*/ 4697886 h 5924286"/>
                <a:gd name="connsiteX37" fmla="*/ 2241370 w 3132634"/>
                <a:gd name="connsiteY37" fmla="*/ 4950590 h 5924286"/>
                <a:gd name="connsiteX38" fmla="*/ 3131568 w 3132634"/>
                <a:gd name="connsiteY38" fmla="*/ 5493120 h 5924286"/>
                <a:gd name="connsiteX39" fmla="*/ 2499338 w 3132634"/>
                <a:gd name="connsiteY39" fmla="*/ 5232174 h 5924286"/>
                <a:gd name="connsiteX40" fmla="*/ 3037067 w 3132634"/>
                <a:gd name="connsiteY40" fmla="*/ 5667466 h 5924286"/>
                <a:gd name="connsiteX41" fmla="*/ 2376067 w 3132634"/>
                <a:gd name="connsiteY41" fmla="*/ 5179092 h 5924286"/>
                <a:gd name="connsiteX42" fmla="*/ 2341019 w 3132634"/>
                <a:gd name="connsiteY42" fmla="*/ 5135523 h 5924286"/>
                <a:gd name="connsiteX43" fmla="*/ 2406450 w 3132634"/>
                <a:gd name="connsiteY43" fmla="*/ 5367885 h 5924286"/>
                <a:gd name="connsiteX44" fmla="*/ 2295567 w 3132634"/>
                <a:gd name="connsiteY44" fmla="*/ 5063058 h 5924286"/>
                <a:gd name="connsiteX45" fmla="*/ 2216078 w 3132634"/>
                <a:gd name="connsiteY45" fmla="*/ 4984485 h 5924286"/>
                <a:gd name="connsiteX46" fmla="*/ 2235950 w 3132634"/>
                <a:gd name="connsiteY46" fmla="*/ 5218665 h 5924286"/>
                <a:gd name="connsiteX47" fmla="*/ 2559436 w 3132634"/>
                <a:gd name="connsiteY47" fmla="*/ 5729940 h 5924286"/>
                <a:gd name="connsiteX48" fmla="*/ 2217411 w 3132634"/>
                <a:gd name="connsiteY48" fmla="*/ 5295916 h 5924286"/>
                <a:gd name="connsiteX49" fmla="*/ 2246790 w 3132634"/>
                <a:gd name="connsiteY49" fmla="*/ 5781005 h 5924286"/>
                <a:gd name="connsiteX50" fmla="*/ 2125838 w 3132634"/>
                <a:gd name="connsiteY50" fmla="*/ 5172885 h 5924286"/>
                <a:gd name="connsiteX51" fmla="*/ 2181754 w 3132634"/>
                <a:gd name="connsiteY51" fmla="*/ 4947509 h 5924286"/>
                <a:gd name="connsiteX52" fmla="*/ 1931293 w 3132634"/>
                <a:gd name="connsiteY52" fmla="*/ 4773413 h 5924286"/>
                <a:gd name="connsiteX53" fmla="*/ 2114351 w 3132634"/>
                <a:gd name="connsiteY53" fmla="*/ 4948032 h 5924286"/>
                <a:gd name="connsiteX54" fmla="*/ 2102080 w 3132634"/>
                <a:gd name="connsiteY54" fmla="*/ 5130875 h 5924286"/>
                <a:gd name="connsiteX55" fmla="*/ 2026392 w 3132634"/>
                <a:gd name="connsiteY55" fmla="*/ 4939806 h 5924286"/>
                <a:gd name="connsiteX56" fmla="*/ 1896970 w 3132634"/>
                <a:gd name="connsiteY56" fmla="*/ 4770330 h 5924286"/>
                <a:gd name="connsiteX57" fmla="*/ 1811280 w 3132634"/>
                <a:gd name="connsiteY57" fmla="*/ 4825244 h 5924286"/>
                <a:gd name="connsiteX58" fmla="*/ 1867415 w 3132634"/>
                <a:gd name="connsiteY58" fmla="*/ 4939806 h 5924286"/>
                <a:gd name="connsiteX59" fmla="*/ 2048070 w 3132634"/>
                <a:gd name="connsiteY59" fmla="*/ 5010676 h 5924286"/>
                <a:gd name="connsiteX60" fmla="*/ 1921998 w 3132634"/>
                <a:gd name="connsiteY60" fmla="*/ 4981953 h 5924286"/>
                <a:gd name="connsiteX61" fmla="*/ 2067942 w 3132634"/>
                <a:gd name="connsiteY61" fmla="*/ 5152416 h 5924286"/>
                <a:gd name="connsiteX62" fmla="*/ 2145623 w 3132634"/>
                <a:gd name="connsiteY62" fmla="*/ 5344999 h 5924286"/>
                <a:gd name="connsiteX63" fmla="*/ 2094188 w 3132634"/>
                <a:gd name="connsiteY63" fmla="*/ 5250343 h 5924286"/>
                <a:gd name="connsiteX64" fmla="*/ 2095040 w 3132634"/>
                <a:gd name="connsiteY64" fmla="*/ 5251018 h 5924286"/>
                <a:gd name="connsiteX65" fmla="*/ 2094017 w 3132634"/>
                <a:gd name="connsiteY65" fmla="*/ 5250028 h 5924286"/>
                <a:gd name="connsiteX66" fmla="*/ 2042650 w 3132634"/>
                <a:gd name="connsiteY66" fmla="*/ 5155497 h 5924286"/>
                <a:gd name="connsiteX67" fmla="*/ 1932451 w 3132634"/>
                <a:gd name="connsiteY67" fmla="*/ 5056896 h 5924286"/>
                <a:gd name="connsiteX68" fmla="*/ 1934258 w 3132634"/>
                <a:gd name="connsiteY68" fmla="*/ 5095411 h 5924286"/>
                <a:gd name="connsiteX69" fmla="*/ 2094017 w 3132634"/>
                <a:gd name="connsiteY69" fmla="*/ 5250028 h 5924286"/>
                <a:gd name="connsiteX70" fmla="*/ 2094188 w 3132634"/>
                <a:gd name="connsiteY70" fmla="*/ 5250343 h 5924286"/>
                <a:gd name="connsiteX71" fmla="*/ 1941484 w 3132634"/>
                <a:gd name="connsiteY71" fmla="*/ 5129307 h 5924286"/>
                <a:gd name="connsiteX72" fmla="*/ 1968144 w 3132634"/>
                <a:gd name="connsiteY72" fmla="*/ 5257000 h 5924286"/>
                <a:gd name="connsiteX73" fmla="*/ 1947130 w 3132634"/>
                <a:gd name="connsiteY73" fmla="*/ 5250008 h 5924286"/>
                <a:gd name="connsiteX74" fmla="*/ 1917998 w 3132634"/>
                <a:gd name="connsiteY74" fmla="*/ 5043029 h 5924286"/>
                <a:gd name="connsiteX75" fmla="*/ 1850490 w 3132634"/>
                <a:gd name="connsiteY75" fmla="*/ 5030319 h 5924286"/>
                <a:gd name="connsiteX76" fmla="*/ 1854769 w 3132634"/>
                <a:gd name="connsiteY76" fmla="*/ 5080005 h 5924286"/>
                <a:gd name="connsiteX77" fmla="*/ 1829477 w 3132634"/>
                <a:gd name="connsiteY77" fmla="*/ 4949049 h 5924286"/>
                <a:gd name="connsiteX78" fmla="*/ 1777088 w 3132634"/>
                <a:gd name="connsiteY78" fmla="*/ 4882801 h 5924286"/>
                <a:gd name="connsiteX79" fmla="*/ 1800573 w 3132634"/>
                <a:gd name="connsiteY79" fmla="*/ 5113900 h 5924286"/>
                <a:gd name="connsiteX80" fmla="*/ 1947130 w 3132634"/>
                <a:gd name="connsiteY80" fmla="*/ 5250008 h 5924286"/>
                <a:gd name="connsiteX81" fmla="*/ 1950280 w 3132634"/>
                <a:gd name="connsiteY81" fmla="*/ 5262981 h 5924286"/>
                <a:gd name="connsiteX82" fmla="*/ 1800573 w 3132634"/>
                <a:gd name="connsiteY82" fmla="*/ 5167823 h 5924286"/>
                <a:gd name="connsiteX83" fmla="*/ 1768055 w 3132634"/>
                <a:gd name="connsiteY83" fmla="*/ 5152416 h 5924286"/>
                <a:gd name="connsiteX84" fmla="*/ 1764442 w 3132634"/>
                <a:gd name="connsiteY84" fmla="*/ 5033786 h 5924286"/>
                <a:gd name="connsiteX85" fmla="*/ 1728311 w 3132634"/>
                <a:gd name="connsiteY85" fmla="*/ 5049193 h 5924286"/>
                <a:gd name="connsiteX86" fmla="*/ 1746376 w 3132634"/>
                <a:gd name="connsiteY86" fmla="*/ 5203259 h 5924286"/>
                <a:gd name="connsiteX87" fmla="*/ 1715665 w 3132634"/>
                <a:gd name="connsiteY87" fmla="*/ 5083087 h 5924286"/>
                <a:gd name="connsiteX88" fmla="*/ 1636177 w 3132634"/>
                <a:gd name="connsiteY88" fmla="*/ 5163201 h 5924286"/>
                <a:gd name="connsiteX89" fmla="*/ 1715665 w 3132634"/>
                <a:gd name="connsiteY89" fmla="*/ 5049193 h 5924286"/>
                <a:gd name="connsiteX90" fmla="*/ 1565723 w 3132634"/>
                <a:gd name="connsiteY90" fmla="*/ 5123144 h 5924286"/>
                <a:gd name="connsiteX91" fmla="*/ 1312806 w 3132634"/>
                <a:gd name="connsiteY91" fmla="*/ 5163202 h 5924286"/>
                <a:gd name="connsiteX92" fmla="*/ 1562109 w 3132634"/>
                <a:gd name="connsiteY92" fmla="*/ 5098493 h 5924286"/>
                <a:gd name="connsiteX93" fmla="*/ 1768055 w 3132634"/>
                <a:gd name="connsiteY93" fmla="*/ 4998350 h 5924286"/>
                <a:gd name="connsiteX94" fmla="*/ 1446737 w 3132634"/>
                <a:gd name="connsiteY94" fmla="*/ 4998768 h 5924286"/>
                <a:gd name="connsiteX95" fmla="*/ 1289321 w 3132634"/>
                <a:gd name="connsiteY95" fmla="*/ 5058436 h 5924286"/>
                <a:gd name="connsiteX96" fmla="*/ 1442876 w 3132634"/>
                <a:gd name="connsiteY96" fmla="*/ 5442061 h 5924286"/>
                <a:gd name="connsiteX97" fmla="*/ 1648823 w 3132634"/>
                <a:gd name="connsiteY97" fmla="*/ 5386596 h 5924286"/>
                <a:gd name="connsiteX98" fmla="*/ 1722892 w 3132634"/>
                <a:gd name="connsiteY98" fmla="*/ 5418950 h 5924286"/>
                <a:gd name="connsiteX99" fmla="*/ 1515139 w 3132634"/>
                <a:gd name="connsiteY99" fmla="*/ 5426654 h 5924286"/>
                <a:gd name="connsiteX100" fmla="*/ 1652436 w 3132634"/>
                <a:gd name="connsiteY100" fmla="*/ 5480576 h 5924286"/>
                <a:gd name="connsiteX101" fmla="*/ 1527785 w 3132634"/>
                <a:gd name="connsiteY101" fmla="*/ 5459008 h 5924286"/>
                <a:gd name="connsiteX102" fmla="*/ 1616305 w 3132634"/>
                <a:gd name="connsiteY102" fmla="*/ 5571475 h 5924286"/>
                <a:gd name="connsiteX103" fmla="*/ 1491655 w 3132634"/>
                <a:gd name="connsiteY103" fmla="*/ 5438979 h 5924286"/>
                <a:gd name="connsiteX104" fmla="*/ 1457329 w 3132634"/>
                <a:gd name="connsiteY104" fmla="*/ 5463629 h 5924286"/>
                <a:gd name="connsiteX105" fmla="*/ 1731925 w 3132634"/>
                <a:gd name="connsiteY105" fmla="*/ 5868822 h 5924286"/>
                <a:gd name="connsiteX106" fmla="*/ 1357117 w 3132634"/>
                <a:gd name="connsiteY106" fmla="*/ 5412923 h 5924286"/>
                <a:gd name="connsiteX107" fmla="*/ 1347130 w 3132634"/>
                <a:gd name="connsiteY107" fmla="*/ 5438979 h 5924286"/>
                <a:gd name="connsiteX108" fmla="*/ 1428425 w 3132634"/>
                <a:gd name="connsiteY108" fmla="*/ 5534500 h 5924286"/>
                <a:gd name="connsiteX109" fmla="*/ 1347131 w 3132634"/>
                <a:gd name="connsiteY109" fmla="*/ 5471333 h 5924286"/>
                <a:gd name="connsiteX110" fmla="*/ 1361583 w 3132634"/>
                <a:gd name="connsiteY110" fmla="*/ 5588423 h 5924286"/>
                <a:gd name="connsiteX111" fmla="*/ 1468168 w 3132634"/>
                <a:gd name="connsiteY111" fmla="*/ 5688566 h 5924286"/>
                <a:gd name="connsiteX112" fmla="*/ 1672308 w 3132634"/>
                <a:gd name="connsiteY112" fmla="*/ 5770221 h 5924286"/>
                <a:gd name="connsiteX113" fmla="*/ 1451909 w 3132634"/>
                <a:gd name="connsiteY113" fmla="*/ 5703972 h 5924286"/>
                <a:gd name="connsiteX114" fmla="*/ 1347130 w 3132634"/>
                <a:gd name="connsiteY114" fmla="*/ 5611533 h 5924286"/>
                <a:gd name="connsiteX115" fmla="*/ 1446490 w 3132634"/>
                <a:gd name="connsiteY115" fmla="*/ 5901176 h 5924286"/>
                <a:gd name="connsiteX116" fmla="*/ 1320032 w 3132634"/>
                <a:gd name="connsiteY116" fmla="*/ 5609992 h 5924286"/>
                <a:gd name="connsiteX117" fmla="*/ 1318225 w 3132634"/>
                <a:gd name="connsiteY117" fmla="*/ 5489821 h 5924286"/>
                <a:gd name="connsiteX118" fmla="*/ 1088794 w 3132634"/>
                <a:gd name="connsiteY118" fmla="*/ 5619237 h 5924286"/>
                <a:gd name="connsiteX119" fmla="*/ 1074342 w 3132634"/>
                <a:gd name="connsiteY119" fmla="*/ 5707053 h 5924286"/>
                <a:gd name="connsiteX120" fmla="*/ 1148410 w 3132634"/>
                <a:gd name="connsiteY120" fmla="*/ 5847254 h 5924286"/>
                <a:gd name="connsiteX121" fmla="*/ 1065309 w 3132634"/>
                <a:gd name="connsiteY121" fmla="*/ 5731705 h 5924286"/>
                <a:gd name="connsiteX122" fmla="*/ 886461 w 3132634"/>
                <a:gd name="connsiteY122" fmla="*/ 5876526 h 5924286"/>
                <a:gd name="connsiteX123" fmla="*/ 1011113 w 3132634"/>
                <a:gd name="connsiteY123" fmla="*/ 5744029 h 5924286"/>
                <a:gd name="connsiteX124" fmla="*/ 796134 w 3132634"/>
                <a:gd name="connsiteY124" fmla="*/ 5807197 h 5924286"/>
                <a:gd name="connsiteX125" fmla="*/ 906332 w 3132634"/>
                <a:gd name="connsiteY125" fmla="*/ 5764058 h 5924286"/>
                <a:gd name="connsiteX126" fmla="*/ 794328 w 3132634"/>
                <a:gd name="connsiteY126" fmla="*/ 5751732 h 5924286"/>
                <a:gd name="connsiteX127" fmla="*/ 1038211 w 3132634"/>
                <a:gd name="connsiteY127" fmla="*/ 5710135 h 5924286"/>
                <a:gd name="connsiteX128" fmla="*/ 1099634 w 3132634"/>
                <a:gd name="connsiteY128" fmla="*/ 5554529 h 5924286"/>
                <a:gd name="connsiteX129" fmla="*/ 1318225 w 3132634"/>
                <a:gd name="connsiteY129" fmla="*/ 5468252 h 5924286"/>
                <a:gd name="connsiteX130" fmla="*/ 1301967 w 3132634"/>
                <a:gd name="connsiteY130" fmla="*/ 5409706 h 5924286"/>
                <a:gd name="connsiteX131" fmla="*/ 1081568 w 3132634"/>
                <a:gd name="connsiteY131" fmla="*/ 5460547 h 5924286"/>
                <a:gd name="connsiteX132" fmla="*/ 1310998 w 3132634"/>
                <a:gd name="connsiteY132" fmla="*/ 5378893 h 5924286"/>
                <a:gd name="connsiteX133" fmla="*/ 1253191 w 3132634"/>
                <a:gd name="connsiteY133" fmla="*/ 5124685 h 5924286"/>
                <a:gd name="connsiteX134" fmla="*/ 1159249 w 3132634"/>
                <a:gd name="connsiteY134" fmla="*/ 5224827 h 5924286"/>
                <a:gd name="connsiteX135" fmla="*/ 1224285 w 3132634"/>
                <a:gd name="connsiteY135" fmla="*/ 5311104 h 5924286"/>
                <a:gd name="connsiteX136" fmla="*/ 1166476 w 3132634"/>
                <a:gd name="connsiteY136" fmla="*/ 5264885 h 5924286"/>
                <a:gd name="connsiteX137" fmla="*/ 1197187 w 3132634"/>
                <a:gd name="connsiteY137" fmla="*/ 5415869 h 5924286"/>
                <a:gd name="connsiteX138" fmla="*/ 1159249 w 3132634"/>
                <a:gd name="connsiteY138" fmla="*/ 5326511 h 5924286"/>
                <a:gd name="connsiteX139" fmla="*/ 1061696 w 3132634"/>
                <a:gd name="connsiteY139" fmla="*/ 5428194 h 5924286"/>
                <a:gd name="connsiteX140" fmla="*/ 1124926 w 3132634"/>
                <a:gd name="connsiteY140" fmla="*/ 5341918 h 5924286"/>
                <a:gd name="connsiteX141" fmla="*/ 1034597 w 3132634"/>
                <a:gd name="connsiteY141" fmla="*/ 5381974 h 5924286"/>
                <a:gd name="connsiteX142" fmla="*/ 1081569 w 3132634"/>
                <a:gd name="connsiteY142" fmla="*/ 5343458 h 5924286"/>
                <a:gd name="connsiteX143" fmla="*/ 1000273 w 3132634"/>
                <a:gd name="connsiteY143" fmla="*/ 5341918 h 5924286"/>
                <a:gd name="connsiteX144" fmla="*/ 1133958 w 3132634"/>
                <a:gd name="connsiteY144" fmla="*/ 5309563 h 5924286"/>
                <a:gd name="connsiteX145" fmla="*/ 1244158 w 3132634"/>
                <a:gd name="connsiteY145" fmla="*/ 5095411 h 5924286"/>
                <a:gd name="connsiteX146" fmla="*/ 1096021 w 3132634"/>
                <a:gd name="connsiteY146" fmla="*/ 5192473 h 5924286"/>
                <a:gd name="connsiteX147" fmla="*/ 908139 w 3132634"/>
                <a:gd name="connsiteY147" fmla="*/ 5349621 h 5924286"/>
                <a:gd name="connsiteX148" fmla="*/ 919935 w 3132634"/>
                <a:gd name="connsiteY148" fmla="*/ 5439421 h 5924286"/>
                <a:gd name="connsiteX149" fmla="*/ 998467 w 3132634"/>
                <a:gd name="connsiteY149" fmla="*/ 5677781 h 5924286"/>
                <a:gd name="connsiteX150" fmla="*/ 893784 w 3132634"/>
                <a:gd name="connsiteY150" fmla="*/ 5529464 h 5924286"/>
                <a:gd name="connsiteX151" fmla="*/ 902720 w 3132634"/>
                <a:gd name="connsiteY151" fmla="*/ 5679322 h 5924286"/>
                <a:gd name="connsiteX152" fmla="*/ 866590 w 3132634"/>
                <a:gd name="connsiteY152" fmla="*/ 5534500 h 5924286"/>
                <a:gd name="connsiteX153" fmla="*/ 848524 w 3132634"/>
                <a:gd name="connsiteY153" fmla="*/ 5697810 h 5924286"/>
                <a:gd name="connsiteX154" fmla="*/ 853943 w 3132634"/>
                <a:gd name="connsiteY154" fmla="*/ 5560691 h 5924286"/>
                <a:gd name="connsiteX155" fmla="*/ 835878 w 3132634"/>
                <a:gd name="connsiteY155" fmla="*/ 5517553 h 5924286"/>
                <a:gd name="connsiteX156" fmla="*/ 779875 w 3132634"/>
                <a:gd name="connsiteY156" fmla="*/ 5648508 h 5924286"/>
                <a:gd name="connsiteX157" fmla="*/ 817813 w 3132634"/>
                <a:gd name="connsiteY157" fmla="*/ 5539122 h 5924286"/>
                <a:gd name="connsiteX158" fmla="*/ 720259 w 3132634"/>
                <a:gd name="connsiteY158" fmla="*/ 5685485 h 5924286"/>
                <a:gd name="connsiteX159" fmla="*/ 812770 w 3132634"/>
                <a:gd name="connsiteY159" fmla="*/ 5477467 h 5924286"/>
                <a:gd name="connsiteX160" fmla="*/ 879235 w 3132634"/>
                <a:gd name="connsiteY160" fmla="*/ 5377352 h 5924286"/>
                <a:gd name="connsiteX161" fmla="*/ 487215 w 3132634"/>
                <a:gd name="connsiteY161" fmla="*/ 5924286 h 5924286"/>
                <a:gd name="connsiteX162" fmla="*/ 821425 w 3132634"/>
                <a:gd name="connsiteY162" fmla="*/ 5389679 h 5924286"/>
                <a:gd name="connsiteX163" fmla="*/ 582915 w 3132634"/>
                <a:gd name="connsiteY163" fmla="*/ 5490884 h 5924286"/>
                <a:gd name="connsiteX164" fmla="*/ 467623 w 3132634"/>
                <a:gd name="connsiteY164" fmla="*/ 5668835 h 5924286"/>
                <a:gd name="connsiteX165" fmla="*/ 525723 w 3132634"/>
                <a:gd name="connsiteY165" fmla="*/ 5519669 h 5924286"/>
                <a:gd name="connsiteX166" fmla="*/ 309207 w 3132634"/>
                <a:gd name="connsiteY166" fmla="*/ 5706884 h 5924286"/>
                <a:gd name="connsiteX167" fmla="*/ 452891 w 3132634"/>
                <a:gd name="connsiteY167" fmla="*/ 5512930 h 5924286"/>
                <a:gd name="connsiteX168" fmla="*/ 181457 w 3132634"/>
                <a:gd name="connsiteY168" fmla="*/ 5581792 h 5924286"/>
                <a:gd name="connsiteX169" fmla="*/ 424730 w 3132634"/>
                <a:gd name="connsiteY169" fmla="*/ 5464123 h 5924286"/>
                <a:gd name="connsiteX170" fmla="*/ 344576 w 3132634"/>
                <a:gd name="connsiteY170" fmla="*/ 5414715 h 5924286"/>
                <a:gd name="connsiteX171" fmla="*/ 578777 w 3132634"/>
                <a:gd name="connsiteY171" fmla="*/ 5408084 h 5924286"/>
                <a:gd name="connsiteX172" fmla="*/ 840631 w 3132634"/>
                <a:gd name="connsiteY172" fmla="*/ 5332068 h 5924286"/>
                <a:gd name="connsiteX173" fmla="*/ 1090600 w 3132634"/>
                <a:gd name="connsiteY173" fmla="*/ 5120062 h 5924286"/>
                <a:gd name="connsiteX174" fmla="*/ 267570 w 3132634"/>
                <a:gd name="connsiteY174" fmla="*/ 5432592 h 5924286"/>
                <a:gd name="connsiteX175" fmla="*/ 1124926 w 3132634"/>
                <a:gd name="connsiteY175" fmla="*/ 5084627 h 5924286"/>
                <a:gd name="connsiteX176" fmla="*/ 1091324 w 3132634"/>
                <a:gd name="connsiteY176" fmla="*/ 4838872 h 5924286"/>
                <a:gd name="connsiteX177" fmla="*/ 1020597 w 3132634"/>
                <a:gd name="connsiteY177" fmla="*/ 5070743 h 5924286"/>
                <a:gd name="connsiteX178" fmla="*/ 934722 w 3132634"/>
                <a:gd name="connsiteY178" fmla="*/ 5025597 h 5924286"/>
                <a:gd name="connsiteX179" fmla="*/ 606929 w 3132634"/>
                <a:gd name="connsiteY179" fmla="*/ 5149148 h 5924286"/>
                <a:gd name="connsiteX180" fmla="*/ 806296 w 3132634"/>
                <a:gd name="connsiteY180" fmla="*/ 5001981 h 5924286"/>
                <a:gd name="connsiteX181" fmla="*/ 712713 w 3132634"/>
                <a:gd name="connsiteY181" fmla="*/ 4969451 h 5924286"/>
                <a:gd name="connsiteX182" fmla="*/ 952319 w 3132634"/>
                <a:gd name="connsiteY182" fmla="*/ 4849374 h 5924286"/>
                <a:gd name="connsiteX183" fmla="*/ 683182 w 3132634"/>
                <a:gd name="connsiteY183" fmla="*/ 4975294 h 5924286"/>
                <a:gd name="connsiteX184" fmla="*/ 527624 w 3132634"/>
                <a:gd name="connsiteY184" fmla="*/ 5177807 h 5924286"/>
                <a:gd name="connsiteX185" fmla="*/ 554425 w 3132634"/>
                <a:gd name="connsiteY185" fmla="*/ 5006163 h 5924286"/>
                <a:gd name="connsiteX186" fmla="*/ 111453 w 3132634"/>
                <a:gd name="connsiteY186" fmla="*/ 5195555 h 5924286"/>
                <a:gd name="connsiteX187" fmla="*/ 501089 w 3132634"/>
                <a:gd name="connsiteY187" fmla="*/ 4978321 h 5924286"/>
                <a:gd name="connsiteX188" fmla="*/ 1035175 w 3132634"/>
                <a:gd name="connsiteY188" fmla="*/ 4692039 h 5924286"/>
                <a:gd name="connsiteX189" fmla="*/ 974541 w 3132634"/>
                <a:gd name="connsiteY189" fmla="*/ 3471103 h 5924286"/>
                <a:gd name="connsiteX190" fmla="*/ 0 w 3132634"/>
                <a:gd name="connsiteY190" fmla="*/ 2924063 h 5924286"/>
                <a:gd name="connsiteX191" fmla="*/ 570 w 3132634"/>
                <a:gd name="connsiteY191" fmla="*/ 2875438 h 5924286"/>
                <a:gd name="connsiteX192" fmla="*/ 727360 w 3132634"/>
                <a:gd name="connsiteY192" fmla="*/ 3092228 h 5924286"/>
                <a:gd name="connsiteX193" fmla="*/ 267470 w 3132634"/>
                <a:gd name="connsiteY193" fmla="*/ 1450045 h 5924286"/>
                <a:gd name="connsiteX194" fmla="*/ 311784 w 3132634"/>
                <a:gd name="connsiteY194" fmla="*/ 1463624 h 5924286"/>
                <a:gd name="connsiteX195" fmla="*/ 564452 w 3132634"/>
                <a:gd name="connsiteY195" fmla="*/ 2531301 h 5924286"/>
                <a:gd name="connsiteX196" fmla="*/ 586021 w 3132634"/>
                <a:gd name="connsiteY196" fmla="*/ 2520516 h 5924286"/>
                <a:gd name="connsiteX197" fmla="*/ 650729 w 3132634"/>
                <a:gd name="connsiteY197" fmla="*/ 1993611 h 5924286"/>
                <a:gd name="connsiteX198" fmla="*/ 666134 w 3132634"/>
                <a:gd name="connsiteY198" fmla="*/ 2005936 h 5924286"/>
                <a:gd name="connsiteX199" fmla="*/ 664595 w 3132634"/>
                <a:gd name="connsiteY199" fmla="*/ 2654554 h 5924286"/>
                <a:gd name="connsiteX200" fmla="*/ 1243882 w 3132634"/>
                <a:gd name="connsiteY200" fmla="*/ 3471103 h 5924286"/>
                <a:gd name="connsiteX201" fmla="*/ 1271614 w 3132634"/>
                <a:gd name="connsiteY201" fmla="*/ 3444911 h 5924286"/>
                <a:gd name="connsiteX202" fmla="*/ 1165309 w 3132634"/>
                <a:gd name="connsiteY202" fmla="*/ 1854953 h 5924286"/>
                <a:gd name="connsiteX203" fmla="*/ 1256208 w 3132634"/>
                <a:gd name="connsiteY203" fmla="*/ 1247934 h 5924286"/>
                <a:gd name="connsiteX204" fmla="*/ 1111385 w 3132634"/>
                <a:gd name="connsiteY204" fmla="*/ 748760 h 5924286"/>
                <a:gd name="connsiteX205" fmla="*/ 1131415 w 3132634"/>
                <a:gd name="connsiteY205" fmla="*/ 734895 h 5924286"/>
                <a:gd name="connsiteX206" fmla="*/ 1310131 w 3132634"/>
                <a:gd name="connsiteY206" fmla="*/ 1155494 h 5924286"/>
                <a:gd name="connsiteX207" fmla="*/ 1336323 w 3132634"/>
                <a:gd name="connsiteY207" fmla="*/ 1161656 h 5924286"/>
                <a:gd name="connsiteX208" fmla="*/ 1809304 w 3132634"/>
                <a:gd name="connsiteY208" fmla="*/ 345107 h 5924286"/>
                <a:gd name="connsiteX209" fmla="*/ 1806224 w 3132634"/>
                <a:gd name="connsiteY209" fmla="*/ 3081 h 5924286"/>
                <a:gd name="connsiteX210" fmla="*/ 1824712 w 3132634"/>
                <a:gd name="connsiteY210" fmla="*/ 0 h 5924286"/>
                <a:gd name="connsiteX0" fmla="*/ 1950280 w 3132634"/>
                <a:gd name="connsiteY0" fmla="*/ 5262981 h 5924286"/>
                <a:gd name="connsiteX1" fmla="*/ 1970193 w 3132634"/>
                <a:gd name="connsiteY1" fmla="*/ 5268701 h 5924286"/>
                <a:gd name="connsiteX2" fmla="*/ 1961356 w 3132634"/>
                <a:gd name="connsiteY2" fmla="*/ 5395840 h 5924286"/>
                <a:gd name="connsiteX3" fmla="*/ 1950280 w 3132634"/>
                <a:gd name="connsiteY3" fmla="*/ 5262981 h 5924286"/>
                <a:gd name="connsiteX4" fmla="*/ 1968144 w 3132634"/>
                <a:gd name="connsiteY4" fmla="*/ 5257000 h 5924286"/>
                <a:gd name="connsiteX5" fmla="*/ 2093234 w 3132634"/>
                <a:gd name="connsiteY5" fmla="*/ 5291075 h 5924286"/>
                <a:gd name="connsiteX6" fmla="*/ 1970193 w 3132634"/>
                <a:gd name="connsiteY6" fmla="*/ 5268701 h 5924286"/>
                <a:gd name="connsiteX7" fmla="*/ 1968144 w 3132634"/>
                <a:gd name="connsiteY7" fmla="*/ 5257000 h 5924286"/>
                <a:gd name="connsiteX8" fmla="*/ 1824712 w 3132634"/>
                <a:gd name="connsiteY8" fmla="*/ 0 h 5924286"/>
                <a:gd name="connsiteX9" fmla="*/ 1860146 w 3132634"/>
                <a:gd name="connsiteY9" fmla="*/ 297347 h 5924286"/>
                <a:gd name="connsiteX10" fmla="*/ 1892501 w 3132634"/>
                <a:gd name="connsiteY10" fmla="*/ 311213 h 5924286"/>
                <a:gd name="connsiteX11" fmla="*/ 2106652 w 3132634"/>
                <a:gd name="connsiteY11" fmla="*/ 44679 h 5924286"/>
                <a:gd name="connsiteX12" fmla="*/ 2118977 w 3132634"/>
                <a:gd name="connsiteY12" fmla="*/ 61627 h 5924286"/>
                <a:gd name="connsiteX13" fmla="*/ 1570503 w 3132634"/>
                <a:gd name="connsiteY13" fmla="*/ 887420 h 5924286"/>
                <a:gd name="connsiteX14" fmla="*/ 1310131 w 3132634"/>
                <a:gd name="connsiteY14" fmla="*/ 1546821 h 5924286"/>
                <a:gd name="connsiteX15" fmla="*/ 1337864 w 3132634"/>
                <a:gd name="connsiteY15" fmla="*/ 1562228 h 5924286"/>
                <a:gd name="connsiteX16" fmla="*/ 2114355 w 3132634"/>
                <a:gd name="connsiteY16" fmla="*/ 942884 h 5924286"/>
                <a:gd name="connsiteX17" fmla="*/ 2126680 w 3132634"/>
                <a:gd name="connsiteY17" fmla="*/ 972156 h 5924286"/>
                <a:gd name="connsiteX18" fmla="*/ 1314753 w 3132634"/>
                <a:gd name="connsiteY18" fmla="*/ 1827220 h 5924286"/>
                <a:gd name="connsiteX19" fmla="*/ 1556637 w 3132634"/>
                <a:gd name="connsiteY19" fmla="*/ 3246169 h 5924286"/>
                <a:gd name="connsiteX20" fmla="*/ 1609020 w 3132634"/>
                <a:gd name="connsiteY20" fmla="*/ 3253872 h 5924286"/>
                <a:gd name="connsiteX21" fmla="*/ 2296153 w 3132634"/>
                <a:gd name="connsiteY21" fmla="*/ 2574442 h 5924286"/>
                <a:gd name="connsiteX22" fmla="*/ 2174440 w 3132634"/>
                <a:gd name="connsiteY22" fmla="*/ 2135354 h 5924286"/>
                <a:gd name="connsiteX23" fmla="*/ 2189847 w 3132634"/>
                <a:gd name="connsiteY23" fmla="*/ 2129191 h 5924286"/>
                <a:gd name="connsiteX24" fmla="*/ 2350076 w 3132634"/>
                <a:gd name="connsiteY24" fmla="*/ 2575982 h 5924286"/>
                <a:gd name="connsiteX25" fmla="*/ 2400917 w 3132634"/>
                <a:gd name="connsiteY25" fmla="*/ 2577523 h 5924286"/>
                <a:gd name="connsiteX26" fmla="*/ 3109622 w 3132634"/>
                <a:gd name="connsiteY26" fmla="*/ 1472872 h 5924286"/>
                <a:gd name="connsiteX27" fmla="*/ 3129649 w 3132634"/>
                <a:gd name="connsiteY27" fmla="*/ 1505224 h 5924286"/>
                <a:gd name="connsiteX28" fmla="*/ 2787623 w 3132634"/>
                <a:gd name="connsiteY28" fmla="*/ 2310989 h 5924286"/>
                <a:gd name="connsiteX29" fmla="*/ 3121945 w 3132634"/>
                <a:gd name="connsiteY29" fmla="*/ 2534384 h 5924286"/>
                <a:gd name="connsiteX30" fmla="*/ 3092672 w 3132634"/>
                <a:gd name="connsiteY30" fmla="*/ 2555954 h 5924286"/>
                <a:gd name="connsiteX31" fmla="*/ 2727536 w 3132634"/>
                <a:gd name="connsiteY31" fmla="*/ 2367992 h 5924286"/>
                <a:gd name="connsiteX32" fmla="*/ 1735353 w 3132634"/>
                <a:gd name="connsiteY32" fmla="*/ 3526568 h 5924286"/>
                <a:gd name="connsiteX33" fmla="*/ 1930337 w 3132634"/>
                <a:gd name="connsiteY33" fmla="*/ 4697886 h 5924286"/>
                <a:gd name="connsiteX34" fmla="*/ 2241370 w 3132634"/>
                <a:gd name="connsiteY34" fmla="*/ 4950590 h 5924286"/>
                <a:gd name="connsiteX35" fmla="*/ 3131568 w 3132634"/>
                <a:gd name="connsiteY35" fmla="*/ 5493120 h 5924286"/>
                <a:gd name="connsiteX36" fmla="*/ 2499338 w 3132634"/>
                <a:gd name="connsiteY36" fmla="*/ 5232174 h 5924286"/>
                <a:gd name="connsiteX37" fmla="*/ 3037067 w 3132634"/>
                <a:gd name="connsiteY37" fmla="*/ 5667466 h 5924286"/>
                <a:gd name="connsiteX38" fmla="*/ 2376067 w 3132634"/>
                <a:gd name="connsiteY38" fmla="*/ 5179092 h 5924286"/>
                <a:gd name="connsiteX39" fmla="*/ 2341019 w 3132634"/>
                <a:gd name="connsiteY39" fmla="*/ 5135523 h 5924286"/>
                <a:gd name="connsiteX40" fmla="*/ 2406450 w 3132634"/>
                <a:gd name="connsiteY40" fmla="*/ 5367885 h 5924286"/>
                <a:gd name="connsiteX41" fmla="*/ 2295567 w 3132634"/>
                <a:gd name="connsiteY41" fmla="*/ 5063058 h 5924286"/>
                <a:gd name="connsiteX42" fmla="*/ 2216078 w 3132634"/>
                <a:gd name="connsiteY42" fmla="*/ 4984485 h 5924286"/>
                <a:gd name="connsiteX43" fmla="*/ 2235950 w 3132634"/>
                <a:gd name="connsiteY43" fmla="*/ 5218665 h 5924286"/>
                <a:gd name="connsiteX44" fmla="*/ 2559436 w 3132634"/>
                <a:gd name="connsiteY44" fmla="*/ 5729940 h 5924286"/>
                <a:gd name="connsiteX45" fmla="*/ 2217411 w 3132634"/>
                <a:gd name="connsiteY45" fmla="*/ 5295916 h 5924286"/>
                <a:gd name="connsiteX46" fmla="*/ 2246790 w 3132634"/>
                <a:gd name="connsiteY46" fmla="*/ 5781005 h 5924286"/>
                <a:gd name="connsiteX47" fmla="*/ 2125838 w 3132634"/>
                <a:gd name="connsiteY47" fmla="*/ 5172885 h 5924286"/>
                <a:gd name="connsiteX48" fmla="*/ 2181754 w 3132634"/>
                <a:gd name="connsiteY48" fmla="*/ 4947509 h 5924286"/>
                <a:gd name="connsiteX49" fmla="*/ 1931293 w 3132634"/>
                <a:gd name="connsiteY49" fmla="*/ 4773413 h 5924286"/>
                <a:gd name="connsiteX50" fmla="*/ 2114351 w 3132634"/>
                <a:gd name="connsiteY50" fmla="*/ 4948032 h 5924286"/>
                <a:gd name="connsiteX51" fmla="*/ 2102080 w 3132634"/>
                <a:gd name="connsiteY51" fmla="*/ 5130875 h 5924286"/>
                <a:gd name="connsiteX52" fmla="*/ 2026392 w 3132634"/>
                <a:gd name="connsiteY52" fmla="*/ 4939806 h 5924286"/>
                <a:gd name="connsiteX53" fmla="*/ 1896970 w 3132634"/>
                <a:gd name="connsiteY53" fmla="*/ 4770330 h 5924286"/>
                <a:gd name="connsiteX54" fmla="*/ 1811280 w 3132634"/>
                <a:gd name="connsiteY54" fmla="*/ 4825244 h 5924286"/>
                <a:gd name="connsiteX55" fmla="*/ 1867415 w 3132634"/>
                <a:gd name="connsiteY55" fmla="*/ 4939806 h 5924286"/>
                <a:gd name="connsiteX56" fmla="*/ 2048070 w 3132634"/>
                <a:gd name="connsiteY56" fmla="*/ 5010676 h 5924286"/>
                <a:gd name="connsiteX57" fmla="*/ 1921998 w 3132634"/>
                <a:gd name="connsiteY57" fmla="*/ 4981953 h 5924286"/>
                <a:gd name="connsiteX58" fmla="*/ 2067942 w 3132634"/>
                <a:gd name="connsiteY58" fmla="*/ 5152416 h 5924286"/>
                <a:gd name="connsiteX59" fmla="*/ 2145623 w 3132634"/>
                <a:gd name="connsiteY59" fmla="*/ 5344999 h 5924286"/>
                <a:gd name="connsiteX60" fmla="*/ 2094188 w 3132634"/>
                <a:gd name="connsiteY60" fmla="*/ 5250343 h 5924286"/>
                <a:gd name="connsiteX61" fmla="*/ 2095040 w 3132634"/>
                <a:gd name="connsiteY61" fmla="*/ 5251018 h 5924286"/>
                <a:gd name="connsiteX62" fmla="*/ 2094017 w 3132634"/>
                <a:gd name="connsiteY62" fmla="*/ 5250028 h 5924286"/>
                <a:gd name="connsiteX63" fmla="*/ 2042650 w 3132634"/>
                <a:gd name="connsiteY63" fmla="*/ 5155497 h 5924286"/>
                <a:gd name="connsiteX64" fmla="*/ 1932451 w 3132634"/>
                <a:gd name="connsiteY64" fmla="*/ 5056896 h 5924286"/>
                <a:gd name="connsiteX65" fmla="*/ 1934258 w 3132634"/>
                <a:gd name="connsiteY65" fmla="*/ 5095411 h 5924286"/>
                <a:gd name="connsiteX66" fmla="*/ 2094017 w 3132634"/>
                <a:gd name="connsiteY66" fmla="*/ 5250028 h 5924286"/>
                <a:gd name="connsiteX67" fmla="*/ 2094188 w 3132634"/>
                <a:gd name="connsiteY67" fmla="*/ 5250343 h 5924286"/>
                <a:gd name="connsiteX68" fmla="*/ 1941484 w 3132634"/>
                <a:gd name="connsiteY68" fmla="*/ 5129307 h 5924286"/>
                <a:gd name="connsiteX69" fmla="*/ 1968144 w 3132634"/>
                <a:gd name="connsiteY69" fmla="*/ 5257000 h 5924286"/>
                <a:gd name="connsiteX70" fmla="*/ 1947130 w 3132634"/>
                <a:gd name="connsiteY70" fmla="*/ 5250008 h 5924286"/>
                <a:gd name="connsiteX71" fmla="*/ 1917998 w 3132634"/>
                <a:gd name="connsiteY71" fmla="*/ 5043029 h 5924286"/>
                <a:gd name="connsiteX72" fmla="*/ 1850490 w 3132634"/>
                <a:gd name="connsiteY72" fmla="*/ 5030319 h 5924286"/>
                <a:gd name="connsiteX73" fmla="*/ 1854769 w 3132634"/>
                <a:gd name="connsiteY73" fmla="*/ 5080005 h 5924286"/>
                <a:gd name="connsiteX74" fmla="*/ 1829477 w 3132634"/>
                <a:gd name="connsiteY74" fmla="*/ 4949049 h 5924286"/>
                <a:gd name="connsiteX75" fmla="*/ 1777088 w 3132634"/>
                <a:gd name="connsiteY75" fmla="*/ 4882801 h 5924286"/>
                <a:gd name="connsiteX76" fmla="*/ 1800573 w 3132634"/>
                <a:gd name="connsiteY76" fmla="*/ 5113900 h 5924286"/>
                <a:gd name="connsiteX77" fmla="*/ 1947130 w 3132634"/>
                <a:gd name="connsiteY77" fmla="*/ 5250008 h 5924286"/>
                <a:gd name="connsiteX78" fmla="*/ 1950280 w 3132634"/>
                <a:gd name="connsiteY78" fmla="*/ 5262981 h 5924286"/>
                <a:gd name="connsiteX79" fmla="*/ 1800573 w 3132634"/>
                <a:gd name="connsiteY79" fmla="*/ 5167823 h 5924286"/>
                <a:gd name="connsiteX80" fmla="*/ 1768055 w 3132634"/>
                <a:gd name="connsiteY80" fmla="*/ 5152416 h 5924286"/>
                <a:gd name="connsiteX81" fmla="*/ 1764442 w 3132634"/>
                <a:gd name="connsiteY81" fmla="*/ 5033786 h 5924286"/>
                <a:gd name="connsiteX82" fmla="*/ 1728311 w 3132634"/>
                <a:gd name="connsiteY82" fmla="*/ 5049193 h 5924286"/>
                <a:gd name="connsiteX83" fmla="*/ 1746376 w 3132634"/>
                <a:gd name="connsiteY83" fmla="*/ 5203259 h 5924286"/>
                <a:gd name="connsiteX84" fmla="*/ 1715665 w 3132634"/>
                <a:gd name="connsiteY84" fmla="*/ 5083087 h 5924286"/>
                <a:gd name="connsiteX85" fmla="*/ 1636177 w 3132634"/>
                <a:gd name="connsiteY85" fmla="*/ 5163201 h 5924286"/>
                <a:gd name="connsiteX86" fmla="*/ 1715665 w 3132634"/>
                <a:gd name="connsiteY86" fmla="*/ 5049193 h 5924286"/>
                <a:gd name="connsiteX87" fmla="*/ 1565723 w 3132634"/>
                <a:gd name="connsiteY87" fmla="*/ 5123144 h 5924286"/>
                <a:gd name="connsiteX88" fmla="*/ 1312806 w 3132634"/>
                <a:gd name="connsiteY88" fmla="*/ 5163202 h 5924286"/>
                <a:gd name="connsiteX89" fmla="*/ 1562109 w 3132634"/>
                <a:gd name="connsiteY89" fmla="*/ 5098493 h 5924286"/>
                <a:gd name="connsiteX90" fmla="*/ 1768055 w 3132634"/>
                <a:gd name="connsiteY90" fmla="*/ 4998350 h 5924286"/>
                <a:gd name="connsiteX91" fmla="*/ 1446737 w 3132634"/>
                <a:gd name="connsiteY91" fmla="*/ 4998768 h 5924286"/>
                <a:gd name="connsiteX92" fmla="*/ 1289321 w 3132634"/>
                <a:gd name="connsiteY92" fmla="*/ 5058436 h 5924286"/>
                <a:gd name="connsiteX93" fmla="*/ 1442876 w 3132634"/>
                <a:gd name="connsiteY93" fmla="*/ 5442061 h 5924286"/>
                <a:gd name="connsiteX94" fmla="*/ 1648823 w 3132634"/>
                <a:gd name="connsiteY94" fmla="*/ 5386596 h 5924286"/>
                <a:gd name="connsiteX95" fmla="*/ 1722892 w 3132634"/>
                <a:gd name="connsiteY95" fmla="*/ 5418950 h 5924286"/>
                <a:gd name="connsiteX96" fmla="*/ 1515139 w 3132634"/>
                <a:gd name="connsiteY96" fmla="*/ 5426654 h 5924286"/>
                <a:gd name="connsiteX97" fmla="*/ 1652436 w 3132634"/>
                <a:gd name="connsiteY97" fmla="*/ 5480576 h 5924286"/>
                <a:gd name="connsiteX98" fmla="*/ 1527785 w 3132634"/>
                <a:gd name="connsiteY98" fmla="*/ 5459008 h 5924286"/>
                <a:gd name="connsiteX99" fmla="*/ 1616305 w 3132634"/>
                <a:gd name="connsiteY99" fmla="*/ 5571475 h 5924286"/>
                <a:gd name="connsiteX100" fmla="*/ 1491655 w 3132634"/>
                <a:gd name="connsiteY100" fmla="*/ 5438979 h 5924286"/>
                <a:gd name="connsiteX101" fmla="*/ 1457329 w 3132634"/>
                <a:gd name="connsiteY101" fmla="*/ 5463629 h 5924286"/>
                <a:gd name="connsiteX102" fmla="*/ 1731925 w 3132634"/>
                <a:gd name="connsiteY102" fmla="*/ 5868822 h 5924286"/>
                <a:gd name="connsiteX103" fmla="*/ 1357117 w 3132634"/>
                <a:gd name="connsiteY103" fmla="*/ 5412923 h 5924286"/>
                <a:gd name="connsiteX104" fmla="*/ 1347130 w 3132634"/>
                <a:gd name="connsiteY104" fmla="*/ 5438979 h 5924286"/>
                <a:gd name="connsiteX105" fmla="*/ 1428425 w 3132634"/>
                <a:gd name="connsiteY105" fmla="*/ 5534500 h 5924286"/>
                <a:gd name="connsiteX106" fmla="*/ 1347131 w 3132634"/>
                <a:gd name="connsiteY106" fmla="*/ 5471333 h 5924286"/>
                <a:gd name="connsiteX107" fmla="*/ 1361583 w 3132634"/>
                <a:gd name="connsiteY107" fmla="*/ 5588423 h 5924286"/>
                <a:gd name="connsiteX108" fmla="*/ 1468168 w 3132634"/>
                <a:gd name="connsiteY108" fmla="*/ 5688566 h 5924286"/>
                <a:gd name="connsiteX109" fmla="*/ 1672308 w 3132634"/>
                <a:gd name="connsiteY109" fmla="*/ 5770221 h 5924286"/>
                <a:gd name="connsiteX110" fmla="*/ 1451909 w 3132634"/>
                <a:gd name="connsiteY110" fmla="*/ 5703972 h 5924286"/>
                <a:gd name="connsiteX111" fmla="*/ 1347130 w 3132634"/>
                <a:gd name="connsiteY111" fmla="*/ 5611533 h 5924286"/>
                <a:gd name="connsiteX112" fmla="*/ 1446490 w 3132634"/>
                <a:gd name="connsiteY112" fmla="*/ 5901176 h 5924286"/>
                <a:gd name="connsiteX113" fmla="*/ 1320032 w 3132634"/>
                <a:gd name="connsiteY113" fmla="*/ 5609992 h 5924286"/>
                <a:gd name="connsiteX114" fmla="*/ 1318225 w 3132634"/>
                <a:gd name="connsiteY114" fmla="*/ 5489821 h 5924286"/>
                <a:gd name="connsiteX115" fmla="*/ 1088794 w 3132634"/>
                <a:gd name="connsiteY115" fmla="*/ 5619237 h 5924286"/>
                <a:gd name="connsiteX116" fmla="*/ 1074342 w 3132634"/>
                <a:gd name="connsiteY116" fmla="*/ 5707053 h 5924286"/>
                <a:gd name="connsiteX117" fmla="*/ 1148410 w 3132634"/>
                <a:gd name="connsiteY117" fmla="*/ 5847254 h 5924286"/>
                <a:gd name="connsiteX118" fmla="*/ 1065309 w 3132634"/>
                <a:gd name="connsiteY118" fmla="*/ 5731705 h 5924286"/>
                <a:gd name="connsiteX119" fmla="*/ 886461 w 3132634"/>
                <a:gd name="connsiteY119" fmla="*/ 5876526 h 5924286"/>
                <a:gd name="connsiteX120" fmla="*/ 1011113 w 3132634"/>
                <a:gd name="connsiteY120" fmla="*/ 5744029 h 5924286"/>
                <a:gd name="connsiteX121" fmla="*/ 796134 w 3132634"/>
                <a:gd name="connsiteY121" fmla="*/ 5807197 h 5924286"/>
                <a:gd name="connsiteX122" fmla="*/ 906332 w 3132634"/>
                <a:gd name="connsiteY122" fmla="*/ 5764058 h 5924286"/>
                <a:gd name="connsiteX123" fmla="*/ 794328 w 3132634"/>
                <a:gd name="connsiteY123" fmla="*/ 5751732 h 5924286"/>
                <a:gd name="connsiteX124" fmla="*/ 1038211 w 3132634"/>
                <a:gd name="connsiteY124" fmla="*/ 5710135 h 5924286"/>
                <a:gd name="connsiteX125" fmla="*/ 1099634 w 3132634"/>
                <a:gd name="connsiteY125" fmla="*/ 5554529 h 5924286"/>
                <a:gd name="connsiteX126" fmla="*/ 1318225 w 3132634"/>
                <a:gd name="connsiteY126" fmla="*/ 5468252 h 5924286"/>
                <a:gd name="connsiteX127" fmla="*/ 1301967 w 3132634"/>
                <a:gd name="connsiteY127" fmla="*/ 5409706 h 5924286"/>
                <a:gd name="connsiteX128" fmla="*/ 1081568 w 3132634"/>
                <a:gd name="connsiteY128" fmla="*/ 5460547 h 5924286"/>
                <a:gd name="connsiteX129" fmla="*/ 1310998 w 3132634"/>
                <a:gd name="connsiteY129" fmla="*/ 5378893 h 5924286"/>
                <a:gd name="connsiteX130" fmla="*/ 1253191 w 3132634"/>
                <a:gd name="connsiteY130" fmla="*/ 5124685 h 5924286"/>
                <a:gd name="connsiteX131" fmla="*/ 1159249 w 3132634"/>
                <a:gd name="connsiteY131" fmla="*/ 5224827 h 5924286"/>
                <a:gd name="connsiteX132" fmla="*/ 1224285 w 3132634"/>
                <a:gd name="connsiteY132" fmla="*/ 5311104 h 5924286"/>
                <a:gd name="connsiteX133" fmla="*/ 1166476 w 3132634"/>
                <a:gd name="connsiteY133" fmla="*/ 5264885 h 5924286"/>
                <a:gd name="connsiteX134" fmla="*/ 1197187 w 3132634"/>
                <a:gd name="connsiteY134" fmla="*/ 5415869 h 5924286"/>
                <a:gd name="connsiteX135" fmla="*/ 1159249 w 3132634"/>
                <a:gd name="connsiteY135" fmla="*/ 5326511 h 5924286"/>
                <a:gd name="connsiteX136" fmla="*/ 1061696 w 3132634"/>
                <a:gd name="connsiteY136" fmla="*/ 5428194 h 5924286"/>
                <a:gd name="connsiteX137" fmla="*/ 1124926 w 3132634"/>
                <a:gd name="connsiteY137" fmla="*/ 5341918 h 5924286"/>
                <a:gd name="connsiteX138" fmla="*/ 1034597 w 3132634"/>
                <a:gd name="connsiteY138" fmla="*/ 5381974 h 5924286"/>
                <a:gd name="connsiteX139" fmla="*/ 1081569 w 3132634"/>
                <a:gd name="connsiteY139" fmla="*/ 5343458 h 5924286"/>
                <a:gd name="connsiteX140" fmla="*/ 1000273 w 3132634"/>
                <a:gd name="connsiteY140" fmla="*/ 5341918 h 5924286"/>
                <a:gd name="connsiteX141" fmla="*/ 1133958 w 3132634"/>
                <a:gd name="connsiteY141" fmla="*/ 5309563 h 5924286"/>
                <a:gd name="connsiteX142" fmla="*/ 1244158 w 3132634"/>
                <a:gd name="connsiteY142" fmla="*/ 5095411 h 5924286"/>
                <a:gd name="connsiteX143" fmla="*/ 1096021 w 3132634"/>
                <a:gd name="connsiteY143" fmla="*/ 5192473 h 5924286"/>
                <a:gd name="connsiteX144" fmla="*/ 908139 w 3132634"/>
                <a:gd name="connsiteY144" fmla="*/ 5349621 h 5924286"/>
                <a:gd name="connsiteX145" fmla="*/ 919935 w 3132634"/>
                <a:gd name="connsiteY145" fmla="*/ 5439421 h 5924286"/>
                <a:gd name="connsiteX146" fmla="*/ 998467 w 3132634"/>
                <a:gd name="connsiteY146" fmla="*/ 5677781 h 5924286"/>
                <a:gd name="connsiteX147" fmla="*/ 893784 w 3132634"/>
                <a:gd name="connsiteY147" fmla="*/ 5529464 h 5924286"/>
                <a:gd name="connsiteX148" fmla="*/ 902720 w 3132634"/>
                <a:gd name="connsiteY148" fmla="*/ 5679322 h 5924286"/>
                <a:gd name="connsiteX149" fmla="*/ 866590 w 3132634"/>
                <a:gd name="connsiteY149" fmla="*/ 5534500 h 5924286"/>
                <a:gd name="connsiteX150" fmla="*/ 848524 w 3132634"/>
                <a:gd name="connsiteY150" fmla="*/ 5697810 h 5924286"/>
                <a:gd name="connsiteX151" fmla="*/ 853943 w 3132634"/>
                <a:gd name="connsiteY151" fmla="*/ 5560691 h 5924286"/>
                <a:gd name="connsiteX152" fmla="*/ 835878 w 3132634"/>
                <a:gd name="connsiteY152" fmla="*/ 5517553 h 5924286"/>
                <a:gd name="connsiteX153" fmla="*/ 779875 w 3132634"/>
                <a:gd name="connsiteY153" fmla="*/ 5648508 h 5924286"/>
                <a:gd name="connsiteX154" fmla="*/ 817813 w 3132634"/>
                <a:gd name="connsiteY154" fmla="*/ 5539122 h 5924286"/>
                <a:gd name="connsiteX155" fmla="*/ 720259 w 3132634"/>
                <a:gd name="connsiteY155" fmla="*/ 5685485 h 5924286"/>
                <a:gd name="connsiteX156" fmla="*/ 812770 w 3132634"/>
                <a:gd name="connsiteY156" fmla="*/ 5477467 h 5924286"/>
                <a:gd name="connsiteX157" fmla="*/ 879235 w 3132634"/>
                <a:gd name="connsiteY157" fmla="*/ 5377352 h 5924286"/>
                <a:gd name="connsiteX158" fmla="*/ 487215 w 3132634"/>
                <a:gd name="connsiteY158" fmla="*/ 5924286 h 5924286"/>
                <a:gd name="connsiteX159" fmla="*/ 821425 w 3132634"/>
                <a:gd name="connsiteY159" fmla="*/ 5389679 h 5924286"/>
                <a:gd name="connsiteX160" fmla="*/ 582915 w 3132634"/>
                <a:gd name="connsiteY160" fmla="*/ 5490884 h 5924286"/>
                <a:gd name="connsiteX161" fmla="*/ 467623 w 3132634"/>
                <a:gd name="connsiteY161" fmla="*/ 5668835 h 5924286"/>
                <a:gd name="connsiteX162" fmla="*/ 525723 w 3132634"/>
                <a:gd name="connsiteY162" fmla="*/ 5519669 h 5924286"/>
                <a:gd name="connsiteX163" fmla="*/ 309207 w 3132634"/>
                <a:gd name="connsiteY163" fmla="*/ 5706884 h 5924286"/>
                <a:gd name="connsiteX164" fmla="*/ 452891 w 3132634"/>
                <a:gd name="connsiteY164" fmla="*/ 5512930 h 5924286"/>
                <a:gd name="connsiteX165" fmla="*/ 181457 w 3132634"/>
                <a:gd name="connsiteY165" fmla="*/ 5581792 h 5924286"/>
                <a:gd name="connsiteX166" fmla="*/ 424730 w 3132634"/>
                <a:gd name="connsiteY166" fmla="*/ 5464123 h 5924286"/>
                <a:gd name="connsiteX167" fmla="*/ 344576 w 3132634"/>
                <a:gd name="connsiteY167" fmla="*/ 5414715 h 5924286"/>
                <a:gd name="connsiteX168" fmla="*/ 578777 w 3132634"/>
                <a:gd name="connsiteY168" fmla="*/ 5408084 h 5924286"/>
                <a:gd name="connsiteX169" fmla="*/ 840631 w 3132634"/>
                <a:gd name="connsiteY169" fmla="*/ 5332068 h 5924286"/>
                <a:gd name="connsiteX170" fmla="*/ 1090600 w 3132634"/>
                <a:gd name="connsiteY170" fmla="*/ 5120062 h 5924286"/>
                <a:gd name="connsiteX171" fmla="*/ 267570 w 3132634"/>
                <a:gd name="connsiteY171" fmla="*/ 5432592 h 5924286"/>
                <a:gd name="connsiteX172" fmla="*/ 1124926 w 3132634"/>
                <a:gd name="connsiteY172" fmla="*/ 5084627 h 5924286"/>
                <a:gd name="connsiteX173" fmla="*/ 1091324 w 3132634"/>
                <a:gd name="connsiteY173" fmla="*/ 4838872 h 5924286"/>
                <a:gd name="connsiteX174" fmla="*/ 1020597 w 3132634"/>
                <a:gd name="connsiteY174" fmla="*/ 5070743 h 5924286"/>
                <a:gd name="connsiteX175" fmla="*/ 934722 w 3132634"/>
                <a:gd name="connsiteY175" fmla="*/ 5025597 h 5924286"/>
                <a:gd name="connsiteX176" fmla="*/ 606929 w 3132634"/>
                <a:gd name="connsiteY176" fmla="*/ 5149148 h 5924286"/>
                <a:gd name="connsiteX177" fmla="*/ 806296 w 3132634"/>
                <a:gd name="connsiteY177" fmla="*/ 5001981 h 5924286"/>
                <a:gd name="connsiteX178" fmla="*/ 712713 w 3132634"/>
                <a:gd name="connsiteY178" fmla="*/ 4969451 h 5924286"/>
                <a:gd name="connsiteX179" fmla="*/ 952319 w 3132634"/>
                <a:gd name="connsiteY179" fmla="*/ 4849374 h 5924286"/>
                <a:gd name="connsiteX180" fmla="*/ 683182 w 3132634"/>
                <a:gd name="connsiteY180" fmla="*/ 4975294 h 5924286"/>
                <a:gd name="connsiteX181" fmla="*/ 527624 w 3132634"/>
                <a:gd name="connsiteY181" fmla="*/ 5177807 h 5924286"/>
                <a:gd name="connsiteX182" fmla="*/ 554425 w 3132634"/>
                <a:gd name="connsiteY182" fmla="*/ 5006163 h 5924286"/>
                <a:gd name="connsiteX183" fmla="*/ 111453 w 3132634"/>
                <a:gd name="connsiteY183" fmla="*/ 5195555 h 5924286"/>
                <a:gd name="connsiteX184" fmla="*/ 501089 w 3132634"/>
                <a:gd name="connsiteY184" fmla="*/ 4978321 h 5924286"/>
                <a:gd name="connsiteX185" fmla="*/ 1035175 w 3132634"/>
                <a:gd name="connsiteY185" fmla="*/ 4692039 h 5924286"/>
                <a:gd name="connsiteX186" fmla="*/ 974541 w 3132634"/>
                <a:gd name="connsiteY186" fmla="*/ 3471103 h 5924286"/>
                <a:gd name="connsiteX187" fmla="*/ 0 w 3132634"/>
                <a:gd name="connsiteY187" fmla="*/ 2924063 h 5924286"/>
                <a:gd name="connsiteX188" fmla="*/ 570 w 3132634"/>
                <a:gd name="connsiteY188" fmla="*/ 2875438 h 5924286"/>
                <a:gd name="connsiteX189" fmla="*/ 727360 w 3132634"/>
                <a:gd name="connsiteY189" fmla="*/ 3092228 h 5924286"/>
                <a:gd name="connsiteX190" fmla="*/ 267470 w 3132634"/>
                <a:gd name="connsiteY190" fmla="*/ 1450045 h 5924286"/>
                <a:gd name="connsiteX191" fmla="*/ 311784 w 3132634"/>
                <a:gd name="connsiteY191" fmla="*/ 1463624 h 5924286"/>
                <a:gd name="connsiteX192" fmla="*/ 564452 w 3132634"/>
                <a:gd name="connsiteY192" fmla="*/ 2531301 h 5924286"/>
                <a:gd name="connsiteX193" fmla="*/ 586021 w 3132634"/>
                <a:gd name="connsiteY193" fmla="*/ 2520516 h 5924286"/>
                <a:gd name="connsiteX194" fmla="*/ 650729 w 3132634"/>
                <a:gd name="connsiteY194" fmla="*/ 1993611 h 5924286"/>
                <a:gd name="connsiteX195" fmla="*/ 666134 w 3132634"/>
                <a:gd name="connsiteY195" fmla="*/ 2005936 h 5924286"/>
                <a:gd name="connsiteX196" fmla="*/ 664595 w 3132634"/>
                <a:gd name="connsiteY196" fmla="*/ 2654554 h 5924286"/>
                <a:gd name="connsiteX197" fmla="*/ 1243882 w 3132634"/>
                <a:gd name="connsiteY197" fmla="*/ 3471103 h 5924286"/>
                <a:gd name="connsiteX198" fmla="*/ 1271614 w 3132634"/>
                <a:gd name="connsiteY198" fmla="*/ 3444911 h 5924286"/>
                <a:gd name="connsiteX199" fmla="*/ 1165309 w 3132634"/>
                <a:gd name="connsiteY199" fmla="*/ 1854953 h 5924286"/>
                <a:gd name="connsiteX200" fmla="*/ 1256208 w 3132634"/>
                <a:gd name="connsiteY200" fmla="*/ 1247934 h 5924286"/>
                <a:gd name="connsiteX201" fmla="*/ 1111385 w 3132634"/>
                <a:gd name="connsiteY201" fmla="*/ 748760 h 5924286"/>
                <a:gd name="connsiteX202" fmla="*/ 1131415 w 3132634"/>
                <a:gd name="connsiteY202" fmla="*/ 734895 h 5924286"/>
                <a:gd name="connsiteX203" fmla="*/ 1310131 w 3132634"/>
                <a:gd name="connsiteY203" fmla="*/ 1155494 h 5924286"/>
                <a:gd name="connsiteX204" fmla="*/ 1336323 w 3132634"/>
                <a:gd name="connsiteY204" fmla="*/ 1161656 h 5924286"/>
                <a:gd name="connsiteX205" fmla="*/ 1809304 w 3132634"/>
                <a:gd name="connsiteY205" fmla="*/ 345107 h 5924286"/>
                <a:gd name="connsiteX206" fmla="*/ 1806224 w 3132634"/>
                <a:gd name="connsiteY206" fmla="*/ 3081 h 5924286"/>
                <a:gd name="connsiteX207" fmla="*/ 1824712 w 3132634"/>
                <a:gd name="connsiteY207" fmla="*/ 0 h 59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3132634" h="5924286">
                  <a:moveTo>
                    <a:pt x="1950280" y="5262981"/>
                  </a:moveTo>
                  <a:lnTo>
                    <a:pt x="1970193" y="5268701"/>
                  </a:lnTo>
                  <a:cubicBezTo>
                    <a:pt x="1978526" y="5311255"/>
                    <a:pt x="1980207" y="5353548"/>
                    <a:pt x="1961356" y="5395840"/>
                  </a:cubicBezTo>
                  <a:cubicBezTo>
                    <a:pt x="1965582" y="5345225"/>
                    <a:pt x="1960066" y="5301820"/>
                    <a:pt x="1950280" y="5262981"/>
                  </a:cubicBezTo>
                  <a:close/>
                  <a:moveTo>
                    <a:pt x="1968144" y="5257000"/>
                  </a:moveTo>
                  <a:cubicBezTo>
                    <a:pt x="2009454" y="5273679"/>
                    <a:pt x="2052118" y="5280662"/>
                    <a:pt x="2093234" y="5291075"/>
                  </a:cubicBezTo>
                  <a:cubicBezTo>
                    <a:pt x="2043966" y="5285602"/>
                    <a:pt x="2003396" y="5278198"/>
                    <a:pt x="1970193" y="5268701"/>
                  </a:cubicBezTo>
                  <a:cubicBezTo>
                    <a:pt x="1969924" y="5264734"/>
                    <a:pt x="1969154" y="5260848"/>
                    <a:pt x="1968144" y="5257000"/>
                  </a:cubicBezTo>
                  <a:close/>
                  <a:moveTo>
                    <a:pt x="1824712" y="0"/>
                  </a:moveTo>
                  <a:cubicBezTo>
                    <a:pt x="1848848" y="78574"/>
                    <a:pt x="1852957" y="201826"/>
                    <a:pt x="1860146" y="297347"/>
                  </a:cubicBezTo>
                  <a:cubicBezTo>
                    <a:pt x="1858606" y="335349"/>
                    <a:pt x="1858606" y="359487"/>
                    <a:pt x="1892501" y="311213"/>
                  </a:cubicBezTo>
                  <a:lnTo>
                    <a:pt x="2106652" y="44679"/>
                  </a:lnTo>
                  <a:lnTo>
                    <a:pt x="2118977" y="61627"/>
                  </a:lnTo>
                  <a:cubicBezTo>
                    <a:pt x="1946937" y="336891"/>
                    <a:pt x="1722515" y="592127"/>
                    <a:pt x="1570503" y="887420"/>
                  </a:cubicBezTo>
                  <a:cubicBezTo>
                    <a:pt x="1463684" y="1111843"/>
                    <a:pt x="1376893" y="1273097"/>
                    <a:pt x="1310131" y="1546821"/>
                  </a:cubicBezTo>
                  <a:cubicBezTo>
                    <a:pt x="1293184" y="1595096"/>
                    <a:pt x="1323998" y="1587907"/>
                    <a:pt x="1337864" y="1562228"/>
                  </a:cubicBezTo>
                  <a:cubicBezTo>
                    <a:pt x="1458035" y="1355781"/>
                    <a:pt x="1682971" y="1087705"/>
                    <a:pt x="2114355" y="942884"/>
                  </a:cubicBezTo>
                  <a:cubicBezTo>
                    <a:pt x="2117436" y="959830"/>
                    <a:pt x="2123599" y="960344"/>
                    <a:pt x="2126680" y="972156"/>
                  </a:cubicBezTo>
                  <a:cubicBezTo>
                    <a:pt x="1929475" y="1022483"/>
                    <a:pt x="1443951" y="1356846"/>
                    <a:pt x="1314753" y="1827220"/>
                  </a:cubicBezTo>
                  <a:cubicBezTo>
                    <a:pt x="1193554" y="2354125"/>
                    <a:pt x="1417464" y="2870247"/>
                    <a:pt x="1556637" y="3246169"/>
                  </a:cubicBezTo>
                  <a:cubicBezTo>
                    <a:pt x="1571017" y="3276468"/>
                    <a:pt x="1574611" y="3285198"/>
                    <a:pt x="1609020" y="3253872"/>
                  </a:cubicBezTo>
                  <a:cubicBezTo>
                    <a:pt x="1858606" y="3039720"/>
                    <a:pt x="2289991" y="2750077"/>
                    <a:pt x="2296153" y="2574442"/>
                  </a:cubicBezTo>
                  <a:cubicBezTo>
                    <a:pt x="2307451" y="2446566"/>
                    <a:pt x="2247879" y="2287879"/>
                    <a:pt x="2174440" y="2135354"/>
                  </a:cubicBezTo>
                  <a:lnTo>
                    <a:pt x="2189847" y="2129191"/>
                  </a:lnTo>
                  <a:cubicBezTo>
                    <a:pt x="2249419" y="2227280"/>
                    <a:pt x="2339805" y="2382373"/>
                    <a:pt x="2350076" y="2575982"/>
                  </a:cubicBezTo>
                  <a:cubicBezTo>
                    <a:pt x="2346994" y="2618094"/>
                    <a:pt x="2379347" y="2600120"/>
                    <a:pt x="2400917" y="2577523"/>
                  </a:cubicBezTo>
                  <a:cubicBezTo>
                    <a:pt x="2769648" y="2297124"/>
                    <a:pt x="2981233" y="1931987"/>
                    <a:pt x="3109622" y="1472872"/>
                  </a:cubicBezTo>
                  <a:cubicBezTo>
                    <a:pt x="3114757" y="1455924"/>
                    <a:pt x="3141461" y="1462086"/>
                    <a:pt x="3129649" y="1505224"/>
                  </a:cubicBezTo>
                  <a:cubicBezTo>
                    <a:pt x="3063401" y="1781515"/>
                    <a:pt x="2961717" y="2097864"/>
                    <a:pt x="2787623" y="2310989"/>
                  </a:cubicBezTo>
                  <a:cubicBezTo>
                    <a:pt x="2883657" y="2350019"/>
                    <a:pt x="3022830" y="2404455"/>
                    <a:pt x="3121945" y="2534384"/>
                  </a:cubicBezTo>
                  <a:cubicBezTo>
                    <a:pt x="3143001" y="2563144"/>
                    <a:pt x="3107052" y="2576495"/>
                    <a:pt x="3092672" y="2555954"/>
                  </a:cubicBezTo>
                  <a:cubicBezTo>
                    <a:pt x="3029505" y="2482516"/>
                    <a:pt x="2809191" y="2301231"/>
                    <a:pt x="2727536" y="2367992"/>
                  </a:cubicBezTo>
                  <a:cubicBezTo>
                    <a:pt x="2396809" y="2754184"/>
                    <a:pt x="1944368" y="3072588"/>
                    <a:pt x="1735353" y="3526568"/>
                  </a:cubicBezTo>
                  <a:cubicBezTo>
                    <a:pt x="1526440" y="3931323"/>
                    <a:pt x="1763534" y="4365300"/>
                    <a:pt x="1930337" y="4697886"/>
                  </a:cubicBezTo>
                  <a:cubicBezTo>
                    <a:pt x="2103662" y="4783378"/>
                    <a:pt x="2206548" y="4907196"/>
                    <a:pt x="2241370" y="4950590"/>
                  </a:cubicBezTo>
                  <a:cubicBezTo>
                    <a:pt x="2462974" y="5191960"/>
                    <a:pt x="2888286" y="5376544"/>
                    <a:pt x="3131568" y="5493120"/>
                  </a:cubicBezTo>
                  <a:cubicBezTo>
                    <a:pt x="3049068" y="5480795"/>
                    <a:pt x="2616162" y="5352345"/>
                    <a:pt x="2499338" y="5232174"/>
                  </a:cubicBezTo>
                  <a:cubicBezTo>
                    <a:pt x="2508371" y="5245527"/>
                    <a:pt x="2829313" y="5496967"/>
                    <a:pt x="3037067" y="5667466"/>
                  </a:cubicBezTo>
                  <a:cubicBezTo>
                    <a:pt x="2869461" y="5569365"/>
                    <a:pt x="2420829" y="5392742"/>
                    <a:pt x="2376067" y="5179092"/>
                  </a:cubicBezTo>
                  <a:cubicBezTo>
                    <a:pt x="2369042" y="5160103"/>
                    <a:pt x="2393208" y="5149890"/>
                    <a:pt x="2341019" y="5135523"/>
                  </a:cubicBezTo>
                  <a:cubicBezTo>
                    <a:pt x="2327771" y="5146308"/>
                    <a:pt x="2405246" y="5304717"/>
                    <a:pt x="2406450" y="5367885"/>
                  </a:cubicBezTo>
                  <a:cubicBezTo>
                    <a:pt x="2363095" y="5372507"/>
                    <a:pt x="2288340" y="5123144"/>
                    <a:pt x="2295567" y="5063058"/>
                  </a:cubicBezTo>
                  <a:lnTo>
                    <a:pt x="2216078" y="4984485"/>
                  </a:lnTo>
                  <a:cubicBezTo>
                    <a:pt x="2206443" y="4993215"/>
                    <a:pt x="2185970" y="5122117"/>
                    <a:pt x="2235950" y="5218665"/>
                  </a:cubicBezTo>
                  <a:cubicBezTo>
                    <a:pt x="2350967" y="5357324"/>
                    <a:pt x="2543779" y="5575874"/>
                    <a:pt x="2559436" y="5729940"/>
                  </a:cubicBezTo>
                  <a:cubicBezTo>
                    <a:pt x="2441592" y="5561704"/>
                    <a:pt x="2292081" y="5437657"/>
                    <a:pt x="2217411" y="5295916"/>
                  </a:cubicBezTo>
                  <a:cubicBezTo>
                    <a:pt x="2213195" y="5400167"/>
                    <a:pt x="2097450" y="5553501"/>
                    <a:pt x="2246790" y="5781005"/>
                  </a:cubicBezTo>
                  <a:cubicBezTo>
                    <a:pt x="2086610" y="5622831"/>
                    <a:pt x="2121437" y="5426113"/>
                    <a:pt x="2125838" y="5172885"/>
                  </a:cubicBezTo>
                  <a:cubicBezTo>
                    <a:pt x="2176936" y="5120585"/>
                    <a:pt x="2143215" y="5027623"/>
                    <a:pt x="2181754" y="4947509"/>
                  </a:cubicBezTo>
                  <a:cubicBezTo>
                    <a:pt x="2093234" y="4884342"/>
                    <a:pt x="2034266" y="4835040"/>
                    <a:pt x="1931293" y="4773413"/>
                  </a:cubicBezTo>
                  <a:cubicBezTo>
                    <a:pt x="1962607" y="4892558"/>
                    <a:pt x="2054702" y="4869413"/>
                    <a:pt x="2114351" y="4948032"/>
                  </a:cubicBezTo>
                  <a:cubicBezTo>
                    <a:pt x="2126393" y="4971141"/>
                    <a:pt x="2140620" y="5041517"/>
                    <a:pt x="2102080" y="5130875"/>
                  </a:cubicBezTo>
                  <a:cubicBezTo>
                    <a:pt x="2090037" y="5070789"/>
                    <a:pt x="2065533" y="4982945"/>
                    <a:pt x="2026392" y="4939806"/>
                  </a:cubicBezTo>
                  <a:cubicBezTo>
                    <a:pt x="1972798" y="4904884"/>
                    <a:pt x="1912627" y="4865337"/>
                    <a:pt x="1896970" y="4770330"/>
                  </a:cubicBezTo>
                  <a:cubicBezTo>
                    <a:pt x="1838466" y="4735832"/>
                    <a:pt x="1801105" y="4781594"/>
                    <a:pt x="1811280" y="4825244"/>
                  </a:cubicBezTo>
                  <a:lnTo>
                    <a:pt x="1867415" y="4939806"/>
                  </a:lnTo>
                  <a:lnTo>
                    <a:pt x="2048070" y="5010676"/>
                  </a:lnTo>
                  <a:lnTo>
                    <a:pt x="1921998" y="4981953"/>
                  </a:lnTo>
                  <a:lnTo>
                    <a:pt x="2067942" y="5152416"/>
                  </a:lnTo>
                  <a:lnTo>
                    <a:pt x="2145623" y="5344999"/>
                  </a:lnTo>
                  <a:lnTo>
                    <a:pt x="2094188" y="5250343"/>
                  </a:lnTo>
                  <a:lnTo>
                    <a:pt x="2095040" y="5251018"/>
                  </a:lnTo>
                  <a:lnTo>
                    <a:pt x="2094017" y="5250028"/>
                  </a:lnTo>
                  <a:lnTo>
                    <a:pt x="2042650" y="5155497"/>
                  </a:lnTo>
                  <a:lnTo>
                    <a:pt x="1932451" y="5056896"/>
                  </a:lnTo>
                  <a:cubicBezTo>
                    <a:pt x="1933053" y="5069734"/>
                    <a:pt x="1933656" y="5082573"/>
                    <a:pt x="1934258" y="5095411"/>
                  </a:cubicBezTo>
                  <a:lnTo>
                    <a:pt x="2094017" y="5250028"/>
                  </a:lnTo>
                  <a:lnTo>
                    <a:pt x="2094188" y="5250343"/>
                  </a:lnTo>
                  <a:lnTo>
                    <a:pt x="1941484" y="5129307"/>
                  </a:lnTo>
                  <a:cubicBezTo>
                    <a:pt x="1946056" y="5172441"/>
                    <a:pt x="1959578" y="5214882"/>
                    <a:pt x="1968144" y="5257000"/>
                  </a:cubicBezTo>
                  <a:lnTo>
                    <a:pt x="1947130" y="5250008"/>
                  </a:lnTo>
                  <a:cubicBezTo>
                    <a:pt x="1929705" y="5172505"/>
                    <a:pt x="1901292" y="5111615"/>
                    <a:pt x="1917998" y="5043029"/>
                  </a:cubicBezTo>
                  <a:lnTo>
                    <a:pt x="1850490" y="5030319"/>
                  </a:lnTo>
                  <a:cubicBezTo>
                    <a:pt x="1849888" y="5063700"/>
                    <a:pt x="1855371" y="5046624"/>
                    <a:pt x="1854769" y="5080005"/>
                  </a:cubicBezTo>
                  <a:lnTo>
                    <a:pt x="1829477" y="4949049"/>
                  </a:lnTo>
                  <a:lnTo>
                    <a:pt x="1777088" y="4882801"/>
                  </a:lnTo>
                  <a:cubicBezTo>
                    <a:pt x="1801176" y="4942886"/>
                    <a:pt x="1792745" y="5036867"/>
                    <a:pt x="1800573" y="5113900"/>
                  </a:cubicBezTo>
                  <a:cubicBezTo>
                    <a:pt x="1844555" y="5189981"/>
                    <a:pt x="1894838" y="5228030"/>
                    <a:pt x="1947130" y="5250008"/>
                  </a:cubicBezTo>
                  <a:lnTo>
                    <a:pt x="1950280" y="5262981"/>
                  </a:lnTo>
                  <a:cubicBezTo>
                    <a:pt x="1791878" y="5218129"/>
                    <a:pt x="1815217" y="5147426"/>
                    <a:pt x="1800573" y="5167823"/>
                  </a:cubicBezTo>
                  <a:cubicBezTo>
                    <a:pt x="1770202" y="5149396"/>
                    <a:pt x="1774077" y="5174756"/>
                    <a:pt x="1768055" y="5152416"/>
                  </a:cubicBezTo>
                  <a:lnTo>
                    <a:pt x="1764442" y="5033786"/>
                  </a:lnTo>
                  <a:cubicBezTo>
                    <a:pt x="1736139" y="5045084"/>
                    <a:pt x="1740355" y="5044057"/>
                    <a:pt x="1728311" y="5049193"/>
                  </a:cubicBezTo>
                  <a:cubicBezTo>
                    <a:pt x="1736139" y="5101575"/>
                    <a:pt x="1756613" y="5133929"/>
                    <a:pt x="1746376" y="5203259"/>
                  </a:cubicBezTo>
                  <a:lnTo>
                    <a:pt x="1715665" y="5083087"/>
                  </a:lnTo>
                  <a:cubicBezTo>
                    <a:pt x="1689169" y="5109792"/>
                    <a:pt x="1673512" y="5139578"/>
                    <a:pt x="1636177" y="5163201"/>
                  </a:cubicBezTo>
                  <a:lnTo>
                    <a:pt x="1715665" y="5049193"/>
                  </a:lnTo>
                  <a:cubicBezTo>
                    <a:pt x="1665684" y="5073843"/>
                    <a:pt x="1635575" y="5050733"/>
                    <a:pt x="1565723" y="5123144"/>
                  </a:cubicBezTo>
                  <a:cubicBezTo>
                    <a:pt x="1479009" y="5219179"/>
                    <a:pt x="1370615" y="5154985"/>
                    <a:pt x="1312806" y="5163202"/>
                  </a:cubicBezTo>
                  <a:cubicBezTo>
                    <a:pt x="1420596" y="5159093"/>
                    <a:pt x="1517547" y="5165769"/>
                    <a:pt x="1562109" y="5098493"/>
                  </a:cubicBezTo>
                  <a:cubicBezTo>
                    <a:pt x="1628951" y="5037380"/>
                    <a:pt x="1771668" y="5019406"/>
                    <a:pt x="1768055" y="4998350"/>
                  </a:cubicBezTo>
                  <a:cubicBezTo>
                    <a:pt x="1758119" y="4997837"/>
                    <a:pt x="1545112" y="4828920"/>
                    <a:pt x="1446737" y="4998768"/>
                  </a:cubicBezTo>
                  <a:cubicBezTo>
                    <a:pt x="1411073" y="5161889"/>
                    <a:pt x="1299257" y="5000661"/>
                    <a:pt x="1289321" y="5058436"/>
                  </a:cubicBezTo>
                  <a:cubicBezTo>
                    <a:pt x="1304977" y="5119036"/>
                    <a:pt x="1289922" y="5312132"/>
                    <a:pt x="1442876" y="5442061"/>
                  </a:cubicBezTo>
                  <a:cubicBezTo>
                    <a:pt x="1509720" y="5396868"/>
                    <a:pt x="1612692" y="5390192"/>
                    <a:pt x="1648823" y="5386596"/>
                  </a:cubicBezTo>
                  <a:cubicBezTo>
                    <a:pt x="1695492" y="5382744"/>
                    <a:pt x="1745173" y="5412274"/>
                    <a:pt x="1722892" y="5418950"/>
                  </a:cubicBezTo>
                  <a:cubicBezTo>
                    <a:pt x="1598842" y="5391731"/>
                    <a:pt x="1565121" y="5415355"/>
                    <a:pt x="1515139" y="5426654"/>
                  </a:cubicBezTo>
                  <a:lnTo>
                    <a:pt x="1652436" y="5480576"/>
                  </a:lnTo>
                  <a:lnTo>
                    <a:pt x="1527785" y="5459008"/>
                  </a:lnTo>
                  <a:cubicBezTo>
                    <a:pt x="1542237" y="5494444"/>
                    <a:pt x="1580175" y="5537581"/>
                    <a:pt x="1616305" y="5571475"/>
                  </a:cubicBezTo>
                  <a:cubicBezTo>
                    <a:pt x="1578368" y="5553501"/>
                    <a:pt x="1524172" y="5504714"/>
                    <a:pt x="1491655" y="5438979"/>
                  </a:cubicBezTo>
                  <a:lnTo>
                    <a:pt x="1457329" y="5463629"/>
                  </a:lnTo>
                  <a:cubicBezTo>
                    <a:pt x="1606670" y="5577124"/>
                    <a:pt x="1683750" y="5738381"/>
                    <a:pt x="1731925" y="5868822"/>
                  </a:cubicBezTo>
                  <a:cubicBezTo>
                    <a:pt x="1651834" y="5689592"/>
                    <a:pt x="1480566" y="5550555"/>
                    <a:pt x="1357117" y="5412923"/>
                  </a:cubicBezTo>
                  <a:lnTo>
                    <a:pt x="1347130" y="5438979"/>
                  </a:lnTo>
                  <a:lnTo>
                    <a:pt x="1428425" y="5534500"/>
                  </a:lnTo>
                  <a:lnTo>
                    <a:pt x="1347131" y="5471333"/>
                  </a:lnTo>
                  <a:lnTo>
                    <a:pt x="1361583" y="5588423"/>
                  </a:lnTo>
                  <a:cubicBezTo>
                    <a:pt x="1384465" y="5652617"/>
                    <a:pt x="1436252" y="5687539"/>
                    <a:pt x="1468168" y="5688566"/>
                  </a:cubicBezTo>
                  <a:cubicBezTo>
                    <a:pt x="1506708" y="5684458"/>
                    <a:pt x="1597638" y="5697296"/>
                    <a:pt x="1672308" y="5770221"/>
                  </a:cubicBezTo>
                  <a:cubicBezTo>
                    <a:pt x="1603058" y="5751733"/>
                    <a:pt x="1566324" y="5691647"/>
                    <a:pt x="1451909" y="5703972"/>
                  </a:cubicBezTo>
                  <a:cubicBezTo>
                    <a:pt x="1388079" y="5673159"/>
                    <a:pt x="1374830" y="5645428"/>
                    <a:pt x="1347130" y="5611533"/>
                  </a:cubicBezTo>
                  <a:cubicBezTo>
                    <a:pt x="1327860" y="5720406"/>
                    <a:pt x="1398918" y="5827738"/>
                    <a:pt x="1446490" y="5901176"/>
                  </a:cubicBezTo>
                  <a:cubicBezTo>
                    <a:pt x="1321237" y="5790248"/>
                    <a:pt x="1315215" y="5656212"/>
                    <a:pt x="1320032" y="5609992"/>
                  </a:cubicBezTo>
                  <a:cubicBezTo>
                    <a:pt x="1319429" y="5569935"/>
                    <a:pt x="1318828" y="5529878"/>
                    <a:pt x="1318225" y="5489821"/>
                  </a:cubicBezTo>
                  <a:cubicBezTo>
                    <a:pt x="1151421" y="5512930"/>
                    <a:pt x="1094815" y="5594586"/>
                    <a:pt x="1088794" y="5619237"/>
                  </a:cubicBezTo>
                  <a:lnTo>
                    <a:pt x="1074342" y="5707053"/>
                  </a:lnTo>
                  <a:lnTo>
                    <a:pt x="1148410" y="5847254"/>
                  </a:lnTo>
                  <a:cubicBezTo>
                    <a:pt x="1089998" y="5802575"/>
                    <a:pt x="1093009" y="5770221"/>
                    <a:pt x="1065309" y="5731705"/>
                  </a:cubicBezTo>
                  <a:cubicBezTo>
                    <a:pt x="1000273" y="5801548"/>
                    <a:pt x="960529" y="5828252"/>
                    <a:pt x="886461" y="5876526"/>
                  </a:cubicBezTo>
                  <a:cubicBezTo>
                    <a:pt x="917173" y="5835441"/>
                    <a:pt x="1034598" y="5760462"/>
                    <a:pt x="1011113" y="5744029"/>
                  </a:cubicBezTo>
                  <a:lnTo>
                    <a:pt x="796134" y="5807197"/>
                  </a:lnTo>
                  <a:lnTo>
                    <a:pt x="906332" y="5764058"/>
                  </a:lnTo>
                  <a:lnTo>
                    <a:pt x="794328" y="5751732"/>
                  </a:lnTo>
                  <a:cubicBezTo>
                    <a:pt x="897301" y="5762517"/>
                    <a:pt x="1020146" y="5744029"/>
                    <a:pt x="1038211" y="5710135"/>
                  </a:cubicBezTo>
                  <a:cubicBezTo>
                    <a:pt x="1058685" y="5658266"/>
                    <a:pt x="1050255" y="5604857"/>
                    <a:pt x="1099634" y="5554529"/>
                  </a:cubicBezTo>
                  <a:cubicBezTo>
                    <a:pt x="1096623" y="5554529"/>
                    <a:pt x="1229102" y="5469792"/>
                    <a:pt x="1318225" y="5468252"/>
                  </a:cubicBezTo>
                  <a:lnTo>
                    <a:pt x="1301967" y="5409706"/>
                  </a:lnTo>
                  <a:lnTo>
                    <a:pt x="1081568" y="5460547"/>
                  </a:lnTo>
                  <a:lnTo>
                    <a:pt x="1310998" y="5378893"/>
                  </a:lnTo>
                  <a:cubicBezTo>
                    <a:pt x="1291729" y="5294157"/>
                    <a:pt x="1254395" y="5181689"/>
                    <a:pt x="1253191" y="5124685"/>
                  </a:cubicBezTo>
                  <a:cubicBezTo>
                    <a:pt x="1180327" y="5154984"/>
                    <a:pt x="1186949" y="5163715"/>
                    <a:pt x="1159249" y="5224827"/>
                  </a:cubicBezTo>
                  <a:lnTo>
                    <a:pt x="1224285" y="5311104"/>
                  </a:lnTo>
                  <a:lnTo>
                    <a:pt x="1166476" y="5264885"/>
                  </a:lnTo>
                  <a:lnTo>
                    <a:pt x="1197187" y="5415869"/>
                  </a:lnTo>
                  <a:cubicBezTo>
                    <a:pt x="1184541" y="5386083"/>
                    <a:pt x="1157442" y="5359378"/>
                    <a:pt x="1159249" y="5326511"/>
                  </a:cubicBezTo>
                  <a:cubicBezTo>
                    <a:pt x="1126731" y="5360405"/>
                    <a:pt x="1108665" y="5403545"/>
                    <a:pt x="1061696" y="5428194"/>
                  </a:cubicBezTo>
                  <a:lnTo>
                    <a:pt x="1124926" y="5341918"/>
                  </a:lnTo>
                  <a:lnTo>
                    <a:pt x="1034597" y="5381974"/>
                  </a:lnTo>
                  <a:lnTo>
                    <a:pt x="1081569" y="5343458"/>
                  </a:lnTo>
                  <a:lnTo>
                    <a:pt x="1000273" y="5341918"/>
                  </a:lnTo>
                  <a:lnTo>
                    <a:pt x="1133958" y="5309563"/>
                  </a:lnTo>
                  <a:cubicBezTo>
                    <a:pt x="1161659" y="5259748"/>
                    <a:pt x="1088192" y="5211475"/>
                    <a:pt x="1244158" y="5095411"/>
                  </a:cubicBezTo>
                  <a:cubicBezTo>
                    <a:pt x="1240846" y="5076410"/>
                    <a:pt x="1153229" y="5150618"/>
                    <a:pt x="1096021" y="5192473"/>
                  </a:cubicBezTo>
                  <a:cubicBezTo>
                    <a:pt x="1038813" y="5234328"/>
                    <a:pt x="942163" y="5302631"/>
                    <a:pt x="908139" y="5349621"/>
                  </a:cubicBezTo>
                  <a:cubicBezTo>
                    <a:pt x="913559" y="5379921"/>
                    <a:pt x="947033" y="5379849"/>
                    <a:pt x="919935" y="5439421"/>
                  </a:cubicBezTo>
                  <a:cubicBezTo>
                    <a:pt x="1020499" y="5498479"/>
                    <a:pt x="977390" y="5604857"/>
                    <a:pt x="998467" y="5677781"/>
                  </a:cubicBezTo>
                  <a:cubicBezTo>
                    <a:pt x="960530" y="5615128"/>
                    <a:pt x="962433" y="5553600"/>
                    <a:pt x="893784" y="5529464"/>
                  </a:cubicBezTo>
                  <a:cubicBezTo>
                    <a:pt x="879934" y="5592631"/>
                    <a:pt x="896698" y="5616155"/>
                    <a:pt x="902720" y="5679322"/>
                  </a:cubicBezTo>
                  <a:lnTo>
                    <a:pt x="866590" y="5534500"/>
                  </a:lnTo>
                  <a:lnTo>
                    <a:pt x="848524" y="5697810"/>
                  </a:lnTo>
                  <a:lnTo>
                    <a:pt x="853943" y="5560691"/>
                  </a:lnTo>
                  <a:lnTo>
                    <a:pt x="835878" y="5517553"/>
                  </a:lnTo>
                  <a:cubicBezTo>
                    <a:pt x="840695" y="5555042"/>
                    <a:pt x="798542" y="5604857"/>
                    <a:pt x="779875" y="5648508"/>
                  </a:cubicBezTo>
                  <a:lnTo>
                    <a:pt x="817813" y="5539122"/>
                  </a:lnTo>
                  <a:cubicBezTo>
                    <a:pt x="784693" y="5554015"/>
                    <a:pt x="737120" y="5610506"/>
                    <a:pt x="720259" y="5685485"/>
                  </a:cubicBezTo>
                  <a:cubicBezTo>
                    <a:pt x="696774" y="5625912"/>
                    <a:pt x="774833" y="5527796"/>
                    <a:pt x="812770" y="5477467"/>
                  </a:cubicBezTo>
                  <a:lnTo>
                    <a:pt x="879235" y="5377352"/>
                  </a:lnTo>
                  <a:cubicBezTo>
                    <a:pt x="707012" y="5542717"/>
                    <a:pt x="581757" y="5751219"/>
                    <a:pt x="487215" y="5924286"/>
                  </a:cubicBezTo>
                  <a:cubicBezTo>
                    <a:pt x="525754" y="5757895"/>
                    <a:pt x="725076" y="5523716"/>
                    <a:pt x="821425" y="5389679"/>
                  </a:cubicBezTo>
                  <a:cubicBezTo>
                    <a:pt x="732255" y="5360394"/>
                    <a:pt x="663053" y="5469327"/>
                    <a:pt x="582915" y="5490884"/>
                  </a:cubicBezTo>
                  <a:cubicBezTo>
                    <a:pt x="572123" y="5529413"/>
                    <a:pt x="492867" y="5639550"/>
                    <a:pt x="467623" y="5668835"/>
                  </a:cubicBezTo>
                  <a:lnTo>
                    <a:pt x="525723" y="5519669"/>
                  </a:lnTo>
                  <a:cubicBezTo>
                    <a:pt x="493807" y="5520182"/>
                    <a:pt x="359188" y="5666313"/>
                    <a:pt x="309207" y="5706884"/>
                  </a:cubicBezTo>
                  <a:lnTo>
                    <a:pt x="452891" y="5512930"/>
                  </a:lnTo>
                  <a:lnTo>
                    <a:pt x="181457" y="5581792"/>
                  </a:lnTo>
                  <a:lnTo>
                    <a:pt x="424730" y="5464123"/>
                  </a:lnTo>
                  <a:lnTo>
                    <a:pt x="344576" y="5414715"/>
                  </a:lnTo>
                  <a:lnTo>
                    <a:pt x="578777" y="5408084"/>
                  </a:lnTo>
                  <a:cubicBezTo>
                    <a:pt x="698009" y="5350052"/>
                    <a:pt x="728625" y="5309985"/>
                    <a:pt x="840631" y="5332068"/>
                  </a:cubicBezTo>
                  <a:cubicBezTo>
                    <a:pt x="912892" y="5237060"/>
                    <a:pt x="991239" y="5204285"/>
                    <a:pt x="1090600" y="5120062"/>
                  </a:cubicBezTo>
                  <a:cubicBezTo>
                    <a:pt x="658836" y="5124170"/>
                    <a:pt x="464966" y="5350432"/>
                    <a:pt x="267570" y="5432592"/>
                  </a:cubicBezTo>
                  <a:cubicBezTo>
                    <a:pt x="567576" y="5130468"/>
                    <a:pt x="887666" y="5095844"/>
                    <a:pt x="1124926" y="5084627"/>
                  </a:cubicBezTo>
                  <a:cubicBezTo>
                    <a:pt x="1081966" y="4993298"/>
                    <a:pt x="1099927" y="4888825"/>
                    <a:pt x="1091324" y="4838872"/>
                  </a:cubicBezTo>
                  <a:cubicBezTo>
                    <a:pt x="1041978" y="4853039"/>
                    <a:pt x="967416" y="4995731"/>
                    <a:pt x="1020597" y="5070743"/>
                  </a:cubicBezTo>
                  <a:lnTo>
                    <a:pt x="934722" y="5025597"/>
                  </a:lnTo>
                  <a:cubicBezTo>
                    <a:pt x="804400" y="5056707"/>
                    <a:pt x="678589" y="5118849"/>
                    <a:pt x="606929" y="5149148"/>
                  </a:cubicBezTo>
                  <a:cubicBezTo>
                    <a:pt x="641855" y="5117822"/>
                    <a:pt x="773177" y="5037930"/>
                    <a:pt x="806296" y="5001981"/>
                  </a:cubicBezTo>
                  <a:lnTo>
                    <a:pt x="712713" y="4969451"/>
                  </a:lnTo>
                  <a:lnTo>
                    <a:pt x="952319" y="4849374"/>
                  </a:lnTo>
                  <a:cubicBezTo>
                    <a:pt x="927533" y="4812810"/>
                    <a:pt x="787493" y="4849998"/>
                    <a:pt x="683182" y="4975294"/>
                  </a:cubicBezTo>
                  <a:cubicBezTo>
                    <a:pt x="691612" y="5012270"/>
                    <a:pt x="627586" y="5108477"/>
                    <a:pt x="527624" y="5177807"/>
                  </a:cubicBezTo>
                  <a:cubicBezTo>
                    <a:pt x="564960" y="5136210"/>
                    <a:pt x="567673" y="5027732"/>
                    <a:pt x="554425" y="5006163"/>
                  </a:cubicBezTo>
                  <a:cubicBezTo>
                    <a:pt x="459883" y="5068303"/>
                    <a:pt x="348713" y="5131875"/>
                    <a:pt x="111453" y="5195555"/>
                  </a:cubicBezTo>
                  <a:cubicBezTo>
                    <a:pt x="259590" y="5123144"/>
                    <a:pt x="345725" y="5073843"/>
                    <a:pt x="501089" y="4978321"/>
                  </a:cubicBezTo>
                  <a:cubicBezTo>
                    <a:pt x="634109" y="4844674"/>
                    <a:pt x="843637" y="4724072"/>
                    <a:pt x="1035175" y="4692039"/>
                  </a:cubicBezTo>
                  <a:cubicBezTo>
                    <a:pt x="1249683" y="4341603"/>
                    <a:pt x="1239557" y="3853756"/>
                    <a:pt x="974541" y="3471103"/>
                  </a:cubicBezTo>
                  <a:cubicBezTo>
                    <a:pt x="821910" y="3238105"/>
                    <a:pt x="434255" y="2907855"/>
                    <a:pt x="0" y="2924063"/>
                  </a:cubicBezTo>
                  <a:lnTo>
                    <a:pt x="570" y="2875438"/>
                  </a:lnTo>
                  <a:cubicBezTo>
                    <a:pt x="153876" y="2870710"/>
                    <a:pt x="448438" y="2888270"/>
                    <a:pt x="727360" y="3092228"/>
                  </a:cubicBezTo>
                  <a:cubicBezTo>
                    <a:pt x="403050" y="2586431"/>
                    <a:pt x="305217" y="2051362"/>
                    <a:pt x="267470" y="1450045"/>
                  </a:cubicBezTo>
                  <a:lnTo>
                    <a:pt x="311784" y="1463624"/>
                  </a:lnTo>
                  <a:cubicBezTo>
                    <a:pt x="345165" y="1791785"/>
                    <a:pt x="395493" y="2152299"/>
                    <a:pt x="564452" y="2531301"/>
                  </a:cubicBezTo>
                  <a:cubicBezTo>
                    <a:pt x="579345" y="2570844"/>
                    <a:pt x="589616" y="2578035"/>
                    <a:pt x="586021" y="2520516"/>
                  </a:cubicBezTo>
                  <a:cubicBezTo>
                    <a:pt x="581399" y="2391102"/>
                    <a:pt x="576777" y="2180031"/>
                    <a:pt x="650729" y="1993611"/>
                  </a:cubicBezTo>
                  <a:lnTo>
                    <a:pt x="666134" y="2005936"/>
                  </a:lnTo>
                  <a:cubicBezTo>
                    <a:pt x="627104" y="2114039"/>
                    <a:pt x="597575" y="2416522"/>
                    <a:pt x="664595" y="2654554"/>
                  </a:cubicBezTo>
                  <a:cubicBezTo>
                    <a:pt x="757805" y="2971159"/>
                    <a:pt x="1114210" y="3336039"/>
                    <a:pt x="1243882" y="3471103"/>
                  </a:cubicBezTo>
                  <a:cubicBezTo>
                    <a:pt x="1262883" y="3492672"/>
                    <a:pt x="1280345" y="3508078"/>
                    <a:pt x="1271614" y="3444911"/>
                  </a:cubicBezTo>
                  <a:cubicBezTo>
                    <a:pt x="1185338" y="2900546"/>
                    <a:pt x="1128332" y="2400859"/>
                    <a:pt x="1165309" y="1854953"/>
                  </a:cubicBezTo>
                  <a:cubicBezTo>
                    <a:pt x="1183283" y="1660317"/>
                    <a:pt x="1230530" y="1451814"/>
                    <a:pt x="1256208" y="1247934"/>
                  </a:cubicBezTo>
                  <a:cubicBezTo>
                    <a:pt x="1280345" y="1039945"/>
                    <a:pt x="1190472" y="856606"/>
                    <a:pt x="1111385" y="748760"/>
                  </a:cubicBezTo>
                  <a:lnTo>
                    <a:pt x="1131415" y="734895"/>
                  </a:lnTo>
                  <a:cubicBezTo>
                    <a:pt x="1212556" y="813468"/>
                    <a:pt x="1285994" y="956749"/>
                    <a:pt x="1310131" y="1155494"/>
                  </a:cubicBezTo>
                  <a:cubicBezTo>
                    <a:pt x="1314240" y="1180658"/>
                    <a:pt x="1315267" y="1199659"/>
                    <a:pt x="1336323" y="1161656"/>
                  </a:cubicBezTo>
                  <a:cubicBezTo>
                    <a:pt x="1458548" y="824766"/>
                    <a:pt x="1757949" y="495578"/>
                    <a:pt x="1809304" y="345107"/>
                  </a:cubicBezTo>
                  <a:cubicBezTo>
                    <a:pt x="1834468" y="229558"/>
                    <a:pt x="1834982" y="103223"/>
                    <a:pt x="1806224" y="3081"/>
                  </a:cubicBezTo>
                  <a:lnTo>
                    <a:pt x="1824712" y="0"/>
                  </a:lnTo>
                  <a:close/>
                </a:path>
              </a:pathLst>
            </a:custGeom>
            <a:solidFill>
              <a:srgbClr val="663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67FC4FF0-1499-45A2-9E42-1F0B5B630AAD}"/>
                </a:ext>
              </a:extLst>
            </p:cNvPr>
            <p:cNvGrpSpPr/>
            <p:nvPr/>
          </p:nvGrpSpPr>
          <p:grpSpPr>
            <a:xfrm>
              <a:off x="8026128" y="997544"/>
              <a:ext cx="3941754" cy="3724503"/>
              <a:chOff x="8026128" y="997544"/>
              <a:chExt cx="3941754" cy="3724503"/>
            </a:xfrm>
          </p:grpSpPr>
          <p:sp>
            <p:nvSpPr>
              <p:cNvPr id="44" name="Rectangle 13">
                <a:extLst>
                  <a:ext uri="{FF2B5EF4-FFF2-40B4-BE49-F238E27FC236}">
                    <a16:creationId xmlns:a16="http://schemas.microsoft.com/office/drawing/2014/main" id="{356A6D4E-8775-414E-8ACF-CD623AD76451}"/>
                  </a:ext>
                </a:extLst>
              </p:cNvPr>
              <p:cNvSpPr/>
              <p:nvPr/>
            </p:nvSpPr>
            <p:spPr>
              <a:xfrm rot="18524099">
                <a:off x="9224149" y="4130322"/>
                <a:ext cx="467913" cy="715537"/>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 name="connsiteX0" fmla="*/ 0 w 630193"/>
                  <a:gd name="connsiteY0" fmla="*/ 0 h 1330568"/>
                  <a:gd name="connsiteX1" fmla="*/ 560966 w 630193"/>
                  <a:gd name="connsiteY1" fmla="*/ 1238268 h 1330568"/>
                  <a:gd name="connsiteX2" fmla="*/ 246601 w 630193"/>
                  <a:gd name="connsiteY2" fmla="*/ 548639 h 1330568"/>
                  <a:gd name="connsiteX3" fmla="*/ 536407 w 630193"/>
                  <a:gd name="connsiteY3" fmla="*/ 1330568 h 1330568"/>
                  <a:gd name="connsiteX4" fmla="*/ 31125 w 630193"/>
                  <a:gd name="connsiteY4" fmla="*/ 296817 h 1330568"/>
                  <a:gd name="connsiteX5" fmla="*/ 0 w 630193"/>
                  <a:gd name="connsiteY5" fmla="*/ 0 h 133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30568">
                    <a:moveTo>
                      <a:pt x="0" y="0"/>
                    </a:moveTo>
                    <a:cubicBezTo>
                      <a:pt x="98426" y="169862"/>
                      <a:pt x="860210" y="318312"/>
                      <a:pt x="560966" y="1238268"/>
                    </a:cubicBezTo>
                    <a:cubicBezTo>
                      <a:pt x="489899" y="952975"/>
                      <a:pt x="494632" y="917132"/>
                      <a:pt x="246601" y="548639"/>
                    </a:cubicBezTo>
                    <a:cubicBezTo>
                      <a:pt x="305809" y="684894"/>
                      <a:pt x="519894" y="1021409"/>
                      <a:pt x="536407" y="1330568"/>
                    </a:cubicBezTo>
                    <a:cubicBezTo>
                      <a:pt x="22567" y="965589"/>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5" name="Rectangle 13">
                <a:extLst>
                  <a:ext uri="{FF2B5EF4-FFF2-40B4-BE49-F238E27FC236}">
                    <a16:creationId xmlns:a16="http://schemas.microsoft.com/office/drawing/2014/main" id="{E91749E1-1844-41BC-9EA3-57CC49D3FAF3}"/>
                  </a:ext>
                </a:extLst>
              </p:cNvPr>
              <p:cNvSpPr/>
              <p:nvPr/>
            </p:nvSpPr>
            <p:spPr>
              <a:xfrm rot="17959673">
                <a:off x="8823131" y="3640878"/>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Rectangle 13">
                <a:extLst>
                  <a:ext uri="{FF2B5EF4-FFF2-40B4-BE49-F238E27FC236}">
                    <a16:creationId xmlns:a16="http://schemas.microsoft.com/office/drawing/2014/main" id="{88DEC2BA-1FA5-4406-B49B-3E6040F352AB}"/>
                  </a:ext>
                </a:extLst>
              </p:cNvPr>
              <p:cNvSpPr/>
              <p:nvPr/>
            </p:nvSpPr>
            <p:spPr>
              <a:xfrm rot="14359673">
                <a:off x="8530644" y="3499114"/>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Rectangle 13">
                <a:extLst>
                  <a:ext uri="{FF2B5EF4-FFF2-40B4-BE49-F238E27FC236}">
                    <a16:creationId xmlns:a16="http://schemas.microsoft.com/office/drawing/2014/main" id="{519AC252-6A48-491F-8394-B87A52CD48CB}"/>
                  </a:ext>
                </a:extLst>
              </p:cNvPr>
              <p:cNvSpPr/>
              <p:nvPr/>
            </p:nvSpPr>
            <p:spPr>
              <a:xfrm rot="14359673">
                <a:off x="8109781" y="3647672"/>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8" name="Rectangle 13">
                <a:extLst>
                  <a:ext uri="{FF2B5EF4-FFF2-40B4-BE49-F238E27FC236}">
                    <a16:creationId xmlns:a16="http://schemas.microsoft.com/office/drawing/2014/main" id="{65D2647F-F8D3-4406-A441-D13E8611A6B1}"/>
                  </a:ext>
                </a:extLst>
              </p:cNvPr>
              <p:cNvSpPr/>
              <p:nvPr/>
            </p:nvSpPr>
            <p:spPr>
              <a:xfrm rot="5743208" flipV="1">
                <a:off x="8204292" y="3312194"/>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9" name="Rectangle 13">
                <a:extLst>
                  <a:ext uri="{FF2B5EF4-FFF2-40B4-BE49-F238E27FC236}">
                    <a16:creationId xmlns:a16="http://schemas.microsoft.com/office/drawing/2014/main" id="{906D73AA-BD80-48E4-8CFE-AE39A067F04A}"/>
                  </a:ext>
                </a:extLst>
              </p:cNvPr>
              <p:cNvSpPr/>
              <p:nvPr/>
            </p:nvSpPr>
            <p:spPr>
              <a:xfrm rot="2805353" flipV="1">
                <a:off x="8404569" y="3208409"/>
                <a:ext cx="140981" cy="213384"/>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Rectangle 13">
                <a:extLst>
                  <a:ext uri="{FF2B5EF4-FFF2-40B4-BE49-F238E27FC236}">
                    <a16:creationId xmlns:a16="http://schemas.microsoft.com/office/drawing/2014/main" id="{312D97D2-2488-46CD-B730-080920BF111C}"/>
                  </a:ext>
                </a:extLst>
              </p:cNvPr>
              <p:cNvSpPr/>
              <p:nvPr/>
            </p:nvSpPr>
            <p:spPr>
              <a:xfrm rot="3043208" flipV="1">
                <a:off x="8125643" y="2891391"/>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1" name="Rectangle 13">
                <a:extLst>
                  <a:ext uri="{FF2B5EF4-FFF2-40B4-BE49-F238E27FC236}">
                    <a16:creationId xmlns:a16="http://schemas.microsoft.com/office/drawing/2014/main" id="{FADBC755-1805-4B30-9E33-C2ABD126D1AB}"/>
                  </a:ext>
                </a:extLst>
              </p:cNvPr>
              <p:cNvSpPr/>
              <p:nvPr/>
            </p:nvSpPr>
            <p:spPr>
              <a:xfrm rot="9343208" flipV="1">
                <a:off x="8463892" y="2644670"/>
                <a:ext cx="239436" cy="362401"/>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2" name="Rectangle 13">
                <a:extLst>
                  <a:ext uri="{FF2B5EF4-FFF2-40B4-BE49-F238E27FC236}">
                    <a16:creationId xmlns:a16="http://schemas.microsoft.com/office/drawing/2014/main" id="{8807FC1C-045A-42D7-B231-A16221CC37AB}"/>
                  </a:ext>
                </a:extLst>
              </p:cNvPr>
              <p:cNvSpPr/>
              <p:nvPr/>
            </p:nvSpPr>
            <p:spPr>
              <a:xfrm rot="21559673">
                <a:off x="8112407" y="2332040"/>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3" name="Rectangle 13">
                <a:extLst>
                  <a:ext uri="{FF2B5EF4-FFF2-40B4-BE49-F238E27FC236}">
                    <a16:creationId xmlns:a16="http://schemas.microsoft.com/office/drawing/2014/main" id="{3FDB7DA1-1CBC-448D-A903-E6B401BCCA1D}"/>
                  </a:ext>
                </a:extLst>
              </p:cNvPr>
              <p:cNvSpPr/>
              <p:nvPr/>
            </p:nvSpPr>
            <p:spPr>
              <a:xfrm rot="5078751">
                <a:off x="8718488" y="2898562"/>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4" name="Rectangle 13">
                <a:extLst>
                  <a:ext uri="{FF2B5EF4-FFF2-40B4-BE49-F238E27FC236}">
                    <a16:creationId xmlns:a16="http://schemas.microsoft.com/office/drawing/2014/main" id="{5CC4AA45-3B7A-4336-8701-5318A4B050B7}"/>
                  </a:ext>
                </a:extLst>
              </p:cNvPr>
              <p:cNvSpPr/>
              <p:nvPr/>
            </p:nvSpPr>
            <p:spPr>
              <a:xfrm rot="2378751">
                <a:off x="8868604" y="3249362"/>
                <a:ext cx="209613" cy="317263"/>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Rectangle 13">
                <a:extLst>
                  <a:ext uri="{FF2B5EF4-FFF2-40B4-BE49-F238E27FC236}">
                    <a16:creationId xmlns:a16="http://schemas.microsoft.com/office/drawing/2014/main" id="{96007680-2BF8-495A-BECA-1781516376F6}"/>
                  </a:ext>
                </a:extLst>
              </p:cNvPr>
              <p:cNvSpPr/>
              <p:nvPr/>
            </p:nvSpPr>
            <p:spPr>
              <a:xfrm rot="3450403">
                <a:off x="9277759" y="2912364"/>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6" name="Rectangle 13">
                <a:extLst>
                  <a:ext uri="{FF2B5EF4-FFF2-40B4-BE49-F238E27FC236}">
                    <a16:creationId xmlns:a16="http://schemas.microsoft.com/office/drawing/2014/main" id="{53146DB0-7C8E-47B0-BD78-6B068AA34F84}"/>
                  </a:ext>
                </a:extLst>
              </p:cNvPr>
              <p:cNvSpPr/>
              <p:nvPr/>
            </p:nvSpPr>
            <p:spPr>
              <a:xfrm rot="2421663">
                <a:off x="9647393" y="3662053"/>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7" name="Rectangle 13">
                <a:extLst>
                  <a:ext uri="{FF2B5EF4-FFF2-40B4-BE49-F238E27FC236}">
                    <a16:creationId xmlns:a16="http://schemas.microsoft.com/office/drawing/2014/main" id="{0C232580-41FA-48D6-8388-8F685B4DE2C9}"/>
                  </a:ext>
                </a:extLst>
              </p:cNvPr>
              <p:cNvSpPr/>
              <p:nvPr/>
            </p:nvSpPr>
            <p:spPr>
              <a:xfrm rot="20421663">
                <a:off x="9921396" y="2995016"/>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Rectangle 13">
                <a:extLst>
                  <a:ext uri="{FF2B5EF4-FFF2-40B4-BE49-F238E27FC236}">
                    <a16:creationId xmlns:a16="http://schemas.microsoft.com/office/drawing/2014/main" id="{8FCB500D-9141-4358-96F4-181DC8C33908}"/>
                  </a:ext>
                </a:extLst>
              </p:cNvPr>
              <p:cNvSpPr/>
              <p:nvPr/>
            </p:nvSpPr>
            <p:spPr>
              <a:xfrm rot="18859673">
                <a:off x="9746450" y="2578822"/>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9" name="Rectangle 13">
                <a:extLst>
                  <a:ext uri="{FF2B5EF4-FFF2-40B4-BE49-F238E27FC236}">
                    <a16:creationId xmlns:a16="http://schemas.microsoft.com/office/drawing/2014/main" id="{F3F36B79-15E9-4679-A340-955B7F51FE76}"/>
                  </a:ext>
                </a:extLst>
              </p:cNvPr>
              <p:cNvSpPr/>
              <p:nvPr/>
            </p:nvSpPr>
            <p:spPr>
              <a:xfrm rot="3762010" flipV="1">
                <a:off x="9334265" y="1685299"/>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0" name="Rectangle 13">
                <a:extLst>
                  <a:ext uri="{FF2B5EF4-FFF2-40B4-BE49-F238E27FC236}">
                    <a16:creationId xmlns:a16="http://schemas.microsoft.com/office/drawing/2014/main" id="{42004075-971B-471B-AB47-439D2B1F979B}"/>
                  </a:ext>
                </a:extLst>
              </p:cNvPr>
              <p:cNvSpPr/>
              <p:nvPr/>
            </p:nvSpPr>
            <p:spPr>
              <a:xfrm rot="16778751">
                <a:off x="9376739" y="2304621"/>
                <a:ext cx="146962" cy="222437"/>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1" name="Rectangle 13">
                <a:extLst>
                  <a:ext uri="{FF2B5EF4-FFF2-40B4-BE49-F238E27FC236}">
                    <a16:creationId xmlns:a16="http://schemas.microsoft.com/office/drawing/2014/main" id="{C3DF760B-224F-4796-915C-D6C5840FEFB9}"/>
                  </a:ext>
                </a:extLst>
              </p:cNvPr>
              <p:cNvSpPr/>
              <p:nvPr/>
            </p:nvSpPr>
            <p:spPr>
              <a:xfrm rot="17850403">
                <a:off x="8989360" y="2062068"/>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2" name="Rectangle 13">
                <a:extLst>
                  <a:ext uri="{FF2B5EF4-FFF2-40B4-BE49-F238E27FC236}">
                    <a16:creationId xmlns:a16="http://schemas.microsoft.com/office/drawing/2014/main" id="{903035B0-B614-403A-A579-EE4D6F01DE17}"/>
                  </a:ext>
                </a:extLst>
              </p:cNvPr>
              <p:cNvSpPr/>
              <p:nvPr/>
            </p:nvSpPr>
            <p:spPr>
              <a:xfrm>
                <a:off x="9687155" y="2238062"/>
                <a:ext cx="146962" cy="222437"/>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Rectangle 13">
                <a:extLst>
                  <a:ext uri="{FF2B5EF4-FFF2-40B4-BE49-F238E27FC236}">
                    <a16:creationId xmlns:a16="http://schemas.microsoft.com/office/drawing/2014/main" id="{3180CAEE-C6CF-4187-B73C-52425401688A}"/>
                  </a:ext>
                </a:extLst>
              </p:cNvPr>
              <p:cNvSpPr/>
              <p:nvPr/>
            </p:nvSpPr>
            <p:spPr>
              <a:xfrm rot="5123384" flipV="1">
                <a:off x="9869372" y="2221645"/>
                <a:ext cx="147744" cy="223621"/>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Rectangle 13">
                <a:extLst>
                  <a:ext uri="{FF2B5EF4-FFF2-40B4-BE49-F238E27FC236}">
                    <a16:creationId xmlns:a16="http://schemas.microsoft.com/office/drawing/2014/main" id="{6B309E88-6343-41B0-9220-5F23D1F984B0}"/>
                  </a:ext>
                </a:extLst>
              </p:cNvPr>
              <p:cNvSpPr/>
              <p:nvPr/>
            </p:nvSpPr>
            <p:spPr>
              <a:xfrm rot="5133717" flipV="1">
                <a:off x="9634388" y="1939162"/>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Rectangle 13">
                <a:extLst>
                  <a:ext uri="{FF2B5EF4-FFF2-40B4-BE49-F238E27FC236}">
                    <a16:creationId xmlns:a16="http://schemas.microsoft.com/office/drawing/2014/main" id="{0978CF5E-675D-46EB-9556-1A0C7127FC13}"/>
                  </a:ext>
                </a:extLst>
              </p:cNvPr>
              <p:cNvSpPr/>
              <p:nvPr/>
            </p:nvSpPr>
            <p:spPr>
              <a:xfrm rot="7362010" flipV="1">
                <a:off x="9481347" y="1402093"/>
                <a:ext cx="239436" cy="36240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Rectangle 13">
                <a:extLst>
                  <a:ext uri="{FF2B5EF4-FFF2-40B4-BE49-F238E27FC236}">
                    <a16:creationId xmlns:a16="http://schemas.microsoft.com/office/drawing/2014/main" id="{0CE60436-D63F-4C1E-8EC8-11B7DD18B5F1}"/>
                  </a:ext>
                </a:extLst>
              </p:cNvPr>
              <p:cNvSpPr/>
              <p:nvPr/>
            </p:nvSpPr>
            <p:spPr>
              <a:xfrm rot="19650403">
                <a:off x="9040424" y="1157599"/>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Rectangle 13">
                <a:extLst>
                  <a:ext uri="{FF2B5EF4-FFF2-40B4-BE49-F238E27FC236}">
                    <a16:creationId xmlns:a16="http://schemas.microsoft.com/office/drawing/2014/main" id="{94E0F2D4-9DC2-435D-A497-2ABFBBAEB4C2}"/>
                  </a:ext>
                </a:extLst>
              </p:cNvPr>
              <p:cNvSpPr/>
              <p:nvPr/>
            </p:nvSpPr>
            <p:spPr>
              <a:xfrm rot="1814554">
                <a:off x="9567322" y="997544"/>
                <a:ext cx="325773" cy="49307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8" name="Rectangle 13">
                <a:extLst>
                  <a:ext uri="{FF2B5EF4-FFF2-40B4-BE49-F238E27FC236}">
                    <a16:creationId xmlns:a16="http://schemas.microsoft.com/office/drawing/2014/main" id="{737F8382-943C-4306-BC2F-68B297FE199A}"/>
                  </a:ext>
                </a:extLst>
              </p:cNvPr>
              <p:cNvSpPr/>
              <p:nvPr/>
            </p:nvSpPr>
            <p:spPr>
              <a:xfrm rot="11418252" flipV="1">
                <a:off x="9859339" y="1558342"/>
                <a:ext cx="239436" cy="362401"/>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9" name="Rectangle 13">
                <a:extLst>
                  <a:ext uri="{FF2B5EF4-FFF2-40B4-BE49-F238E27FC236}">
                    <a16:creationId xmlns:a16="http://schemas.microsoft.com/office/drawing/2014/main" id="{460CAE9E-A889-4552-AED8-B96DADA948DD}"/>
                  </a:ext>
                </a:extLst>
              </p:cNvPr>
              <p:cNvSpPr/>
              <p:nvPr/>
            </p:nvSpPr>
            <p:spPr>
              <a:xfrm rot="2077136">
                <a:off x="9981349" y="1856951"/>
                <a:ext cx="233339" cy="35317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0" name="Rectangle 13">
                <a:extLst>
                  <a:ext uri="{FF2B5EF4-FFF2-40B4-BE49-F238E27FC236}">
                    <a16:creationId xmlns:a16="http://schemas.microsoft.com/office/drawing/2014/main" id="{34EE7EC4-A7FA-40EE-9B75-D5B1E1EC9A36}"/>
                  </a:ext>
                </a:extLst>
              </p:cNvPr>
              <p:cNvSpPr/>
              <p:nvPr/>
            </p:nvSpPr>
            <p:spPr>
              <a:xfrm rot="11361642" flipV="1">
                <a:off x="10395531" y="1600984"/>
                <a:ext cx="398232" cy="602748"/>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1" name="Rectangle 13">
                <a:extLst>
                  <a:ext uri="{FF2B5EF4-FFF2-40B4-BE49-F238E27FC236}">
                    <a16:creationId xmlns:a16="http://schemas.microsoft.com/office/drawing/2014/main" id="{FC182373-73B8-4598-9098-C02C6E7F4A21}"/>
                  </a:ext>
                </a:extLst>
              </p:cNvPr>
              <p:cNvSpPr/>
              <p:nvPr/>
            </p:nvSpPr>
            <p:spPr>
              <a:xfrm rot="4849934">
                <a:off x="10346185" y="2303093"/>
                <a:ext cx="233339" cy="35317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 name="connsiteX0" fmla="*/ 9244 w 639437"/>
                  <a:gd name="connsiteY0" fmla="*/ 0 h 1316963"/>
                  <a:gd name="connsiteX1" fmla="*/ 570210 w 639437"/>
                  <a:gd name="connsiteY1" fmla="*/ 1238268 h 1316963"/>
                  <a:gd name="connsiteX2" fmla="*/ 255845 w 639437"/>
                  <a:gd name="connsiteY2" fmla="*/ 548639 h 1316963"/>
                  <a:gd name="connsiteX3" fmla="*/ 537748 w 639437"/>
                  <a:gd name="connsiteY3" fmla="*/ 1316963 h 1316963"/>
                  <a:gd name="connsiteX4" fmla="*/ 22352 w 639437"/>
                  <a:gd name="connsiteY4" fmla="*/ 304607 h 1316963"/>
                  <a:gd name="connsiteX5" fmla="*/ 9244 w 639437"/>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13108 w 630193"/>
                  <a:gd name="connsiteY4" fmla="*/ 30460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20147" y="849668"/>
                      <a:pt x="13108" y="304607"/>
                    </a:cubicBezTo>
                    <a:cubicBezTo>
                      <a:pt x="26998" y="26412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2" name="Rectangle 13">
                <a:extLst>
                  <a:ext uri="{FF2B5EF4-FFF2-40B4-BE49-F238E27FC236}">
                    <a16:creationId xmlns:a16="http://schemas.microsoft.com/office/drawing/2014/main" id="{87241C32-08C3-4B05-9268-6F7389732F4B}"/>
                  </a:ext>
                </a:extLst>
              </p:cNvPr>
              <p:cNvSpPr/>
              <p:nvPr/>
            </p:nvSpPr>
            <p:spPr>
              <a:xfrm rot="3865849">
                <a:off x="10373936" y="2616342"/>
                <a:ext cx="233339" cy="35317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3" name="Rectangle 13">
                <a:extLst>
                  <a:ext uri="{FF2B5EF4-FFF2-40B4-BE49-F238E27FC236}">
                    <a16:creationId xmlns:a16="http://schemas.microsoft.com/office/drawing/2014/main" id="{0F7D9146-BB9F-485D-97CE-D4A56C36E05B}"/>
                  </a:ext>
                </a:extLst>
              </p:cNvPr>
              <p:cNvSpPr/>
              <p:nvPr/>
            </p:nvSpPr>
            <p:spPr>
              <a:xfrm rot="4012716">
                <a:off x="10414304" y="2990135"/>
                <a:ext cx="209613" cy="317263"/>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4" name="Rectangle 13">
                <a:extLst>
                  <a:ext uri="{FF2B5EF4-FFF2-40B4-BE49-F238E27FC236}">
                    <a16:creationId xmlns:a16="http://schemas.microsoft.com/office/drawing/2014/main" id="{01CE47F8-49D7-41B3-8F47-2DF646F92C95}"/>
                  </a:ext>
                </a:extLst>
              </p:cNvPr>
              <p:cNvSpPr/>
              <p:nvPr/>
            </p:nvSpPr>
            <p:spPr>
              <a:xfrm rot="4042281">
                <a:off x="10425008" y="3294216"/>
                <a:ext cx="222454" cy="375666"/>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5" name="Rectangle 13">
                <a:extLst>
                  <a:ext uri="{FF2B5EF4-FFF2-40B4-BE49-F238E27FC236}">
                    <a16:creationId xmlns:a16="http://schemas.microsoft.com/office/drawing/2014/main" id="{2250CEE6-B9F4-46DD-AD70-14AC7696131D}"/>
                  </a:ext>
                </a:extLst>
              </p:cNvPr>
              <p:cNvSpPr/>
              <p:nvPr/>
            </p:nvSpPr>
            <p:spPr>
              <a:xfrm rot="20094211">
                <a:off x="10737760" y="3263792"/>
                <a:ext cx="180769" cy="30990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Rectangle 13">
                <a:extLst>
                  <a:ext uri="{FF2B5EF4-FFF2-40B4-BE49-F238E27FC236}">
                    <a16:creationId xmlns:a16="http://schemas.microsoft.com/office/drawing/2014/main" id="{71B9A2D4-F376-44A9-8A3C-955A46625FBC}"/>
                  </a:ext>
                </a:extLst>
              </p:cNvPr>
              <p:cNvSpPr/>
              <p:nvPr/>
            </p:nvSpPr>
            <p:spPr>
              <a:xfrm rot="21414689">
                <a:off x="10673645" y="2838836"/>
                <a:ext cx="285234" cy="43506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7" name="Rectangle 13">
                <a:extLst>
                  <a:ext uri="{FF2B5EF4-FFF2-40B4-BE49-F238E27FC236}">
                    <a16:creationId xmlns:a16="http://schemas.microsoft.com/office/drawing/2014/main" id="{D3D0AC84-B73F-412B-AB4F-F9B4A40CE6F0}"/>
                  </a:ext>
                </a:extLst>
              </p:cNvPr>
              <p:cNvSpPr/>
              <p:nvPr/>
            </p:nvSpPr>
            <p:spPr>
              <a:xfrm>
                <a:off x="10974005" y="3111017"/>
                <a:ext cx="180769" cy="30990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8" name="Rectangle 13">
                <a:extLst>
                  <a:ext uri="{FF2B5EF4-FFF2-40B4-BE49-F238E27FC236}">
                    <a16:creationId xmlns:a16="http://schemas.microsoft.com/office/drawing/2014/main" id="{8D2F9254-BF60-471F-A6BC-C2DD1EAF8C28}"/>
                  </a:ext>
                </a:extLst>
              </p:cNvPr>
              <p:cNvSpPr/>
              <p:nvPr/>
            </p:nvSpPr>
            <p:spPr>
              <a:xfrm>
                <a:off x="10985464" y="2655076"/>
                <a:ext cx="180769" cy="30990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Rectangle 13">
                <a:extLst>
                  <a:ext uri="{FF2B5EF4-FFF2-40B4-BE49-F238E27FC236}">
                    <a16:creationId xmlns:a16="http://schemas.microsoft.com/office/drawing/2014/main" id="{F309996A-A21F-4223-B80B-B8A912C7DB03}"/>
                  </a:ext>
                </a:extLst>
              </p:cNvPr>
              <p:cNvSpPr/>
              <p:nvPr/>
            </p:nvSpPr>
            <p:spPr>
              <a:xfrm rot="5635683">
                <a:off x="11442272" y="2804157"/>
                <a:ext cx="180769" cy="30990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0" name="Rectangle 13">
                <a:extLst>
                  <a:ext uri="{FF2B5EF4-FFF2-40B4-BE49-F238E27FC236}">
                    <a16:creationId xmlns:a16="http://schemas.microsoft.com/office/drawing/2014/main" id="{B583DF07-2A47-4496-94EE-A04E4539D5D6}"/>
                  </a:ext>
                </a:extLst>
              </p:cNvPr>
              <p:cNvSpPr/>
              <p:nvPr/>
            </p:nvSpPr>
            <p:spPr>
              <a:xfrm rot="2643059">
                <a:off x="11218463" y="2373528"/>
                <a:ext cx="285234" cy="435062"/>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1" name="Rectangle 13">
                <a:extLst>
                  <a:ext uri="{FF2B5EF4-FFF2-40B4-BE49-F238E27FC236}">
                    <a16:creationId xmlns:a16="http://schemas.microsoft.com/office/drawing/2014/main" id="{D0F62AB7-7813-4E3F-8157-9C0704EA0279}"/>
                  </a:ext>
                </a:extLst>
              </p:cNvPr>
              <p:cNvSpPr/>
              <p:nvPr/>
            </p:nvSpPr>
            <p:spPr>
              <a:xfrm rot="12810982" flipV="1">
                <a:off x="11246964" y="3188445"/>
                <a:ext cx="203062" cy="30642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2" name="Rectangle 13">
                <a:extLst>
                  <a:ext uri="{FF2B5EF4-FFF2-40B4-BE49-F238E27FC236}">
                    <a16:creationId xmlns:a16="http://schemas.microsoft.com/office/drawing/2014/main" id="{80F62FFF-2E97-4291-AF68-C9C2CF409DCB}"/>
                  </a:ext>
                </a:extLst>
              </p:cNvPr>
              <p:cNvSpPr/>
              <p:nvPr/>
            </p:nvSpPr>
            <p:spPr>
              <a:xfrm rot="13454130" flipV="1">
                <a:off x="11183076" y="3406166"/>
                <a:ext cx="318838" cy="464106"/>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Rectangle 13">
                <a:extLst>
                  <a:ext uri="{FF2B5EF4-FFF2-40B4-BE49-F238E27FC236}">
                    <a16:creationId xmlns:a16="http://schemas.microsoft.com/office/drawing/2014/main" id="{2986DAE4-C499-432F-8601-207FC55F8378}"/>
                  </a:ext>
                </a:extLst>
              </p:cNvPr>
              <p:cNvSpPr/>
              <p:nvPr/>
            </p:nvSpPr>
            <p:spPr>
              <a:xfrm rot="3428136">
                <a:off x="11141628" y="3779142"/>
                <a:ext cx="173104" cy="248909"/>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4" name="Rectangle 13">
                <a:extLst>
                  <a:ext uri="{FF2B5EF4-FFF2-40B4-BE49-F238E27FC236}">
                    <a16:creationId xmlns:a16="http://schemas.microsoft.com/office/drawing/2014/main" id="{44850596-C3BE-477D-A759-737ED797F2AA}"/>
                  </a:ext>
                </a:extLst>
              </p:cNvPr>
              <p:cNvSpPr/>
              <p:nvPr/>
            </p:nvSpPr>
            <p:spPr>
              <a:xfrm rot="13454130" flipV="1">
                <a:off x="11649044" y="3690064"/>
                <a:ext cx="318838" cy="464106"/>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5" name="Rectangle 13">
                <a:extLst>
                  <a:ext uri="{FF2B5EF4-FFF2-40B4-BE49-F238E27FC236}">
                    <a16:creationId xmlns:a16="http://schemas.microsoft.com/office/drawing/2014/main" id="{60AD4830-1A61-4B6D-9809-437E004BDA7B}"/>
                  </a:ext>
                </a:extLst>
              </p:cNvPr>
              <p:cNvSpPr/>
              <p:nvPr/>
            </p:nvSpPr>
            <p:spPr>
              <a:xfrm rot="8530840">
                <a:off x="11394880" y="3947664"/>
                <a:ext cx="239436" cy="362401"/>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grpSp>
        <p:nvGrpSpPr>
          <p:cNvPr id="29" name="Group 28">
            <a:extLst>
              <a:ext uri="{FF2B5EF4-FFF2-40B4-BE49-F238E27FC236}">
                <a16:creationId xmlns:a16="http://schemas.microsoft.com/office/drawing/2014/main" id="{3A07097B-E246-4515-8A39-CB79CA2D80FD}"/>
              </a:ext>
            </a:extLst>
          </p:cNvPr>
          <p:cNvGrpSpPr/>
          <p:nvPr/>
        </p:nvGrpSpPr>
        <p:grpSpPr>
          <a:xfrm>
            <a:off x="4466266" y="4894064"/>
            <a:ext cx="931574" cy="1801152"/>
            <a:chOff x="5646748" y="4346900"/>
            <a:chExt cx="1239900" cy="2397285"/>
          </a:xfrm>
        </p:grpSpPr>
        <p:grpSp>
          <p:nvGrpSpPr>
            <p:cNvPr id="34" name="Group 33">
              <a:extLst>
                <a:ext uri="{FF2B5EF4-FFF2-40B4-BE49-F238E27FC236}">
                  <a16:creationId xmlns:a16="http://schemas.microsoft.com/office/drawing/2014/main" id="{CE3BFF6A-B089-4030-A8BE-B3B0DA952F89}"/>
                </a:ext>
              </a:extLst>
            </p:cNvPr>
            <p:cNvGrpSpPr/>
            <p:nvPr/>
          </p:nvGrpSpPr>
          <p:grpSpPr>
            <a:xfrm>
              <a:off x="5646748" y="4346900"/>
              <a:ext cx="1239900" cy="2397285"/>
              <a:chOff x="4060591" y="3732474"/>
              <a:chExt cx="1239900" cy="2397285"/>
            </a:xfrm>
          </p:grpSpPr>
          <p:sp>
            <p:nvSpPr>
              <p:cNvPr id="38" name="Rectangle 23">
                <a:extLst>
                  <a:ext uri="{FF2B5EF4-FFF2-40B4-BE49-F238E27FC236}">
                    <a16:creationId xmlns:a16="http://schemas.microsoft.com/office/drawing/2014/main" id="{30F2DA92-0314-470B-AFBF-6E6010CDDFA9}"/>
                  </a:ext>
                </a:extLst>
              </p:cNvPr>
              <p:cNvSpPr/>
              <p:nvPr/>
            </p:nvSpPr>
            <p:spPr>
              <a:xfrm>
                <a:off x="4060591" y="4222903"/>
                <a:ext cx="1135665" cy="1906856"/>
              </a:xfrm>
              <a:custGeom>
                <a:avLst/>
                <a:gdLst>
                  <a:gd name="connsiteX0" fmla="*/ 0 w 45719"/>
                  <a:gd name="connsiteY0" fmla="*/ 0 h 204788"/>
                  <a:gd name="connsiteX1" fmla="*/ 45719 w 45719"/>
                  <a:gd name="connsiteY1" fmla="*/ 0 h 204788"/>
                  <a:gd name="connsiteX2" fmla="*/ 45719 w 45719"/>
                  <a:gd name="connsiteY2" fmla="*/ 204788 h 204788"/>
                  <a:gd name="connsiteX3" fmla="*/ 0 w 45719"/>
                  <a:gd name="connsiteY3" fmla="*/ 204788 h 204788"/>
                  <a:gd name="connsiteX4" fmla="*/ 0 w 45719"/>
                  <a:gd name="connsiteY4" fmla="*/ 0 h 204788"/>
                  <a:gd name="connsiteX0" fmla="*/ 0 w 64769"/>
                  <a:gd name="connsiteY0" fmla="*/ 19050 h 223838"/>
                  <a:gd name="connsiteX1" fmla="*/ 64769 w 64769"/>
                  <a:gd name="connsiteY1" fmla="*/ 0 h 223838"/>
                  <a:gd name="connsiteX2" fmla="*/ 45719 w 64769"/>
                  <a:gd name="connsiteY2" fmla="*/ 223838 h 223838"/>
                  <a:gd name="connsiteX3" fmla="*/ 0 w 64769"/>
                  <a:gd name="connsiteY3" fmla="*/ 223838 h 223838"/>
                  <a:gd name="connsiteX4" fmla="*/ 0 w 64769"/>
                  <a:gd name="connsiteY4" fmla="*/ 19050 h 223838"/>
                  <a:gd name="connsiteX0" fmla="*/ 0 w 76676"/>
                  <a:gd name="connsiteY0" fmla="*/ 0 h 297657"/>
                  <a:gd name="connsiteX1" fmla="*/ 76676 w 76676"/>
                  <a:gd name="connsiteY1" fmla="*/ 73819 h 297657"/>
                  <a:gd name="connsiteX2" fmla="*/ 57626 w 76676"/>
                  <a:gd name="connsiteY2" fmla="*/ 297657 h 297657"/>
                  <a:gd name="connsiteX3" fmla="*/ 11907 w 76676"/>
                  <a:gd name="connsiteY3" fmla="*/ 297657 h 297657"/>
                  <a:gd name="connsiteX4" fmla="*/ 0 w 76676"/>
                  <a:gd name="connsiteY4" fmla="*/ 0 h 297657"/>
                  <a:gd name="connsiteX0" fmla="*/ 0 w 76676"/>
                  <a:gd name="connsiteY0" fmla="*/ 0 h 297657"/>
                  <a:gd name="connsiteX1" fmla="*/ 38101 w 76676"/>
                  <a:gd name="connsiteY1" fmla="*/ 33339 h 297657"/>
                  <a:gd name="connsiteX2" fmla="*/ 76676 w 76676"/>
                  <a:gd name="connsiteY2" fmla="*/ 73819 h 297657"/>
                  <a:gd name="connsiteX3" fmla="*/ 57626 w 76676"/>
                  <a:gd name="connsiteY3" fmla="*/ 297657 h 297657"/>
                  <a:gd name="connsiteX4" fmla="*/ 11907 w 76676"/>
                  <a:gd name="connsiteY4" fmla="*/ 297657 h 297657"/>
                  <a:gd name="connsiteX5" fmla="*/ 0 w 76676"/>
                  <a:gd name="connsiteY5" fmla="*/ 0 h 297657"/>
                  <a:gd name="connsiteX0" fmla="*/ 0 w 76676"/>
                  <a:gd name="connsiteY0" fmla="*/ 0 h 297657"/>
                  <a:gd name="connsiteX1" fmla="*/ 45244 w 76676"/>
                  <a:gd name="connsiteY1" fmla="*/ 73820 h 297657"/>
                  <a:gd name="connsiteX2" fmla="*/ 76676 w 76676"/>
                  <a:gd name="connsiteY2" fmla="*/ 73819 h 297657"/>
                  <a:gd name="connsiteX3" fmla="*/ 57626 w 76676"/>
                  <a:gd name="connsiteY3" fmla="*/ 297657 h 297657"/>
                  <a:gd name="connsiteX4" fmla="*/ 11907 w 76676"/>
                  <a:gd name="connsiteY4" fmla="*/ 297657 h 297657"/>
                  <a:gd name="connsiteX5" fmla="*/ 0 w 76676"/>
                  <a:gd name="connsiteY5" fmla="*/ 0 h 297657"/>
                  <a:gd name="connsiteX0" fmla="*/ 0 w 114776"/>
                  <a:gd name="connsiteY0" fmla="*/ 0 h 297657"/>
                  <a:gd name="connsiteX1" fmla="*/ 45244 w 114776"/>
                  <a:gd name="connsiteY1" fmla="*/ 73820 h 297657"/>
                  <a:gd name="connsiteX2" fmla="*/ 114776 w 114776"/>
                  <a:gd name="connsiteY2" fmla="*/ 52388 h 297657"/>
                  <a:gd name="connsiteX3" fmla="*/ 57626 w 114776"/>
                  <a:gd name="connsiteY3" fmla="*/ 297657 h 297657"/>
                  <a:gd name="connsiteX4" fmla="*/ 11907 w 114776"/>
                  <a:gd name="connsiteY4" fmla="*/ 297657 h 297657"/>
                  <a:gd name="connsiteX5" fmla="*/ 0 w 114776"/>
                  <a:gd name="connsiteY5" fmla="*/ 0 h 297657"/>
                  <a:gd name="connsiteX0" fmla="*/ 0 w 114776"/>
                  <a:gd name="connsiteY0" fmla="*/ 0 h 297657"/>
                  <a:gd name="connsiteX1" fmla="*/ 45244 w 114776"/>
                  <a:gd name="connsiteY1" fmla="*/ 73820 h 297657"/>
                  <a:gd name="connsiteX2" fmla="*/ 114776 w 114776"/>
                  <a:gd name="connsiteY2" fmla="*/ 52388 h 297657"/>
                  <a:gd name="connsiteX3" fmla="*/ 78582 w 114776"/>
                  <a:gd name="connsiteY3" fmla="*/ 64296 h 297657"/>
                  <a:gd name="connsiteX4" fmla="*/ 57626 w 114776"/>
                  <a:gd name="connsiteY4" fmla="*/ 297657 h 297657"/>
                  <a:gd name="connsiteX5" fmla="*/ 11907 w 114776"/>
                  <a:gd name="connsiteY5" fmla="*/ 297657 h 297657"/>
                  <a:gd name="connsiteX6" fmla="*/ 0 w 114776"/>
                  <a:gd name="connsiteY6" fmla="*/ 0 h 297657"/>
                  <a:gd name="connsiteX0" fmla="*/ 0 w 116682"/>
                  <a:gd name="connsiteY0" fmla="*/ 0 h 297657"/>
                  <a:gd name="connsiteX1" fmla="*/ 45244 w 116682"/>
                  <a:gd name="connsiteY1" fmla="*/ 73820 h 297657"/>
                  <a:gd name="connsiteX2" fmla="*/ 114776 w 116682"/>
                  <a:gd name="connsiteY2" fmla="*/ 52388 h 297657"/>
                  <a:gd name="connsiteX3" fmla="*/ 116682 w 116682"/>
                  <a:gd name="connsiteY3" fmla="*/ 121446 h 297657"/>
                  <a:gd name="connsiteX4" fmla="*/ 57626 w 116682"/>
                  <a:gd name="connsiteY4" fmla="*/ 297657 h 297657"/>
                  <a:gd name="connsiteX5" fmla="*/ 11907 w 116682"/>
                  <a:gd name="connsiteY5" fmla="*/ 297657 h 297657"/>
                  <a:gd name="connsiteX6" fmla="*/ 0 w 116682"/>
                  <a:gd name="connsiteY6" fmla="*/ 0 h 297657"/>
                  <a:gd name="connsiteX0" fmla="*/ 0 w 114792"/>
                  <a:gd name="connsiteY0" fmla="*/ 0 h 297657"/>
                  <a:gd name="connsiteX1" fmla="*/ 45244 w 114792"/>
                  <a:gd name="connsiteY1" fmla="*/ 73820 h 297657"/>
                  <a:gd name="connsiteX2" fmla="*/ 114776 w 114792"/>
                  <a:gd name="connsiteY2" fmla="*/ 52388 h 297657"/>
                  <a:gd name="connsiteX3" fmla="*/ 97632 w 114792"/>
                  <a:gd name="connsiteY3" fmla="*/ 109540 h 297657"/>
                  <a:gd name="connsiteX4" fmla="*/ 57626 w 114792"/>
                  <a:gd name="connsiteY4" fmla="*/ 297657 h 297657"/>
                  <a:gd name="connsiteX5" fmla="*/ 11907 w 114792"/>
                  <a:gd name="connsiteY5" fmla="*/ 297657 h 297657"/>
                  <a:gd name="connsiteX6" fmla="*/ 0 w 114792"/>
                  <a:gd name="connsiteY6" fmla="*/ 0 h 297657"/>
                  <a:gd name="connsiteX0" fmla="*/ 0 w 105283"/>
                  <a:gd name="connsiteY0" fmla="*/ 0 h 297657"/>
                  <a:gd name="connsiteX1" fmla="*/ 45244 w 105283"/>
                  <a:gd name="connsiteY1" fmla="*/ 73820 h 297657"/>
                  <a:gd name="connsiteX2" fmla="*/ 105251 w 105283"/>
                  <a:gd name="connsiteY2" fmla="*/ 38101 h 297657"/>
                  <a:gd name="connsiteX3" fmla="*/ 97632 w 105283"/>
                  <a:gd name="connsiteY3" fmla="*/ 109540 h 297657"/>
                  <a:gd name="connsiteX4" fmla="*/ 57626 w 105283"/>
                  <a:gd name="connsiteY4" fmla="*/ 297657 h 297657"/>
                  <a:gd name="connsiteX5" fmla="*/ 11907 w 105283"/>
                  <a:gd name="connsiteY5" fmla="*/ 297657 h 297657"/>
                  <a:gd name="connsiteX6" fmla="*/ 0 w 105283"/>
                  <a:gd name="connsiteY6" fmla="*/ 0 h 297657"/>
                  <a:gd name="connsiteX0" fmla="*/ 0 w 111920"/>
                  <a:gd name="connsiteY0" fmla="*/ 0 h 297657"/>
                  <a:gd name="connsiteX1" fmla="*/ 45244 w 111920"/>
                  <a:gd name="connsiteY1" fmla="*/ 73820 h 297657"/>
                  <a:gd name="connsiteX2" fmla="*/ 105251 w 111920"/>
                  <a:gd name="connsiteY2" fmla="*/ 38101 h 297657"/>
                  <a:gd name="connsiteX3" fmla="*/ 111920 w 111920"/>
                  <a:gd name="connsiteY3" fmla="*/ 64296 h 297657"/>
                  <a:gd name="connsiteX4" fmla="*/ 57626 w 111920"/>
                  <a:gd name="connsiteY4" fmla="*/ 297657 h 297657"/>
                  <a:gd name="connsiteX5" fmla="*/ 11907 w 111920"/>
                  <a:gd name="connsiteY5" fmla="*/ 297657 h 297657"/>
                  <a:gd name="connsiteX6" fmla="*/ 0 w 111920"/>
                  <a:gd name="connsiteY6" fmla="*/ 0 h 297657"/>
                  <a:gd name="connsiteX0" fmla="*/ 0 w 111920"/>
                  <a:gd name="connsiteY0" fmla="*/ 0 h 297657"/>
                  <a:gd name="connsiteX1" fmla="*/ 45244 w 111920"/>
                  <a:gd name="connsiteY1" fmla="*/ 73820 h 297657"/>
                  <a:gd name="connsiteX2" fmla="*/ 105251 w 111920"/>
                  <a:gd name="connsiteY2" fmla="*/ 19051 h 297657"/>
                  <a:gd name="connsiteX3" fmla="*/ 111920 w 111920"/>
                  <a:gd name="connsiteY3" fmla="*/ 64296 h 297657"/>
                  <a:gd name="connsiteX4" fmla="*/ 57626 w 111920"/>
                  <a:gd name="connsiteY4" fmla="*/ 297657 h 297657"/>
                  <a:gd name="connsiteX5" fmla="*/ 11907 w 111920"/>
                  <a:gd name="connsiteY5" fmla="*/ 297657 h 297657"/>
                  <a:gd name="connsiteX6" fmla="*/ 0 w 111920"/>
                  <a:gd name="connsiteY6" fmla="*/ 0 h 297657"/>
                  <a:gd name="connsiteX0" fmla="*/ 0 w 105392"/>
                  <a:gd name="connsiteY0" fmla="*/ 0 h 297657"/>
                  <a:gd name="connsiteX1" fmla="*/ 45244 w 105392"/>
                  <a:gd name="connsiteY1" fmla="*/ 73820 h 297657"/>
                  <a:gd name="connsiteX2" fmla="*/ 105251 w 105392"/>
                  <a:gd name="connsiteY2" fmla="*/ 19051 h 297657"/>
                  <a:gd name="connsiteX3" fmla="*/ 104776 w 105392"/>
                  <a:gd name="connsiteY3" fmla="*/ 52390 h 297657"/>
                  <a:gd name="connsiteX4" fmla="*/ 57626 w 105392"/>
                  <a:gd name="connsiteY4" fmla="*/ 297657 h 297657"/>
                  <a:gd name="connsiteX5" fmla="*/ 11907 w 105392"/>
                  <a:gd name="connsiteY5" fmla="*/ 297657 h 297657"/>
                  <a:gd name="connsiteX6" fmla="*/ 0 w 105392"/>
                  <a:gd name="connsiteY6" fmla="*/ 0 h 297657"/>
                  <a:gd name="connsiteX0" fmla="*/ 0 w 105392"/>
                  <a:gd name="connsiteY0" fmla="*/ 0 h 297657"/>
                  <a:gd name="connsiteX1" fmla="*/ 45244 w 105392"/>
                  <a:gd name="connsiteY1" fmla="*/ 73820 h 297657"/>
                  <a:gd name="connsiteX2" fmla="*/ 105251 w 105392"/>
                  <a:gd name="connsiteY2" fmla="*/ 19051 h 297657"/>
                  <a:gd name="connsiteX3" fmla="*/ 104776 w 105392"/>
                  <a:gd name="connsiteY3" fmla="*/ 52390 h 297657"/>
                  <a:gd name="connsiteX4" fmla="*/ 88107 w 105392"/>
                  <a:gd name="connsiteY4" fmla="*/ 154783 h 297657"/>
                  <a:gd name="connsiteX5" fmla="*/ 57626 w 105392"/>
                  <a:gd name="connsiteY5" fmla="*/ 297657 h 297657"/>
                  <a:gd name="connsiteX6" fmla="*/ 11907 w 105392"/>
                  <a:gd name="connsiteY6" fmla="*/ 297657 h 297657"/>
                  <a:gd name="connsiteX7" fmla="*/ 0 w 105392"/>
                  <a:gd name="connsiteY7" fmla="*/ 0 h 297657"/>
                  <a:gd name="connsiteX0" fmla="*/ 0 w 105392"/>
                  <a:gd name="connsiteY0" fmla="*/ 0 h 297657"/>
                  <a:gd name="connsiteX1" fmla="*/ 45244 w 105392"/>
                  <a:gd name="connsiteY1" fmla="*/ 73820 h 297657"/>
                  <a:gd name="connsiteX2" fmla="*/ 105251 w 105392"/>
                  <a:gd name="connsiteY2" fmla="*/ 19051 h 297657"/>
                  <a:gd name="connsiteX3" fmla="*/ 104776 w 105392"/>
                  <a:gd name="connsiteY3" fmla="*/ 52390 h 297657"/>
                  <a:gd name="connsiteX4" fmla="*/ 61913 w 105392"/>
                  <a:gd name="connsiteY4" fmla="*/ 119064 h 297657"/>
                  <a:gd name="connsiteX5" fmla="*/ 57626 w 105392"/>
                  <a:gd name="connsiteY5" fmla="*/ 297657 h 297657"/>
                  <a:gd name="connsiteX6" fmla="*/ 11907 w 105392"/>
                  <a:gd name="connsiteY6" fmla="*/ 297657 h 297657"/>
                  <a:gd name="connsiteX7" fmla="*/ 0 w 105392"/>
                  <a:gd name="connsiteY7" fmla="*/ 0 h 297657"/>
                  <a:gd name="connsiteX0" fmla="*/ 0 w 105392"/>
                  <a:gd name="connsiteY0" fmla="*/ 0 h 297657"/>
                  <a:gd name="connsiteX1" fmla="*/ 14288 w 105392"/>
                  <a:gd name="connsiteY1" fmla="*/ 30958 h 297657"/>
                  <a:gd name="connsiteX2" fmla="*/ 45244 w 105392"/>
                  <a:gd name="connsiteY2" fmla="*/ 73820 h 297657"/>
                  <a:gd name="connsiteX3" fmla="*/ 105251 w 105392"/>
                  <a:gd name="connsiteY3" fmla="*/ 19051 h 297657"/>
                  <a:gd name="connsiteX4" fmla="*/ 104776 w 105392"/>
                  <a:gd name="connsiteY4" fmla="*/ 52390 h 297657"/>
                  <a:gd name="connsiteX5" fmla="*/ 61913 w 105392"/>
                  <a:gd name="connsiteY5" fmla="*/ 119064 h 297657"/>
                  <a:gd name="connsiteX6" fmla="*/ 57626 w 105392"/>
                  <a:gd name="connsiteY6" fmla="*/ 297657 h 297657"/>
                  <a:gd name="connsiteX7" fmla="*/ 11907 w 105392"/>
                  <a:gd name="connsiteY7" fmla="*/ 297657 h 297657"/>
                  <a:gd name="connsiteX8" fmla="*/ 0 w 105392"/>
                  <a:gd name="connsiteY8" fmla="*/ 0 h 297657"/>
                  <a:gd name="connsiteX0" fmla="*/ 0 w 105392"/>
                  <a:gd name="connsiteY0" fmla="*/ 28573 h 326230"/>
                  <a:gd name="connsiteX1" fmla="*/ 16669 w 105392"/>
                  <a:gd name="connsiteY1" fmla="*/ 0 h 326230"/>
                  <a:gd name="connsiteX2" fmla="*/ 45244 w 105392"/>
                  <a:gd name="connsiteY2" fmla="*/ 102393 h 326230"/>
                  <a:gd name="connsiteX3" fmla="*/ 105251 w 105392"/>
                  <a:gd name="connsiteY3" fmla="*/ 47624 h 326230"/>
                  <a:gd name="connsiteX4" fmla="*/ 104776 w 105392"/>
                  <a:gd name="connsiteY4" fmla="*/ 80963 h 326230"/>
                  <a:gd name="connsiteX5" fmla="*/ 61913 w 105392"/>
                  <a:gd name="connsiteY5" fmla="*/ 147637 h 326230"/>
                  <a:gd name="connsiteX6" fmla="*/ 57626 w 105392"/>
                  <a:gd name="connsiteY6" fmla="*/ 326230 h 326230"/>
                  <a:gd name="connsiteX7" fmla="*/ 11907 w 105392"/>
                  <a:gd name="connsiteY7" fmla="*/ 326230 h 326230"/>
                  <a:gd name="connsiteX8" fmla="*/ 0 w 105392"/>
                  <a:gd name="connsiteY8" fmla="*/ 28573 h 326230"/>
                  <a:gd name="connsiteX0" fmla="*/ 2380 w 107772"/>
                  <a:gd name="connsiteY0" fmla="*/ 28573 h 326230"/>
                  <a:gd name="connsiteX1" fmla="*/ 19049 w 107772"/>
                  <a:gd name="connsiteY1" fmla="*/ 0 h 326230"/>
                  <a:gd name="connsiteX2" fmla="*/ 47624 w 107772"/>
                  <a:gd name="connsiteY2" fmla="*/ 102393 h 326230"/>
                  <a:gd name="connsiteX3" fmla="*/ 107631 w 107772"/>
                  <a:gd name="connsiteY3" fmla="*/ 47624 h 326230"/>
                  <a:gd name="connsiteX4" fmla="*/ 107156 w 107772"/>
                  <a:gd name="connsiteY4" fmla="*/ 80963 h 326230"/>
                  <a:gd name="connsiteX5" fmla="*/ 64293 w 107772"/>
                  <a:gd name="connsiteY5" fmla="*/ 147637 h 326230"/>
                  <a:gd name="connsiteX6" fmla="*/ 60006 w 107772"/>
                  <a:gd name="connsiteY6" fmla="*/ 326230 h 326230"/>
                  <a:gd name="connsiteX7" fmla="*/ 14287 w 107772"/>
                  <a:gd name="connsiteY7" fmla="*/ 326230 h 326230"/>
                  <a:gd name="connsiteX8" fmla="*/ 0 w 107772"/>
                  <a:gd name="connsiteY8" fmla="*/ 69056 h 326230"/>
                  <a:gd name="connsiteX9" fmla="*/ 2380 w 107772"/>
                  <a:gd name="connsiteY9" fmla="*/ 28573 h 326230"/>
                  <a:gd name="connsiteX0" fmla="*/ 0 w 105392"/>
                  <a:gd name="connsiteY0" fmla="*/ 28573 h 326230"/>
                  <a:gd name="connsiteX1" fmla="*/ 16669 w 105392"/>
                  <a:gd name="connsiteY1" fmla="*/ 0 h 326230"/>
                  <a:gd name="connsiteX2" fmla="*/ 45244 w 105392"/>
                  <a:gd name="connsiteY2" fmla="*/ 102393 h 326230"/>
                  <a:gd name="connsiteX3" fmla="*/ 105251 w 105392"/>
                  <a:gd name="connsiteY3" fmla="*/ 47624 h 326230"/>
                  <a:gd name="connsiteX4" fmla="*/ 104776 w 105392"/>
                  <a:gd name="connsiteY4" fmla="*/ 80963 h 326230"/>
                  <a:gd name="connsiteX5" fmla="*/ 61913 w 105392"/>
                  <a:gd name="connsiteY5" fmla="*/ 147637 h 326230"/>
                  <a:gd name="connsiteX6" fmla="*/ 57626 w 105392"/>
                  <a:gd name="connsiteY6" fmla="*/ 326230 h 326230"/>
                  <a:gd name="connsiteX7" fmla="*/ 11907 w 105392"/>
                  <a:gd name="connsiteY7" fmla="*/ 326230 h 326230"/>
                  <a:gd name="connsiteX8" fmla="*/ 21433 w 105392"/>
                  <a:gd name="connsiteY8" fmla="*/ 121444 h 326230"/>
                  <a:gd name="connsiteX9" fmla="*/ 0 w 105392"/>
                  <a:gd name="connsiteY9" fmla="*/ 28573 h 326230"/>
                  <a:gd name="connsiteX0" fmla="*/ 0 w 105392"/>
                  <a:gd name="connsiteY0" fmla="*/ 28573 h 326230"/>
                  <a:gd name="connsiteX1" fmla="*/ 16669 w 105392"/>
                  <a:gd name="connsiteY1" fmla="*/ 0 h 326230"/>
                  <a:gd name="connsiteX2" fmla="*/ 45244 w 105392"/>
                  <a:gd name="connsiteY2" fmla="*/ 102393 h 326230"/>
                  <a:gd name="connsiteX3" fmla="*/ 105251 w 105392"/>
                  <a:gd name="connsiteY3" fmla="*/ 47624 h 326230"/>
                  <a:gd name="connsiteX4" fmla="*/ 104776 w 105392"/>
                  <a:gd name="connsiteY4" fmla="*/ 80963 h 326230"/>
                  <a:gd name="connsiteX5" fmla="*/ 61913 w 105392"/>
                  <a:gd name="connsiteY5" fmla="*/ 133349 h 326230"/>
                  <a:gd name="connsiteX6" fmla="*/ 57626 w 105392"/>
                  <a:gd name="connsiteY6" fmla="*/ 326230 h 326230"/>
                  <a:gd name="connsiteX7" fmla="*/ 11907 w 105392"/>
                  <a:gd name="connsiteY7" fmla="*/ 326230 h 326230"/>
                  <a:gd name="connsiteX8" fmla="*/ 21433 w 105392"/>
                  <a:gd name="connsiteY8" fmla="*/ 121444 h 326230"/>
                  <a:gd name="connsiteX9" fmla="*/ 0 w 105392"/>
                  <a:gd name="connsiteY9" fmla="*/ 28573 h 326230"/>
                  <a:gd name="connsiteX0" fmla="*/ 0 w 105392"/>
                  <a:gd name="connsiteY0" fmla="*/ 28573 h 547686"/>
                  <a:gd name="connsiteX1" fmla="*/ 16669 w 105392"/>
                  <a:gd name="connsiteY1" fmla="*/ 0 h 547686"/>
                  <a:gd name="connsiteX2" fmla="*/ 45244 w 105392"/>
                  <a:gd name="connsiteY2" fmla="*/ 102393 h 547686"/>
                  <a:gd name="connsiteX3" fmla="*/ 105251 w 105392"/>
                  <a:gd name="connsiteY3" fmla="*/ 47624 h 547686"/>
                  <a:gd name="connsiteX4" fmla="*/ 104776 w 105392"/>
                  <a:gd name="connsiteY4" fmla="*/ 80963 h 547686"/>
                  <a:gd name="connsiteX5" fmla="*/ 61913 w 105392"/>
                  <a:gd name="connsiteY5" fmla="*/ 133349 h 547686"/>
                  <a:gd name="connsiteX6" fmla="*/ 17145 w 105392"/>
                  <a:gd name="connsiteY6" fmla="*/ 547686 h 547686"/>
                  <a:gd name="connsiteX7" fmla="*/ 11907 w 105392"/>
                  <a:gd name="connsiteY7" fmla="*/ 326230 h 547686"/>
                  <a:gd name="connsiteX8" fmla="*/ 21433 w 105392"/>
                  <a:gd name="connsiteY8" fmla="*/ 121444 h 547686"/>
                  <a:gd name="connsiteX9" fmla="*/ 0 w 105392"/>
                  <a:gd name="connsiteY9" fmla="*/ 28573 h 547686"/>
                  <a:gd name="connsiteX0" fmla="*/ 66674 w 172066"/>
                  <a:gd name="connsiteY0" fmla="*/ 28573 h 547686"/>
                  <a:gd name="connsiteX1" fmla="*/ 83343 w 172066"/>
                  <a:gd name="connsiteY1" fmla="*/ 0 h 547686"/>
                  <a:gd name="connsiteX2" fmla="*/ 111918 w 172066"/>
                  <a:gd name="connsiteY2" fmla="*/ 102393 h 547686"/>
                  <a:gd name="connsiteX3" fmla="*/ 171925 w 172066"/>
                  <a:gd name="connsiteY3" fmla="*/ 47624 h 547686"/>
                  <a:gd name="connsiteX4" fmla="*/ 171450 w 172066"/>
                  <a:gd name="connsiteY4" fmla="*/ 80963 h 547686"/>
                  <a:gd name="connsiteX5" fmla="*/ 128587 w 172066"/>
                  <a:gd name="connsiteY5" fmla="*/ 133349 h 547686"/>
                  <a:gd name="connsiteX6" fmla="*/ 83819 w 172066"/>
                  <a:gd name="connsiteY6" fmla="*/ 547686 h 547686"/>
                  <a:gd name="connsiteX7" fmla="*/ 0 w 172066"/>
                  <a:gd name="connsiteY7" fmla="*/ 545305 h 547686"/>
                  <a:gd name="connsiteX8" fmla="*/ 88107 w 172066"/>
                  <a:gd name="connsiteY8" fmla="*/ 121444 h 547686"/>
                  <a:gd name="connsiteX9" fmla="*/ 66674 w 172066"/>
                  <a:gd name="connsiteY9" fmla="*/ 28573 h 547686"/>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66674 w 172066"/>
                  <a:gd name="connsiteY0" fmla="*/ 28573 h 561974"/>
                  <a:gd name="connsiteX1" fmla="*/ 83343 w 172066"/>
                  <a:gd name="connsiteY1" fmla="*/ 0 h 561974"/>
                  <a:gd name="connsiteX2" fmla="*/ 111918 w 172066"/>
                  <a:gd name="connsiteY2" fmla="*/ 102393 h 561974"/>
                  <a:gd name="connsiteX3" fmla="*/ 171925 w 172066"/>
                  <a:gd name="connsiteY3" fmla="*/ 47624 h 561974"/>
                  <a:gd name="connsiteX4" fmla="*/ 171450 w 172066"/>
                  <a:gd name="connsiteY4" fmla="*/ 80963 h 561974"/>
                  <a:gd name="connsiteX5" fmla="*/ 128587 w 172066"/>
                  <a:gd name="connsiteY5" fmla="*/ 133349 h 561974"/>
                  <a:gd name="connsiteX6" fmla="*/ 57626 w 172066"/>
                  <a:gd name="connsiteY6" fmla="*/ 561974 h 561974"/>
                  <a:gd name="connsiteX7" fmla="*/ 0 w 172066"/>
                  <a:gd name="connsiteY7" fmla="*/ 545305 h 561974"/>
                  <a:gd name="connsiteX8" fmla="*/ 88107 w 172066"/>
                  <a:gd name="connsiteY8" fmla="*/ 121444 h 561974"/>
                  <a:gd name="connsiteX9" fmla="*/ 66674 w 172066"/>
                  <a:gd name="connsiteY9" fmla="*/ 28573 h 561974"/>
                  <a:gd name="connsiteX0" fmla="*/ 84675 w 190067"/>
                  <a:gd name="connsiteY0" fmla="*/ 28573 h 577972"/>
                  <a:gd name="connsiteX1" fmla="*/ 101344 w 190067"/>
                  <a:gd name="connsiteY1" fmla="*/ 0 h 577972"/>
                  <a:gd name="connsiteX2" fmla="*/ 129919 w 190067"/>
                  <a:gd name="connsiteY2" fmla="*/ 102393 h 577972"/>
                  <a:gd name="connsiteX3" fmla="*/ 189926 w 190067"/>
                  <a:gd name="connsiteY3" fmla="*/ 47624 h 577972"/>
                  <a:gd name="connsiteX4" fmla="*/ 189451 w 190067"/>
                  <a:gd name="connsiteY4" fmla="*/ 80963 h 577972"/>
                  <a:gd name="connsiteX5" fmla="*/ 146588 w 190067"/>
                  <a:gd name="connsiteY5" fmla="*/ 133349 h 577972"/>
                  <a:gd name="connsiteX6" fmla="*/ 75627 w 190067"/>
                  <a:gd name="connsiteY6" fmla="*/ 561974 h 577972"/>
                  <a:gd name="connsiteX7" fmla="*/ 18001 w 190067"/>
                  <a:gd name="connsiteY7" fmla="*/ 545305 h 577972"/>
                  <a:gd name="connsiteX8" fmla="*/ 6095 w 190067"/>
                  <a:gd name="connsiteY8" fmla="*/ 547687 h 577972"/>
                  <a:gd name="connsiteX9" fmla="*/ 106108 w 190067"/>
                  <a:gd name="connsiteY9" fmla="*/ 121444 h 577972"/>
                  <a:gd name="connsiteX10" fmla="*/ 84675 w 190067"/>
                  <a:gd name="connsiteY10" fmla="*/ 28573 h 577972"/>
                  <a:gd name="connsiteX0" fmla="*/ 92445 w 197837"/>
                  <a:gd name="connsiteY0" fmla="*/ 28573 h 752473"/>
                  <a:gd name="connsiteX1" fmla="*/ 109114 w 197837"/>
                  <a:gd name="connsiteY1" fmla="*/ 0 h 752473"/>
                  <a:gd name="connsiteX2" fmla="*/ 137689 w 197837"/>
                  <a:gd name="connsiteY2" fmla="*/ 102393 h 752473"/>
                  <a:gd name="connsiteX3" fmla="*/ 197696 w 197837"/>
                  <a:gd name="connsiteY3" fmla="*/ 47624 h 752473"/>
                  <a:gd name="connsiteX4" fmla="*/ 197221 w 197837"/>
                  <a:gd name="connsiteY4" fmla="*/ 80963 h 752473"/>
                  <a:gd name="connsiteX5" fmla="*/ 154358 w 197837"/>
                  <a:gd name="connsiteY5" fmla="*/ 133349 h 752473"/>
                  <a:gd name="connsiteX6" fmla="*/ 83397 w 197837"/>
                  <a:gd name="connsiteY6" fmla="*/ 561974 h 752473"/>
                  <a:gd name="connsiteX7" fmla="*/ 6721 w 197837"/>
                  <a:gd name="connsiteY7" fmla="*/ 752473 h 752473"/>
                  <a:gd name="connsiteX8" fmla="*/ 13865 w 197837"/>
                  <a:gd name="connsiteY8" fmla="*/ 547687 h 752473"/>
                  <a:gd name="connsiteX9" fmla="*/ 113878 w 197837"/>
                  <a:gd name="connsiteY9" fmla="*/ 121444 h 752473"/>
                  <a:gd name="connsiteX10" fmla="*/ 92445 w 197837"/>
                  <a:gd name="connsiteY10"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3385 w 194501"/>
                  <a:gd name="connsiteY7" fmla="*/ 752473 h 752473"/>
                  <a:gd name="connsiteX8" fmla="*/ 27197 w 194501"/>
                  <a:gd name="connsiteY8" fmla="*/ 533399 h 752473"/>
                  <a:gd name="connsiteX9" fmla="*/ 110542 w 194501"/>
                  <a:gd name="connsiteY9" fmla="*/ 121444 h 752473"/>
                  <a:gd name="connsiteX10" fmla="*/ 89109 w 194501"/>
                  <a:gd name="connsiteY10"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3385 w 194501"/>
                  <a:gd name="connsiteY7" fmla="*/ 752473 h 752473"/>
                  <a:gd name="connsiteX8" fmla="*/ 27197 w 194501"/>
                  <a:gd name="connsiteY8" fmla="*/ 533399 h 752473"/>
                  <a:gd name="connsiteX9" fmla="*/ 110542 w 194501"/>
                  <a:gd name="connsiteY9" fmla="*/ 121444 h 752473"/>
                  <a:gd name="connsiteX10" fmla="*/ 89109 w 194501"/>
                  <a:gd name="connsiteY10"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3385 w 194501"/>
                  <a:gd name="connsiteY7" fmla="*/ 752473 h 752473"/>
                  <a:gd name="connsiteX8" fmla="*/ 27197 w 194501"/>
                  <a:gd name="connsiteY8" fmla="*/ 533399 h 752473"/>
                  <a:gd name="connsiteX9" fmla="*/ 110542 w 194501"/>
                  <a:gd name="connsiteY9" fmla="*/ 121444 h 752473"/>
                  <a:gd name="connsiteX10" fmla="*/ 89109 w 194501"/>
                  <a:gd name="connsiteY10"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3385 w 194501"/>
                  <a:gd name="connsiteY7" fmla="*/ 752473 h 752473"/>
                  <a:gd name="connsiteX8" fmla="*/ 27197 w 194501"/>
                  <a:gd name="connsiteY8" fmla="*/ 533399 h 752473"/>
                  <a:gd name="connsiteX9" fmla="*/ 105780 w 194501"/>
                  <a:gd name="connsiteY9" fmla="*/ 126206 h 752473"/>
                  <a:gd name="connsiteX10" fmla="*/ 89109 w 194501"/>
                  <a:gd name="connsiteY10"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55773 w 194501"/>
                  <a:gd name="connsiteY7" fmla="*/ 628650 h 752473"/>
                  <a:gd name="connsiteX8" fmla="*/ 3385 w 194501"/>
                  <a:gd name="connsiteY8" fmla="*/ 752473 h 752473"/>
                  <a:gd name="connsiteX9" fmla="*/ 27197 w 194501"/>
                  <a:gd name="connsiteY9" fmla="*/ 533399 h 752473"/>
                  <a:gd name="connsiteX10" fmla="*/ 105780 w 194501"/>
                  <a:gd name="connsiteY10" fmla="*/ 126206 h 752473"/>
                  <a:gd name="connsiteX11" fmla="*/ 89109 w 194501"/>
                  <a:gd name="connsiteY11"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74823 w 194501"/>
                  <a:gd name="connsiteY7" fmla="*/ 702469 h 752473"/>
                  <a:gd name="connsiteX8" fmla="*/ 3385 w 194501"/>
                  <a:gd name="connsiteY8" fmla="*/ 752473 h 752473"/>
                  <a:gd name="connsiteX9" fmla="*/ 27197 w 194501"/>
                  <a:gd name="connsiteY9" fmla="*/ 533399 h 752473"/>
                  <a:gd name="connsiteX10" fmla="*/ 105780 w 194501"/>
                  <a:gd name="connsiteY10" fmla="*/ 126206 h 752473"/>
                  <a:gd name="connsiteX11" fmla="*/ 89109 w 194501"/>
                  <a:gd name="connsiteY11" fmla="*/ 28573 h 752473"/>
                  <a:gd name="connsiteX0" fmla="*/ 89109 w 194501"/>
                  <a:gd name="connsiteY0" fmla="*/ 28573 h 752473"/>
                  <a:gd name="connsiteX1" fmla="*/ 105778 w 194501"/>
                  <a:gd name="connsiteY1" fmla="*/ 0 h 752473"/>
                  <a:gd name="connsiteX2" fmla="*/ 134353 w 194501"/>
                  <a:gd name="connsiteY2" fmla="*/ 102393 h 752473"/>
                  <a:gd name="connsiteX3" fmla="*/ 194360 w 194501"/>
                  <a:gd name="connsiteY3" fmla="*/ 47624 h 752473"/>
                  <a:gd name="connsiteX4" fmla="*/ 193885 w 194501"/>
                  <a:gd name="connsiteY4" fmla="*/ 80963 h 752473"/>
                  <a:gd name="connsiteX5" fmla="*/ 151022 w 194501"/>
                  <a:gd name="connsiteY5" fmla="*/ 133349 h 752473"/>
                  <a:gd name="connsiteX6" fmla="*/ 80061 w 194501"/>
                  <a:gd name="connsiteY6" fmla="*/ 561974 h 752473"/>
                  <a:gd name="connsiteX7" fmla="*/ 84348 w 194501"/>
                  <a:gd name="connsiteY7" fmla="*/ 702469 h 752473"/>
                  <a:gd name="connsiteX8" fmla="*/ 3385 w 194501"/>
                  <a:gd name="connsiteY8" fmla="*/ 752473 h 752473"/>
                  <a:gd name="connsiteX9" fmla="*/ 27197 w 194501"/>
                  <a:gd name="connsiteY9" fmla="*/ 533399 h 752473"/>
                  <a:gd name="connsiteX10" fmla="*/ 105780 w 194501"/>
                  <a:gd name="connsiteY10" fmla="*/ 126206 h 752473"/>
                  <a:gd name="connsiteX11" fmla="*/ 89109 w 194501"/>
                  <a:gd name="connsiteY11" fmla="*/ 28573 h 752473"/>
                  <a:gd name="connsiteX0" fmla="*/ 93422 w 198814"/>
                  <a:gd name="connsiteY0" fmla="*/ 28573 h 740567"/>
                  <a:gd name="connsiteX1" fmla="*/ 110091 w 198814"/>
                  <a:gd name="connsiteY1" fmla="*/ 0 h 740567"/>
                  <a:gd name="connsiteX2" fmla="*/ 138666 w 198814"/>
                  <a:gd name="connsiteY2" fmla="*/ 102393 h 740567"/>
                  <a:gd name="connsiteX3" fmla="*/ 198673 w 198814"/>
                  <a:gd name="connsiteY3" fmla="*/ 47624 h 740567"/>
                  <a:gd name="connsiteX4" fmla="*/ 198198 w 198814"/>
                  <a:gd name="connsiteY4" fmla="*/ 80963 h 740567"/>
                  <a:gd name="connsiteX5" fmla="*/ 155335 w 198814"/>
                  <a:gd name="connsiteY5" fmla="*/ 133349 h 740567"/>
                  <a:gd name="connsiteX6" fmla="*/ 84374 w 198814"/>
                  <a:gd name="connsiteY6" fmla="*/ 561974 h 740567"/>
                  <a:gd name="connsiteX7" fmla="*/ 88661 w 198814"/>
                  <a:gd name="connsiteY7" fmla="*/ 702469 h 740567"/>
                  <a:gd name="connsiteX8" fmla="*/ 2935 w 198814"/>
                  <a:gd name="connsiteY8" fmla="*/ 740567 h 740567"/>
                  <a:gd name="connsiteX9" fmla="*/ 31510 w 198814"/>
                  <a:gd name="connsiteY9" fmla="*/ 533399 h 740567"/>
                  <a:gd name="connsiteX10" fmla="*/ 110093 w 198814"/>
                  <a:gd name="connsiteY10" fmla="*/ 126206 h 740567"/>
                  <a:gd name="connsiteX11" fmla="*/ 93422 w 198814"/>
                  <a:gd name="connsiteY11" fmla="*/ 28573 h 740567"/>
                  <a:gd name="connsiteX0" fmla="*/ 94346 w 199738"/>
                  <a:gd name="connsiteY0" fmla="*/ 28573 h 740567"/>
                  <a:gd name="connsiteX1" fmla="*/ 111015 w 199738"/>
                  <a:gd name="connsiteY1" fmla="*/ 0 h 740567"/>
                  <a:gd name="connsiteX2" fmla="*/ 139590 w 199738"/>
                  <a:gd name="connsiteY2" fmla="*/ 102393 h 740567"/>
                  <a:gd name="connsiteX3" fmla="*/ 199597 w 199738"/>
                  <a:gd name="connsiteY3" fmla="*/ 47624 h 740567"/>
                  <a:gd name="connsiteX4" fmla="*/ 199122 w 199738"/>
                  <a:gd name="connsiteY4" fmla="*/ 80963 h 740567"/>
                  <a:gd name="connsiteX5" fmla="*/ 156259 w 199738"/>
                  <a:gd name="connsiteY5" fmla="*/ 133349 h 740567"/>
                  <a:gd name="connsiteX6" fmla="*/ 85298 w 199738"/>
                  <a:gd name="connsiteY6" fmla="*/ 561974 h 740567"/>
                  <a:gd name="connsiteX7" fmla="*/ 89585 w 199738"/>
                  <a:gd name="connsiteY7" fmla="*/ 702469 h 740567"/>
                  <a:gd name="connsiteX8" fmla="*/ 3859 w 199738"/>
                  <a:gd name="connsiteY8" fmla="*/ 740567 h 740567"/>
                  <a:gd name="connsiteX9" fmla="*/ 32434 w 199738"/>
                  <a:gd name="connsiteY9" fmla="*/ 533399 h 740567"/>
                  <a:gd name="connsiteX10" fmla="*/ 111017 w 199738"/>
                  <a:gd name="connsiteY10" fmla="*/ 126206 h 740567"/>
                  <a:gd name="connsiteX11" fmla="*/ 94346 w 199738"/>
                  <a:gd name="connsiteY11" fmla="*/ 28573 h 740567"/>
                  <a:gd name="connsiteX0" fmla="*/ 94346 w 199738"/>
                  <a:gd name="connsiteY0" fmla="*/ 28573 h 740567"/>
                  <a:gd name="connsiteX1" fmla="*/ 111015 w 199738"/>
                  <a:gd name="connsiteY1" fmla="*/ 0 h 740567"/>
                  <a:gd name="connsiteX2" fmla="*/ 139590 w 199738"/>
                  <a:gd name="connsiteY2" fmla="*/ 102393 h 740567"/>
                  <a:gd name="connsiteX3" fmla="*/ 199597 w 199738"/>
                  <a:gd name="connsiteY3" fmla="*/ 47624 h 740567"/>
                  <a:gd name="connsiteX4" fmla="*/ 199122 w 199738"/>
                  <a:gd name="connsiteY4" fmla="*/ 80963 h 740567"/>
                  <a:gd name="connsiteX5" fmla="*/ 156259 w 199738"/>
                  <a:gd name="connsiteY5" fmla="*/ 133349 h 740567"/>
                  <a:gd name="connsiteX6" fmla="*/ 92442 w 199738"/>
                  <a:gd name="connsiteY6" fmla="*/ 559593 h 740567"/>
                  <a:gd name="connsiteX7" fmla="*/ 89585 w 199738"/>
                  <a:gd name="connsiteY7" fmla="*/ 702469 h 740567"/>
                  <a:gd name="connsiteX8" fmla="*/ 3859 w 199738"/>
                  <a:gd name="connsiteY8" fmla="*/ 740567 h 740567"/>
                  <a:gd name="connsiteX9" fmla="*/ 32434 w 199738"/>
                  <a:gd name="connsiteY9" fmla="*/ 533399 h 740567"/>
                  <a:gd name="connsiteX10" fmla="*/ 111017 w 199738"/>
                  <a:gd name="connsiteY10" fmla="*/ 126206 h 740567"/>
                  <a:gd name="connsiteX11" fmla="*/ 94346 w 199738"/>
                  <a:gd name="connsiteY11" fmla="*/ 28573 h 740567"/>
                  <a:gd name="connsiteX0" fmla="*/ 94346 w 199738"/>
                  <a:gd name="connsiteY0" fmla="*/ 28573 h 740567"/>
                  <a:gd name="connsiteX1" fmla="*/ 111015 w 199738"/>
                  <a:gd name="connsiteY1" fmla="*/ 0 h 740567"/>
                  <a:gd name="connsiteX2" fmla="*/ 139590 w 199738"/>
                  <a:gd name="connsiteY2" fmla="*/ 102393 h 740567"/>
                  <a:gd name="connsiteX3" fmla="*/ 199597 w 199738"/>
                  <a:gd name="connsiteY3" fmla="*/ 47624 h 740567"/>
                  <a:gd name="connsiteX4" fmla="*/ 199122 w 199738"/>
                  <a:gd name="connsiteY4" fmla="*/ 80963 h 740567"/>
                  <a:gd name="connsiteX5" fmla="*/ 156259 w 199738"/>
                  <a:gd name="connsiteY5" fmla="*/ 133349 h 740567"/>
                  <a:gd name="connsiteX6" fmla="*/ 92442 w 199738"/>
                  <a:gd name="connsiteY6" fmla="*/ 559593 h 740567"/>
                  <a:gd name="connsiteX7" fmla="*/ 89585 w 199738"/>
                  <a:gd name="connsiteY7" fmla="*/ 702469 h 740567"/>
                  <a:gd name="connsiteX8" fmla="*/ 84823 w 199738"/>
                  <a:gd name="connsiteY8" fmla="*/ 690562 h 740567"/>
                  <a:gd name="connsiteX9" fmla="*/ 3859 w 199738"/>
                  <a:gd name="connsiteY9" fmla="*/ 740567 h 740567"/>
                  <a:gd name="connsiteX10" fmla="*/ 32434 w 199738"/>
                  <a:gd name="connsiteY10" fmla="*/ 533399 h 740567"/>
                  <a:gd name="connsiteX11" fmla="*/ 111017 w 199738"/>
                  <a:gd name="connsiteY11" fmla="*/ 126206 h 740567"/>
                  <a:gd name="connsiteX12" fmla="*/ 94346 w 199738"/>
                  <a:gd name="connsiteY12" fmla="*/ 28573 h 740567"/>
                  <a:gd name="connsiteX0" fmla="*/ 94346 w 199738"/>
                  <a:gd name="connsiteY0" fmla="*/ 28573 h 802481"/>
                  <a:gd name="connsiteX1" fmla="*/ 111015 w 199738"/>
                  <a:gd name="connsiteY1" fmla="*/ 0 h 802481"/>
                  <a:gd name="connsiteX2" fmla="*/ 139590 w 199738"/>
                  <a:gd name="connsiteY2" fmla="*/ 102393 h 802481"/>
                  <a:gd name="connsiteX3" fmla="*/ 199597 w 199738"/>
                  <a:gd name="connsiteY3" fmla="*/ 47624 h 802481"/>
                  <a:gd name="connsiteX4" fmla="*/ 199122 w 199738"/>
                  <a:gd name="connsiteY4" fmla="*/ 80963 h 802481"/>
                  <a:gd name="connsiteX5" fmla="*/ 156259 w 199738"/>
                  <a:gd name="connsiteY5" fmla="*/ 133349 h 802481"/>
                  <a:gd name="connsiteX6" fmla="*/ 92442 w 199738"/>
                  <a:gd name="connsiteY6" fmla="*/ 559593 h 802481"/>
                  <a:gd name="connsiteX7" fmla="*/ 89585 w 199738"/>
                  <a:gd name="connsiteY7" fmla="*/ 702469 h 802481"/>
                  <a:gd name="connsiteX8" fmla="*/ 58629 w 199738"/>
                  <a:gd name="connsiteY8" fmla="*/ 802481 h 802481"/>
                  <a:gd name="connsiteX9" fmla="*/ 3859 w 199738"/>
                  <a:gd name="connsiteY9" fmla="*/ 740567 h 802481"/>
                  <a:gd name="connsiteX10" fmla="*/ 32434 w 199738"/>
                  <a:gd name="connsiteY10" fmla="*/ 533399 h 802481"/>
                  <a:gd name="connsiteX11" fmla="*/ 111017 w 199738"/>
                  <a:gd name="connsiteY11" fmla="*/ 126206 h 802481"/>
                  <a:gd name="connsiteX12" fmla="*/ 94346 w 199738"/>
                  <a:gd name="connsiteY12" fmla="*/ 28573 h 802481"/>
                  <a:gd name="connsiteX0" fmla="*/ 94346 w 308660"/>
                  <a:gd name="connsiteY0" fmla="*/ 28573 h 814387"/>
                  <a:gd name="connsiteX1" fmla="*/ 111015 w 308660"/>
                  <a:gd name="connsiteY1" fmla="*/ 0 h 814387"/>
                  <a:gd name="connsiteX2" fmla="*/ 139590 w 308660"/>
                  <a:gd name="connsiteY2" fmla="*/ 102393 h 814387"/>
                  <a:gd name="connsiteX3" fmla="*/ 199597 w 308660"/>
                  <a:gd name="connsiteY3" fmla="*/ 47624 h 814387"/>
                  <a:gd name="connsiteX4" fmla="*/ 199122 w 308660"/>
                  <a:gd name="connsiteY4" fmla="*/ 80963 h 814387"/>
                  <a:gd name="connsiteX5" fmla="*/ 156259 w 308660"/>
                  <a:gd name="connsiteY5" fmla="*/ 133349 h 814387"/>
                  <a:gd name="connsiteX6" fmla="*/ 92442 w 308660"/>
                  <a:gd name="connsiteY6" fmla="*/ 559593 h 814387"/>
                  <a:gd name="connsiteX7" fmla="*/ 89585 w 308660"/>
                  <a:gd name="connsiteY7" fmla="*/ 702469 h 814387"/>
                  <a:gd name="connsiteX8" fmla="*/ 308660 w 308660"/>
                  <a:gd name="connsiteY8" fmla="*/ 814387 h 814387"/>
                  <a:gd name="connsiteX9" fmla="*/ 3859 w 308660"/>
                  <a:gd name="connsiteY9" fmla="*/ 740567 h 814387"/>
                  <a:gd name="connsiteX10" fmla="*/ 32434 w 308660"/>
                  <a:gd name="connsiteY10" fmla="*/ 533399 h 814387"/>
                  <a:gd name="connsiteX11" fmla="*/ 111017 w 308660"/>
                  <a:gd name="connsiteY11" fmla="*/ 126206 h 814387"/>
                  <a:gd name="connsiteX12" fmla="*/ 94346 w 308660"/>
                  <a:gd name="connsiteY12" fmla="*/ 28573 h 814387"/>
                  <a:gd name="connsiteX0" fmla="*/ 115023 w 329337"/>
                  <a:gd name="connsiteY0" fmla="*/ 28573 h 814387"/>
                  <a:gd name="connsiteX1" fmla="*/ 131692 w 329337"/>
                  <a:gd name="connsiteY1" fmla="*/ 0 h 814387"/>
                  <a:gd name="connsiteX2" fmla="*/ 160267 w 329337"/>
                  <a:gd name="connsiteY2" fmla="*/ 102393 h 814387"/>
                  <a:gd name="connsiteX3" fmla="*/ 220274 w 329337"/>
                  <a:gd name="connsiteY3" fmla="*/ 47624 h 814387"/>
                  <a:gd name="connsiteX4" fmla="*/ 219799 w 329337"/>
                  <a:gd name="connsiteY4" fmla="*/ 80963 h 814387"/>
                  <a:gd name="connsiteX5" fmla="*/ 176936 w 329337"/>
                  <a:gd name="connsiteY5" fmla="*/ 133349 h 814387"/>
                  <a:gd name="connsiteX6" fmla="*/ 113119 w 329337"/>
                  <a:gd name="connsiteY6" fmla="*/ 559593 h 814387"/>
                  <a:gd name="connsiteX7" fmla="*/ 110262 w 329337"/>
                  <a:gd name="connsiteY7" fmla="*/ 702469 h 814387"/>
                  <a:gd name="connsiteX8" fmla="*/ 329337 w 329337"/>
                  <a:gd name="connsiteY8" fmla="*/ 814387 h 814387"/>
                  <a:gd name="connsiteX9" fmla="*/ 24536 w 329337"/>
                  <a:gd name="connsiteY9" fmla="*/ 740567 h 814387"/>
                  <a:gd name="connsiteX10" fmla="*/ 22156 w 329337"/>
                  <a:gd name="connsiteY10" fmla="*/ 745331 h 814387"/>
                  <a:gd name="connsiteX11" fmla="*/ 53111 w 329337"/>
                  <a:gd name="connsiteY11" fmla="*/ 533399 h 814387"/>
                  <a:gd name="connsiteX12" fmla="*/ 131694 w 329337"/>
                  <a:gd name="connsiteY12" fmla="*/ 126206 h 814387"/>
                  <a:gd name="connsiteX13" fmla="*/ 115023 w 329337"/>
                  <a:gd name="connsiteY13" fmla="*/ 28573 h 814387"/>
                  <a:gd name="connsiteX0" fmla="*/ 231154 w 445468"/>
                  <a:gd name="connsiteY0" fmla="*/ 28573 h 814387"/>
                  <a:gd name="connsiteX1" fmla="*/ 247823 w 445468"/>
                  <a:gd name="connsiteY1" fmla="*/ 0 h 814387"/>
                  <a:gd name="connsiteX2" fmla="*/ 276398 w 445468"/>
                  <a:gd name="connsiteY2" fmla="*/ 102393 h 814387"/>
                  <a:gd name="connsiteX3" fmla="*/ 336405 w 445468"/>
                  <a:gd name="connsiteY3" fmla="*/ 47624 h 814387"/>
                  <a:gd name="connsiteX4" fmla="*/ 335930 w 445468"/>
                  <a:gd name="connsiteY4" fmla="*/ 80963 h 814387"/>
                  <a:gd name="connsiteX5" fmla="*/ 293067 w 445468"/>
                  <a:gd name="connsiteY5" fmla="*/ 133349 h 814387"/>
                  <a:gd name="connsiteX6" fmla="*/ 229250 w 445468"/>
                  <a:gd name="connsiteY6" fmla="*/ 559593 h 814387"/>
                  <a:gd name="connsiteX7" fmla="*/ 226393 w 445468"/>
                  <a:gd name="connsiteY7" fmla="*/ 702469 h 814387"/>
                  <a:gd name="connsiteX8" fmla="*/ 445468 w 445468"/>
                  <a:gd name="connsiteY8" fmla="*/ 814387 h 814387"/>
                  <a:gd name="connsiteX9" fmla="*/ 140667 w 445468"/>
                  <a:gd name="connsiteY9" fmla="*/ 740567 h 814387"/>
                  <a:gd name="connsiteX10" fmla="*/ 174 w 445468"/>
                  <a:gd name="connsiteY10" fmla="*/ 716756 h 814387"/>
                  <a:gd name="connsiteX11" fmla="*/ 169242 w 445468"/>
                  <a:gd name="connsiteY11" fmla="*/ 533399 h 814387"/>
                  <a:gd name="connsiteX12" fmla="*/ 247825 w 445468"/>
                  <a:gd name="connsiteY12" fmla="*/ 126206 h 814387"/>
                  <a:gd name="connsiteX13" fmla="*/ 231154 w 445468"/>
                  <a:gd name="connsiteY13" fmla="*/ 28573 h 814387"/>
                  <a:gd name="connsiteX0" fmla="*/ 242551 w 456865"/>
                  <a:gd name="connsiteY0" fmla="*/ 28573 h 828674"/>
                  <a:gd name="connsiteX1" fmla="*/ 259220 w 456865"/>
                  <a:gd name="connsiteY1" fmla="*/ 0 h 828674"/>
                  <a:gd name="connsiteX2" fmla="*/ 287795 w 456865"/>
                  <a:gd name="connsiteY2" fmla="*/ 102393 h 828674"/>
                  <a:gd name="connsiteX3" fmla="*/ 347802 w 456865"/>
                  <a:gd name="connsiteY3" fmla="*/ 47624 h 828674"/>
                  <a:gd name="connsiteX4" fmla="*/ 347327 w 456865"/>
                  <a:gd name="connsiteY4" fmla="*/ 80963 h 828674"/>
                  <a:gd name="connsiteX5" fmla="*/ 304464 w 456865"/>
                  <a:gd name="connsiteY5" fmla="*/ 133349 h 828674"/>
                  <a:gd name="connsiteX6" fmla="*/ 240647 w 456865"/>
                  <a:gd name="connsiteY6" fmla="*/ 559593 h 828674"/>
                  <a:gd name="connsiteX7" fmla="*/ 237790 w 456865"/>
                  <a:gd name="connsiteY7" fmla="*/ 702469 h 828674"/>
                  <a:gd name="connsiteX8" fmla="*/ 456865 w 456865"/>
                  <a:gd name="connsiteY8" fmla="*/ 814387 h 828674"/>
                  <a:gd name="connsiteX9" fmla="*/ 30621 w 456865"/>
                  <a:gd name="connsiteY9" fmla="*/ 828674 h 828674"/>
                  <a:gd name="connsiteX10" fmla="*/ 11571 w 456865"/>
                  <a:gd name="connsiteY10" fmla="*/ 716756 h 828674"/>
                  <a:gd name="connsiteX11" fmla="*/ 180639 w 456865"/>
                  <a:gd name="connsiteY11" fmla="*/ 533399 h 828674"/>
                  <a:gd name="connsiteX12" fmla="*/ 259222 w 456865"/>
                  <a:gd name="connsiteY12" fmla="*/ 126206 h 828674"/>
                  <a:gd name="connsiteX13" fmla="*/ 242551 w 456865"/>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21303 w 435617"/>
                  <a:gd name="connsiteY0" fmla="*/ 28573 h 828674"/>
                  <a:gd name="connsiteX1" fmla="*/ 237972 w 435617"/>
                  <a:gd name="connsiteY1" fmla="*/ 0 h 828674"/>
                  <a:gd name="connsiteX2" fmla="*/ 266547 w 435617"/>
                  <a:gd name="connsiteY2" fmla="*/ 102393 h 828674"/>
                  <a:gd name="connsiteX3" fmla="*/ 326554 w 435617"/>
                  <a:gd name="connsiteY3" fmla="*/ 47624 h 828674"/>
                  <a:gd name="connsiteX4" fmla="*/ 326079 w 435617"/>
                  <a:gd name="connsiteY4" fmla="*/ 80963 h 828674"/>
                  <a:gd name="connsiteX5" fmla="*/ 283216 w 435617"/>
                  <a:gd name="connsiteY5" fmla="*/ 133349 h 828674"/>
                  <a:gd name="connsiteX6" fmla="*/ 219399 w 435617"/>
                  <a:gd name="connsiteY6" fmla="*/ 559593 h 828674"/>
                  <a:gd name="connsiteX7" fmla="*/ 216542 w 435617"/>
                  <a:gd name="connsiteY7" fmla="*/ 702469 h 828674"/>
                  <a:gd name="connsiteX8" fmla="*/ 435617 w 435617"/>
                  <a:gd name="connsiteY8" fmla="*/ 814387 h 828674"/>
                  <a:gd name="connsiteX9" fmla="*/ 9373 w 435617"/>
                  <a:gd name="connsiteY9" fmla="*/ 828674 h 828674"/>
                  <a:gd name="connsiteX10" fmla="*/ 137961 w 435617"/>
                  <a:gd name="connsiteY10" fmla="*/ 738187 h 828674"/>
                  <a:gd name="connsiteX11" fmla="*/ 159391 w 435617"/>
                  <a:gd name="connsiteY11" fmla="*/ 533399 h 828674"/>
                  <a:gd name="connsiteX12" fmla="*/ 237974 w 435617"/>
                  <a:gd name="connsiteY12" fmla="*/ 126206 h 828674"/>
                  <a:gd name="connsiteX13" fmla="*/ 221303 w 435617"/>
                  <a:gd name="connsiteY13" fmla="*/ 28573 h 828674"/>
                  <a:gd name="connsiteX0" fmla="*/ 239573 w 453887"/>
                  <a:gd name="connsiteY0" fmla="*/ 28573 h 823911"/>
                  <a:gd name="connsiteX1" fmla="*/ 256242 w 453887"/>
                  <a:gd name="connsiteY1" fmla="*/ 0 h 823911"/>
                  <a:gd name="connsiteX2" fmla="*/ 284817 w 453887"/>
                  <a:gd name="connsiteY2" fmla="*/ 102393 h 823911"/>
                  <a:gd name="connsiteX3" fmla="*/ 344824 w 453887"/>
                  <a:gd name="connsiteY3" fmla="*/ 47624 h 823911"/>
                  <a:gd name="connsiteX4" fmla="*/ 344349 w 453887"/>
                  <a:gd name="connsiteY4" fmla="*/ 80963 h 823911"/>
                  <a:gd name="connsiteX5" fmla="*/ 301486 w 453887"/>
                  <a:gd name="connsiteY5" fmla="*/ 133349 h 823911"/>
                  <a:gd name="connsiteX6" fmla="*/ 237669 w 453887"/>
                  <a:gd name="connsiteY6" fmla="*/ 559593 h 823911"/>
                  <a:gd name="connsiteX7" fmla="*/ 234812 w 453887"/>
                  <a:gd name="connsiteY7" fmla="*/ 702469 h 823911"/>
                  <a:gd name="connsiteX8" fmla="*/ 453887 w 453887"/>
                  <a:gd name="connsiteY8" fmla="*/ 814387 h 823911"/>
                  <a:gd name="connsiteX9" fmla="*/ 8593 w 453887"/>
                  <a:gd name="connsiteY9" fmla="*/ 823911 h 823911"/>
                  <a:gd name="connsiteX10" fmla="*/ 156231 w 453887"/>
                  <a:gd name="connsiteY10" fmla="*/ 738187 h 823911"/>
                  <a:gd name="connsiteX11" fmla="*/ 177661 w 453887"/>
                  <a:gd name="connsiteY11" fmla="*/ 533399 h 823911"/>
                  <a:gd name="connsiteX12" fmla="*/ 256244 w 453887"/>
                  <a:gd name="connsiteY12" fmla="*/ 126206 h 823911"/>
                  <a:gd name="connsiteX13" fmla="*/ 239573 w 453887"/>
                  <a:gd name="connsiteY13" fmla="*/ 28573 h 823911"/>
                  <a:gd name="connsiteX0" fmla="*/ 230980 w 445294"/>
                  <a:gd name="connsiteY0" fmla="*/ 28573 h 823911"/>
                  <a:gd name="connsiteX1" fmla="*/ 247649 w 445294"/>
                  <a:gd name="connsiteY1" fmla="*/ 0 h 823911"/>
                  <a:gd name="connsiteX2" fmla="*/ 276224 w 445294"/>
                  <a:gd name="connsiteY2" fmla="*/ 102393 h 823911"/>
                  <a:gd name="connsiteX3" fmla="*/ 336231 w 445294"/>
                  <a:gd name="connsiteY3" fmla="*/ 47624 h 823911"/>
                  <a:gd name="connsiteX4" fmla="*/ 335756 w 445294"/>
                  <a:gd name="connsiteY4" fmla="*/ 80963 h 823911"/>
                  <a:gd name="connsiteX5" fmla="*/ 292893 w 445294"/>
                  <a:gd name="connsiteY5" fmla="*/ 133349 h 823911"/>
                  <a:gd name="connsiteX6" fmla="*/ 229076 w 445294"/>
                  <a:gd name="connsiteY6" fmla="*/ 559593 h 823911"/>
                  <a:gd name="connsiteX7" fmla="*/ 226219 w 445294"/>
                  <a:gd name="connsiteY7" fmla="*/ 702469 h 823911"/>
                  <a:gd name="connsiteX8" fmla="*/ 445294 w 445294"/>
                  <a:gd name="connsiteY8" fmla="*/ 814387 h 823911"/>
                  <a:gd name="connsiteX9" fmla="*/ 0 w 445294"/>
                  <a:gd name="connsiteY9" fmla="*/ 823911 h 823911"/>
                  <a:gd name="connsiteX10" fmla="*/ 147638 w 445294"/>
                  <a:gd name="connsiteY10" fmla="*/ 738187 h 823911"/>
                  <a:gd name="connsiteX11" fmla="*/ 169068 w 445294"/>
                  <a:gd name="connsiteY11" fmla="*/ 533399 h 823911"/>
                  <a:gd name="connsiteX12" fmla="*/ 247651 w 445294"/>
                  <a:gd name="connsiteY12" fmla="*/ 126206 h 823911"/>
                  <a:gd name="connsiteX13" fmla="*/ 230980 w 445294"/>
                  <a:gd name="connsiteY13" fmla="*/ 28573 h 823911"/>
                  <a:gd name="connsiteX0" fmla="*/ 230980 w 445294"/>
                  <a:gd name="connsiteY0" fmla="*/ 28573 h 823911"/>
                  <a:gd name="connsiteX1" fmla="*/ 247649 w 445294"/>
                  <a:gd name="connsiteY1" fmla="*/ 0 h 823911"/>
                  <a:gd name="connsiteX2" fmla="*/ 276224 w 445294"/>
                  <a:gd name="connsiteY2" fmla="*/ 102393 h 823911"/>
                  <a:gd name="connsiteX3" fmla="*/ 336231 w 445294"/>
                  <a:gd name="connsiteY3" fmla="*/ 47624 h 823911"/>
                  <a:gd name="connsiteX4" fmla="*/ 335756 w 445294"/>
                  <a:gd name="connsiteY4" fmla="*/ 80963 h 823911"/>
                  <a:gd name="connsiteX5" fmla="*/ 292893 w 445294"/>
                  <a:gd name="connsiteY5" fmla="*/ 133349 h 823911"/>
                  <a:gd name="connsiteX6" fmla="*/ 229076 w 445294"/>
                  <a:gd name="connsiteY6" fmla="*/ 559593 h 823911"/>
                  <a:gd name="connsiteX7" fmla="*/ 226219 w 445294"/>
                  <a:gd name="connsiteY7" fmla="*/ 702469 h 823911"/>
                  <a:gd name="connsiteX8" fmla="*/ 445294 w 445294"/>
                  <a:gd name="connsiteY8" fmla="*/ 814387 h 823911"/>
                  <a:gd name="connsiteX9" fmla="*/ 78583 w 445294"/>
                  <a:gd name="connsiteY9" fmla="*/ 821531 h 823911"/>
                  <a:gd name="connsiteX10" fmla="*/ 0 w 445294"/>
                  <a:gd name="connsiteY10" fmla="*/ 823911 h 823911"/>
                  <a:gd name="connsiteX11" fmla="*/ 147638 w 445294"/>
                  <a:gd name="connsiteY11" fmla="*/ 738187 h 823911"/>
                  <a:gd name="connsiteX12" fmla="*/ 169068 w 445294"/>
                  <a:gd name="connsiteY12" fmla="*/ 533399 h 823911"/>
                  <a:gd name="connsiteX13" fmla="*/ 247651 w 445294"/>
                  <a:gd name="connsiteY13" fmla="*/ 126206 h 823911"/>
                  <a:gd name="connsiteX14" fmla="*/ 230980 w 445294"/>
                  <a:gd name="connsiteY14" fmla="*/ 28573 h 823911"/>
                  <a:gd name="connsiteX0" fmla="*/ 230980 w 445294"/>
                  <a:gd name="connsiteY0" fmla="*/ 28573 h 866775"/>
                  <a:gd name="connsiteX1" fmla="*/ 247649 w 445294"/>
                  <a:gd name="connsiteY1" fmla="*/ 0 h 866775"/>
                  <a:gd name="connsiteX2" fmla="*/ 276224 w 445294"/>
                  <a:gd name="connsiteY2" fmla="*/ 102393 h 866775"/>
                  <a:gd name="connsiteX3" fmla="*/ 336231 w 445294"/>
                  <a:gd name="connsiteY3" fmla="*/ 47624 h 866775"/>
                  <a:gd name="connsiteX4" fmla="*/ 335756 w 445294"/>
                  <a:gd name="connsiteY4" fmla="*/ 80963 h 866775"/>
                  <a:gd name="connsiteX5" fmla="*/ 292893 w 445294"/>
                  <a:gd name="connsiteY5" fmla="*/ 133349 h 866775"/>
                  <a:gd name="connsiteX6" fmla="*/ 229076 w 445294"/>
                  <a:gd name="connsiteY6" fmla="*/ 559593 h 866775"/>
                  <a:gd name="connsiteX7" fmla="*/ 226219 w 445294"/>
                  <a:gd name="connsiteY7" fmla="*/ 702469 h 866775"/>
                  <a:gd name="connsiteX8" fmla="*/ 445294 w 445294"/>
                  <a:gd name="connsiteY8" fmla="*/ 814387 h 866775"/>
                  <a:gd name="connsiteX9" fmla="*/ 14289 w 445294"/>
                  <a:gd name="connsiteY9" fmla="*/ 866775 h 866775"/>
                  <a:gd name="connsiteX10" fmla="*/ 0 w 445294"/>
                  <a:gd name="connsiteY10" fmla="*/ 823911 h 866775"/>
                  <a:gd name="connsiteX11" fmla="*/ 147638 w 445294"/>
                  <a:gd name="connsiteY11" fmla="*/ 738187 h 866775"/>
                  <a:gd name="connsiteX12" fmla="*/ 169068 w 445294"/>
                  <a:gd name="connsiteY12" fmla="*/ 533399 h 866775"/>
                  <a:gd name="connsiteX13" fmla="*/ 247651 w 445294"/>
                  <a:gd name="connsiteY13" fmla="*/ 126206 h 866775"/>
                  <a:gd name="connsiteX14" fmla="*/ 230980 w 445294"/>
                  <a:gd name="connsiteY14" fmla="*/ 28573 h 866775"/>
                  <a:gd name="connsiteX0" fmla="*/ 230980 w 445294"/>
                  <a:gd name="connsiteY0" fmla="*/ 28573 h 866775"/>
                  <a:gd name="connsiteX1" fmla="*/ 247649 w 445294"/>
                  <a:gd name="connsiteY1" fmla="*/ 0 h 866775"/>
                  <a:gd name="connsiteX2" fmla="*/ 276224 w 445294"/>
                  <a:gd name="connsiteY2" fmla="*/ 102393 h 866775"/>
                  <a:gd name="connsiteX3" fmla="*/ 336231 w 445294"/>
                  <a:gd name="connsiteY3" fmla="*/ 47624 h 866775"/>
                  <a:gd name="connsiteX4" fmla="*/ 335756 w 445294"/>
                  <a:gd name="connsiteY4" fmla="*/ 80963 h 866775"/>
                  <a:gd name="connsiteX5" fmla="*/ 292893 w 445294"/>
                  <a:gd name="connsiteY5" fmla="*/ 133349 h 866775"/>
                  <a:gd name="connsiteX6" fmla="*/ 229076 w 445294"/>
                  <a:gd name="connsiteY6" fmla="*/ 559593 h 866775"/>
                  <a:gd name="connsiteX7" fmla="*/ 226219 w 445294"/>
                  <a:gd name="connsiteY7" fmla="*/ 702469 h 866775"/>
                  <a:gd name="connsiteX8" fmla="*/ 445294 w 445294"/>
                  <a:gd name="connsiteY8" fmla="*/ 814387 h 866775"/>
                  <a:gd name="connsiteX9" fmla="*/ 109539 w 445294"/>
                  <a:gd name="connsiteY9" fmla="*/ 850106 h 866775"/>
                  <a:gd name="connsiteX10" fmla="*/ 14289 w 445294"/>
                  <a:gd name="connsiteY10" fmla="*/ 866775 h 866775"/>
                  <a:gd name="connsiteX11" fmla="*/ 0 w 445294"/>
                  <a:gd name="connsiteY11" fmla="*/ 823911 h 866775"/>
                  <a:gd name="connsiteX12" fmla="*/ 147638 w 445294"/>
                  <a:gd name="connsiteY12" fmla="*/ 738187 h 866775"/>
                  <a:gd name="connsiteX13" fmla="*/ 169068 w 445294"/>
                  <a:gd name="connsiteY13" fmla="*/ 533399 h 866775"/>
                  <a:gd name="connsiteX14" fmla="*/ 247651 w 445294"/>
                  <a:gd name="connsiteY14" fmla="*/ 126206 h 866775"/>
                  <a:gd name="connsiteX15" fmla="*/ 230980 w 445294"/>
                  <a:gd name="connsiteY15" fmla="*/ 28573 h 866775"/>
                  <a:gd name="connsiteX0" fmla="*/ 230980 w 445294"/>
                  <a:gd name="connsiteY0" fmla="*/ 28573 h 866775"/>
                  <a:gd name="connsiteX1" fmla="*/ 247649 w 445294"/>
                  <a:gd name="connsiteY1" fmla="*/ 0 h 866775"/>
                  <a:gd name="connsiteX2" fmla="*/ 276224 w 445294"/>
                  <a:gd name="connsiteY2" fmla="*/ 102393 h 866775"/>
                  <a:gd name="connsiteX3" fmla="*/ 336231 w 445294"/>
                  <a:gd name="connsiteY3" fmla="*/ 47624 h 866775"/>
                  <a:gd name="connsiteX4" fmla="*/ 335756 w 445294"/>
                  <a:gd name="connsiteY4" fmla="*/ 80963 h 866775"/>
                  <a:gd name="connsiteX5" fmla="*/ 292893 w 445294"/>
                  <a:gd name="connsiteY5" fmla="*/ 133349 h 866775"/>
                  <a:gd name="connsiteX6" fmla="*/ 229076 w 445294"/>
                  <a:gd name="connsiteY6" fmla="*/ 559593 h 866775"/>
                  <a:gd name="connsiteX7" fmla="*/ 226219 w 445294"/>
                  <a:gd name="connsiteY7" fmla="*/ 702469 h 866775"/>
                  <a:gd name="connsiteX8" fmla="*/ 445294 w 445294"/>
                  <a:gd name="connsiteY8" fmla="*/ 814387 h 866775"/>
                  <a:gd name="connsiteX9" fmla="*/ 100014 w 445294"/>
                  <a:gd name="connsiteY9" fmla="*/ 823912 h 866775"/>
                  <a:gd name="connsiteX10" fmla="*/ 14289 w 445294"/>
                  <a:gd name="connsiteY10" fmla="*/ 866775 h 866775"/>
                  <a:gd name="connsiteX11" fmla="*/ 0 w 445294"/>
                  <a:gd name="connsiteY11" fmla="*/ 823911 h 866775"/>
                  <a:gd name="connsiteX12" fmla="*/ 147638 w 445294"/>
                  <a:gd name="connsiteY12" fmla="*/ 738187 h 866775"/>
                  <a:gd name="connsiteX13" fmla="*/ 169068 w 445294"/>
                  <a:gd name="connsiteY13" fmla="*/ 533399 h 866775"/>
                  <a:gd name="connsiteX14" fmla="*/ 247651 w 445294"/>
                  <a:gd name="connsiteY14" fmla="*/ 126206 h 866775"/>
                  <a:gd name="connsiteX15" fmla="*/ 230980 w 445294"/>
                  <a:gd name="connsiteY15" fmla="*/ 28573 h 866775"/>
                  <a:gd name="connsiteX0" fmla="*/ 230980 w 445294"/>
                  <a:gd name="connsiteY0" fmla="*/ 28573 h 866775"/>
                  <a:gd name="connsiteX1" fmla="*/ 247649 w 445294"/>
                  <a:gd name="connsiteY1" fmla="*/ 0 h 866775"/>
                  <a:gd name="connsiteX2" fmla="*/ 276224 w 445294"/>
                  <a:gd name="connsiteY2" fmla="*/ 102393 h 866775"/>
                  <a:gd name="connsiteX3" fmla="*/ 336231 w 445294"/>
                  <a:gd name="connsiteY3" fmla="*/ 47624 h 866775"/>
                  <a:gd name="connsiteX4" fmla="*/ 335756 w 445294"/>
                  <a:gd name="connsiteY4" fmla="*/ 80963 h 866775"/>
                  <a:gd name="connsiteX5" fmla="*/ 292893 w 445294"/>
                  <a:gd name="connsiteY5" fmla="*/ 133349 h 866775"/>
                  <a:gd name="connsiteX6" fmla="*/ 229076 w 445294"/>
                  <a:gd name="connsiteY6" fmla="*/ 559593 h 866775"/>
                  <a:gd name="connsiteX7" fmla="*/ 226219 w 445294"/>
                  <a:gd name="connsiteY7" fmla="*/ 702469 h 866775"/>
                  <a:gd name="connsiteX8" fmla="*/ 445294 w 445294"/>
                  <a:gd name="connsiteY8" fmla="*/ 814387 h 866775"/>
                  <a:gd name="connsiteX9" fmla="*/ 100014 w 445294"/>
                  <a:gd name="connsiteY9" fmla="*/ 823912 h 866775"/>
                  <a:gd name="connsiteX10" fmla="*/ 14289 w 445294"/>
                  <a:gd name="connsiteY10" fmla="*/ 866775 h 866775"/>
                  <a:gd name="connsiteX11" fmla="*/ 2 w 445294"/>
                  <a:gd name="connsiteY11" fmla="*/ 845344 h 866775"/>
                  <a:gd name="connsiteX12" fmla="*/ 0 w 445294"/>
                  <a:gd name="connsiteY12" fmla="*/ 823911 h 866775"/>
                  <a:gd name="connsiteX13" fmla="*/ 147638 w 445294"/>
                  <a:gd name="connsiteY13" fmla="*/ 738187 h 866775"/>
                  <a:gd name="connsiteX14" fmla="*/ 169068 w 445294"/>
                  <a:gd name="connsiteY14" fmla="*/ 533399 h 866775"/>
                  <a:gd name="connsiteX15" fmla="*/ 247651 w 445294"/>
                  <a:gd name="connsiteY15" fmla="*/ 126206 h 866775"/>
                  <a:gd name="connsiteX16" fmla="*/ 230980 w 445294"/>
                  <a:gd name="connsiteY16" fmla="*/ 28573 h 866775"/>
                  <a:gd name="connsiteX0" fmla="*/ 230980 w 445294"/>
                  <a:gd name="connsiteY0" fmla="*/ 28573 h 866775"/>
                  <a:gd name="connsiteX1" fmla="*/ 247649 w 445294"/>
                  <a:gd name="connsiteY1" fmla="*/ 0 h 866775"/>
                  <a:gd name="connsiteX2" fmla="*/ 276224 w 445294"/>
                  <a:gd name="connsiteY2" fmla="*/ 102393 h 866775"/>
                  <a:gd name="connsiteX3" fmla="*/ 336231 w 445294"/>
                  <a:gd name="connsiteY3" fmla="*/ 47624 h 866775"/>
                  <a:gd name="connsiteX4" fmla="*/ 335756 w 445294"/>
                  <a:gd name="connsiteY4" fmla="*/ 80963 h 866775"/>
                  <a:gd name="connsiteX5" fmla="*/ 292893 w 445294"/>
                  <a:gd name="connsiteY5" fmla="*/ 133349 h 866775"/>
                  <a:gd name="connsiteX6" fmla="*/ 229076 w 445294"/>
                  <a:gd name="connsiteY6" fmla="*/ 559593 h 866775"/>
                  <a:gd name="connsiteX7" fmla="*/ 226219 w 445294"/>
                  <a:gd name="connsiteY7" fmla="*/ 702469 h 866775"/>
                  <a:gd name="connsiteX8" fmla="*/ 445294 w 445294"/>
                  <a:gd name="connsiteY8" fmla="*/ 814387 h 866775"/>
                  <a:gd name="connsiteX9" fmla="*/ 100014 w 445294"/>
                  <a:gd name="connsiteY9" fmla="*/ 823912 h 866775"/>
                  <a:gd name="connsiteX10" fmla="*/ 14289 w 445294"/>
                  <a:gd name="connsiteY10" fmla="*/ 866775 h 866775"/>
                  <a:gd name="connsiteX11" fmla="*/ 52389 w 445294"/>
                  <a:gd name="connsiteY11" fmla="*/ 828675 h 866775"/>
                  <a:gd name="connsiteX12" fmla="*/ 0 w 445294"/>
                  <a:gd name="connsiteY12" fmla="*/ 823911 h 866775"/>
                  <a:gd name="connsiteX13" fmla="*/ 147638 w 445294"/>
                  <a:gd name="connsiteY13" fmla="*/ 738187 h 866775"/>
                  <a:gd name="connsiteX14" fmla="*/ 169068 w 445294"/>
                  <a:gd name="connsiteY14" fmla="*/ 533399 h 866775"/>
                  <a:gd name="connsiteX15" fmla="*/ 247651 w 445294"/>
                  <a:gd name="connsiteY15" fmla="*/ 126206 h 866775"/>
                  <a:gd name="connsiteX16" fmla="*/ 230980 w 445294"/>
                  <a:gd name="connsiteY16" fmla="*/ 28573 h 866775"/>
                  <a:gd name="connsiteX0" fmla="*/ 230980 w 445294"/>
                  <a:gd name="connsiteY0" fmla="*/ 28573 h 859631"/>
                  <a:gd name="connsiteX1" fmla="*/ 247649 w 445294"/>
                  <a:gd name="connsiteY1" fmla="*/ 0 h 859631"/>
                  <a:gd name="connsiteX2" fmla="*/ 276224 w 445294"/>
                  <a:gd name="connsiteY2" fmla="*/ 102393 h 859631"/>
                  <a:gd name="connsiteX3" fmla="*/ 336231 w 445294"/>
                  <a:gd name="connsiteY3" fmla="*/ 47624 h 859631"/>
                  <a:gd name="connsiteX4" fmla="*/ 335756 w 445294"/>
                  <a:gd name="connsiteY4" fmla="*/ 80963 h 859631"/>
                  <a:gd name="connsiteX5" fmla="*/ 292893 w 445294"/>
                  <a:gd name="connsiteY5" fmla="*/ 133349 h 859631"/>
                  <a:gd name="connsiteX6" fmla="*/ 229076 w 445294"/>
                  <a:gd name="connsiteY6" fmla="*/ 559593 h 859631"/>
                  <a:gd name="connsiteX7" fmla="*/ 226219 w 445294"/>
                  <a:gd name="connsiteY7" fmla="*/ 702469 h 859631"/>
                  <a:gd name="connsiteX8" fmla="*/ 445294 w 445294"/>
                  <a:gd name="connsiteY8" fmla="*/ 814387 h 859631"/>
                  <a:gd name="connsiteX9" fmla="*/ 100014 w 445294"/>
                  <a:gd name="connsiteY9" fmla="*/ 823912 h 859631"/>
                  <a:gd name="connsiteX10" fmla="*/ 14289 w 445294"/>
                  <a:gd name="connsiteY10" fmla="*/ 859631 h 859631"/>
                  <a:gd name="connsiteX11" fmla="*/ 52389 w 445294"/>
                  <a:gd name="connsiteY11" fmla="*/ 828675 h 859631"/>
                  <a:gd name="connsiteX12" fmla="*/ 0 w 445294"/>
                  <a:gd name="connsiteY12" fmla="*/ 823911 h 859631"/>
                  <a:gd name="connsiteX13" fmla="*/ 147638 w 445294"/>
                  <a:gd name="connsiteY13" fmla="*/ 738187 h 859631"/>
                  <a:gd name="connsiteX14" fmla="*/ 169068 w 445294"/>
                  <a:gd name="connsiteY14" fmla="*/ 533399 h 859631"/>
                  <a:gd name="connsiteX15" fmla="*/ 247651 w 445294"/>
                  <a:gd name="connsiteY15" fmla="*/ 126206 h 859631"/>
                  <a:gd name="connsiteX16" fmla="*/ 230980 w 445294"/>
                  <a:gd name="connsiteY16" fmla="*/ 28573 h 859631"/>
                  <a:gd name="connsiteX0" fmla="*/ 230980 w 445294"/>
                  <a:gd name="connsiteY0" fmla="*/ 28573 h 859631"/>
                  <a:gd name="connsiteX1" fmla="*/ 247649 w 445294"/>
                  <a:gd name="connsiteY1" fmla="*/ 0 h 859631"/>
                  <a:gd name="connsiteX2" fmla="*/ 276224 w 445294"/>
                  <a:gd name="connsiteY2" fmla="*/ 102393 h 859631"/>
                  <a:gd name="connsiteX3" fmla="*/ 336231 w 445294"/>
                  <a:gd name="connsiteY3" fmla="*/ 47624 h 859631"/>
                  <a:gd name="connsiteX4" fmla="*/ 335756 w 445294"/>
                  <a:gd name="connsiteY4" fmla="*/ 80963 h 859631"/>
                  <a:gd name="connsiteX5" fmla="*/ 292893 w 445294"/>
                  <a:gd name="connsiteY5" fmla="*/ 133349 h 859631"/>
                  <a:gd name="connsiteX6" fmla="*/ 229076 w 445294"/>
                  <a:gd name="connsiteY6" fmla="*/ 559593 h 859631"/>
                  <a:gd name="connsiteX7" fmla="*/ 226219 w 445294"/>
                  <a:gd name="connsiteY7" fmla="*/ 702469 h 859631"/>
                  <a:gd name="connsiteX8" fmla="*/ 445294 w 445294"/>
                  <a:gd name="connsiteY8" fmla="*/ 814387 h 859631"/>
                  <a:gd name="connsiteX9" fmla="*/ 188120 w 445294"/>
                  <a:gd name="connsiteY9" fmla="*/ 823912 h 859631"/>
                  <a:gd name="connsiteX10" fmla="*/ 100014 w 445294"/>
                  <a:gd name="connsiteY10" fmla="*/ 823912 h 859631"/>
                  <a:gd name="connsiteX11" fmla="*/ 14289 w 445294"/>
                  <a:gd name="connsiteY11" fmla="*/ 859631 h 859631"/>
                  <a:gd name="connsiteX12" fmla="*/ 52389 w 445294"/>
                  <a:gd name="connsiteY12" fmla="*/ 828675 h 859631"/>
                  <a:gd name="connsiteX13" fmla="*/ 0 w 445294"/>
                  <a:gd name="connsiteY13" fmla="*/ 823911 h 859631"/>
                  <a:gd name="connsiteX14" fmla="*/ 147638 w 445294"/>
                  <a:gd name="connsiteY14" fmla="*/ 738187 h 859631"/>
                  <a:gd name="connsiteX15" fmla="*/ 169068 w 445294"/>
                  <a:gd name="connsiteY15" fmla="*/ 533399 h 859631"/>
                  <a:gd name="connsiteX16" fmla="*/ 247651 w 445294"/>
                  <a:gd name="connsiteY16" fmla="*/ 126206 h 859631"/>
                  <a:gd name="connsiteX17" fmla="*/ 230980 w 445294"/>
                  <a:gd name="connsiteY17" fmla="*/ 28573 h 859631"/>
                  <a:gd name="connsiteX0" fmla="*/ 230980 w 445294"/>
                  <a:gd name="connsiteY0" fmla="*/ 28573 h 1131093"/>
                  <a:gd name="connsiteX1" fmla="*/ 247649 w 445294"/>
                  <a:gd name="connsiteY1" fmla="*/ 0 h 1131093"/>
                  <a:gd name="connsiteX2" fmla="*/ 276224 w 445294"/>
                  <a:gd name="connsiteY2" fmla="*/ 102393 h 1131093"/>
                  <a:gd name="connsiteX3" fmla="*/ 336231 w 445294"/>
                  <a:gd name="connsiteY3" fmla="*/ 47624 h 1131093"/>
                  <a:gd name="connsiteX4" fmla="*/ 335756 w 445294"/>
                  <a:gd name="connsiteY4" fmla="*/ 80963 h 1131093"/>
                  <a:gd name="connsiteX5" fmla="*/ 292893 w 445294"/>
                  <a:gd name="connsiteY5" fmla="*/ 133349 h 1131093"/>
                  <a:gd name="connsiteX6" fmla="*/ 229076 w 445294"/>
                  <a:gd name="connsiteY6" fmla="*/ 559593 h 1131093"/>
                  <a:gd name="connsiteX7" fmla="*/ 226219 w 445294"/>
                  <a:gd name="connsiteY7" fmla="*/ 702469 h 1131093"/>
                  <a:gd name="connsiteX8" fmla="*/ 445294 w 445294"/>
                  <a:gd name="connsiteY8" fmla="*/ 814387 h 1131093"/>
                  <a:gd name="connsiteX9" fmla="*/ 209551 w 445294"/>
                  <a:gd name="connsiteY9" fmla="*/ 1131093 h 1131093"/>
                  <a:gd name="connsiteX10" fmla="*/ 100014 w 445294"/>
                  <a:gd name="connsiteY10" fmla="*/ 823912 h 1131093"/>
                  <a:gd name="connsiteX11" fmla="*/ 14289 w 445294"/>
                  <a:gd name="connsiteY11" fmla="*/ 859631 h 1131093"/>
                  <a:gd name="connsiteX12" fmla="*/ 52389 w 445294"/>
                  <a:gd name="connsiteY12" fmla="*/ 828675 h 1131093"/>
                  <a:gd name="connsiteX13" fmla="*/ 0 w 445294"/>
                  <a:gd name="connsiteY13" fmla="*/ 823911 h 1131093"/>
                  <a:gd name="connsiteX14" fmla="*/ 147638 w 445294"/>
                  <a:gd name="connsiteY14" fmla="*/ 738187 h 1131093"/>
                  <a:gd name="connsiteX15" fmla="*/ 169068 w 445294"/>
                  <a:gd name="connsiteY15" fmla="*/ 533399 h 1131093"/>
                  <a:gd name="connsiteX16" fmla="*/ 247651 w 445294"/>
                  <a:gd name="connsiteY16" fmla="*/ 126206 h 1131093"/>
                  <a:gd name="connsiteX17" fmla="*/ 230980 w 445294"/>
                  <a:gd name="connsiteY17" fmla="*/ 28573 h 1131093"/>
                  <a:gd name="connsiteX0" fmla="*/ 230980 w 445294"/>
                  <a:gd name="connsiteY0" fmla="*/ 28573 h 1131093"/>
                  <a:gd name="connsiteX1" fmla="*/ 247649 w 445294"/>
                  <a:gd name="connsiteY1" fmla="*/ 0 h 1131093"/>
                  <a:gd name="connsiteX2" fmla="*/ 276224 w 445294"/>
                  <a:gd name="connsiteY2" fmla="*/ 102393 h 1131093"/>
                  <a:gd name="connsiteX3" fmla="*/ 336231 w 445294"/>
                  <a:gd name="connsiteY3" fmla="*/ 47624 h 1131093"/>
                  <a:gd name="connsiteX4" fmla="*/ 335756 w 445294"/>
                  <a:gd name="connsiteY4" fmla="*/ 80963 h 1131093"/>
                  <a:gd name="connsiteX5" fmla="*/ 292893 w 445294"/>
                  <a:gd name="connsiteY5" fmla="*/ 133349 h 1131093"/>
                  <a:gd name="connsiteX6" fmla="*/ 229076 w 445294"/>
                  <a:gd name="connsiteY6" fmla="*/ 559593 h 1131093"/>
                  <a:gd name="connsiteX7" fmla="*/ 226219 w 445294"/>
                  <a:gd name="connsiteY7" fmla="*/ 702469 h 1131093"/>
                  <a:gd name="connsiteX8" fmla="*/ 445294 w 445294"/>
                  <a:gd name="connsiteY8" fmla="*/ 814387 h 1131093"/>
                  <a:gd name="connsiteX9" fmla="*/ 319089 w 445294"/>
                  <a:gd name="connsiteY9" fmla="*/ 981075 h 1131093"/>
                  <a:gd name="connsiteX10" fmla="*/ 209551 w 445294"/>
                  <a:gd name="connsiteY10" fmla="*/ 1131093 h 1131093"/>
                  <a:gd name="connsiteX11" fmla="*/ 100014 w 445294"/>
                  <a:gd name="connsiteY11" fmla="*/ 823912 h 1131093"/>
                  <a:gd name="connsiteX12" fmla="*/ 14289 w 445294"/>
                  <a:gd name="connsiteY12" fmla="*/ 859631 h 1131093"/>
                  <a:gd name="connsiteX13" fmla="*/ 52389 w 445294"/>
                  <a:gd name="connsiteY13" fmla="*/ 828675 h 1131093"/>
                  <a:gd name="connsiteX14" fmla="*/ 0 w 445294"/>
                  <a:gd name="connsiteY14" fmla="*/ 823911 h 1131093"/>
                  <a:gd name="connsiteX15" fmla="*/ 147638 w 445294"/>
                  <a:gd name="connsiteY15" fmla="*/ 738187 h 1131093"/>
                  <a:gd name="connsiteX16" fmla="*/ 169068 w 445294"/>
                  <a:gd name="connsiteY16" fmla="*/ 533399 h 1131093"/>
                  <a:gd name="connsiteX17" fmla="*/ 247651 w 445294"/>
                  <a:gd name="connsiteY17" fmla="*/ 126206 h 1131093"/>
                  <a:gd name="connsiteX18" fmla="*/ 230980 w 445294"/>
                  <a:gd name="connsiteY18" fmla="*/ 28573 h 1131093"/>
                  <a:gd name="connsiteX0" fmla="*/ 230980 w 445294"/>
                  <a:gd name="connsiteY0" fmla="*/ 28573 h 1131093"/>
                  <a:gd name="connsiteX1" fmla="*/ 247649 w 445294"/>
                  <a:gd name="connsiteY1" fmla="*/ 0 h 1131093"/>
                  <a:gd name="connsiteX2" fmla="*/ 276224 w 445294"/>
                  <a:gd name="connsiteY2" fmla="*/ 102393 h 1131093"/>
                  <a:gd name="connsiteX3" fmla="*/ 336231 w 445294"/>
                  <a:gd name="connsiteY3" fmla="*/ 47624 h 1131093"/>
                  <a:gd name="connsiteX4" fmla="*/ 335756 w 445294"/>
                  <a:gd name="connsiteY4" fmla="*/ 80963 h 1131093"/>
                  <a:gd name="connsiteX5" fmla="*/ 292893 w 445294"/>
                  <a:gd name="connsiteY5" fmla="*/ 133349 h 1131093"/>
                  <a:gd name="connsiteX6" fmla="*/ 229076 w 445294"/>
                  <a:gd name="connsiteY6" fmla="*/ 559593 h 1131093"/>
                  <a:gd name="connsiteX7" fmla="*/ 226219 w 445294"/>
                  <a:gd name="connsiteY7" fmla="*/ 702469 h 1131093"/>
                  <a:gd name="connsiteX8" fmla="*/ 445294 w 445294"/>
                  <a:gd name="connsiteY8" fmla="*/ 814387 h 1131093"/>
                  <a:gd name="connsiteX9" fmla="*/ 319089 w 445294"/>
                  <a:gd name="connsiteY9" fmla="*/ 981075 h 1131093"/>
                  <a:gd name="connsiteX10" fmla="*/ 273845 w 445294"/>
                  <a:gd name="connsiteY10" fmla="*/ 1047750 h 1131093"/>
                  <a:gd name="connsiteX11" fmla="*/ 209551 w 445294"/>
                  <a:gd name="connsiteY11" fmla="*/ 1131093 h 1131093"/>
                  <a:gd name="connsiteX12" fmla="*/ 100014 w 445294"/>
                  <a:gd name="connsiteY12" fmla="*/ 823912 h 1131093"/>
                  <a:gd name="connsiteX13" fmla="*/ 14289 w 445294"/>
                  <a:gd name="connsiteY13" fmla="*/ 859631 h 1131093"/>
                  <a:gd name="connsiteX14" fmla="*/ 52389 w 445294"/>
                  <a:gd name="connsiteY14" fmla="*/ 828675 h 1131093"/>
                  <a:gd name="connsiteX15" fmla="*/ 0 w 445294"/>
                  <a:gd name="connsiteY15" fmla="*/ 823911 h 1131093"/>
                  <a:gd name="connsiteX16" fmla="*/ 147638 w 445294"/>
                  <a:gd name="connsiteY16" fmla="*/ 738187 h 1131093"/>
                  <a:gd name="connsiteX17" fmla="*/ 169068 w 445294"/>
                  <a:gd name="connsiteY17" fmla="*/ 533399 h 1131093"/>
                  <a:gd name="connsiteX18" fmla="*/ 247651 w 445294"/>
                  <a:gd name="connsiteY18" fmla="*/ 126206 h 1131093"/>
                  <a:gd name="connsiteX19" fmla="*/ 230980 w 445294"/>
                  <a:gd name="connsiteY19" fmla="*/ 28573 h 1131093"/>
                  <a:gd name="connsiteX0" fmla="*/ 230980 w 445294"/>
                  <a:gd name="connsiteY0" fmla="*/ 28573 h 1131093"/>
                  <a:gd name="connsiteX1" fmla="*/ 247649 w 445294"/>
                  <a:gd name="connsiteY1" fmla="*/ 0 h 1131093"/>
                  <a:gd name="connsiteX2" fmla="*/ 276224 w 445294"/>
                  <a:gd name="connsiteY2" fmla="*/ 102393 h 1131093"/>
                  <a:gd name="connsiteX3" fmla="*/ 336231 w 445294"/>
                  <a:gd name="connsiteY3" fmla="*/ 47624 h 1131093"/>
                  <a:gd name="connsiteX4" fmla="*/ 335756 w 445294"/>
                  <a:gd name="connsiteY4" fmla="*/ 80963 h 1131093"/>
                  <a:gd name="connsiteX5" fmla="*/ 292893 w 445294"/>
                  <a:gd name="connsiteY5" fmla="*/ 133349 h 1131093"/>
                  <a:gd name="connsiteX6" fmla="*/ 229076 w 445294"/>
                  <a:gd name="connsiteY6" fmla="*/ 559593 h 1131093"/>
                  <a:gd name="connsiteX7" fmla="*/ 226219 w 445294"/>
                  <a:gd name="connsiteY7" fmla="*/ 702469 h 1131093"/>
                  <a:gd name="connsiteX8" fmla="*/ 445294 w 445294"/>
                  <a:gd name="connsiteY8" fmla="*/ 814387 h 1131093"/>
                  <a:gd name="connsiteX9" fmla="*/ 319089 w 445294"/>
                  <a:gd name="connsiteY9" fmla="*/ 981075 h 1131093"/>
                  <a:gd name="connsiteX10" fmla="*/ 228601 w 445294"/>
                  <a:gd name="connsiteY10" fmla="*/ 1116806 h 1131093"/>
                  <a:gd name="connsiteX11" fmla="*/ 209551 w 445294"/>
                  <a:gd name="connsiteY11" fmla="*/ 1131093 h 1131093"/>
                  <a:gd name="connsiteX12" fmla="*/ 100014 w 445294"/>
                  <a:gd name="connsiteY12" fmla="*/ 823912 h 1131093"/>
                  <a:gd name="connsiteX13" fmla="*/ 14289 w 445294"/>
                  <a:gd name="connsiteY13" fmla="*/ 859631 h 1131093"/>
                  <a:gd name="connsiteX14" fmla="*/ 52389 w 445294"/>
                  <a:gd name="connsiteY14" fmla="*/ 828675 h 1131093"/>
                  <a:gd name="connsiteX15" fmla="*/ 0 w 445294"/>
                  <a:gd name="connsiteY15" fmla="*/ 823911 h 1131093"/>
                  <a:gd name="connsiteX16" fmla="*/ 147638 w 445294"/>
                  <a:gd name="connsiteY16" fmla="*/ 738187 h 1131093"/>
                  <a:gd name="connsiteX17" fmla="*/ 169068 w 445294"/>
                  <a:gd name="connsiteY17" fmla="*/ 533399 h 1131093"/>
                  <a:gd name="connsiteX18" fmla="*/ 247651 w 445294"/>
                  <a:gd name="connsiteY18" fmla="*/ 126206 h 1131093"/>
                  <a:gd name="connsiteX19" fmla="*/ 230980 w 445294"/>
                  <a:gd name="connsiteY19" fmla="*/ 28573 h 1131093"/>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28601 w 445294"/>
                  <a:gd name="connsiteY10" fmla="*/ 1116806 h 1128712"/>
                  <a:gd name="connsiteX11" fmla="*/ 202407 w 445294"/>
                  <a:gd name="connsiteY11" fmla="*/ 1128712 h 1128712"/>
                  <a:gd name="connsiteX12" fmla="*/ 100014 w 445294"/>
                  <a:gd name="connsiteY12" fmla="*/ 823912 h 1128712"/>
                  <a:gd name="connsiteX13" fmla="*/ 14289 w 445294"/>
                  <a:gd name="connsiteY13" fmla="*/ 859631 h 1128712"/>
                  <a:gd name="connsiteX14" fmla="*/ 52389 w 445294"/>
                  <a:gd name="connsiteY14" fmla="*/ 828675 h 1128712"/>
                  <a:gd name="connsiteX15" fmla="*/ 0 w 445294"/>
                  <a:gd name="connsiteY15" fmla="*/ 823911 h 1128712"/>
                  <a:gd name="connsiteX16" fmla="*/ 147638 w 445294"/>
                  <a:gd name="connsiteY16" fmla="*/ 738187 h 1128712"/>
                  <a:gd name="connsiteX17" fmla="*/ 169068 w 445294"/>
                  <a:gd name="connsiteY17" fmla="*/ 533399 h 1128712"/>
                  <a:gd name="connsiteX18" fmla="*/ 247651 w 445294"/>
                  <a:gd name="connsiteY18" fmla="*/ 126206 h 1128712"/>
                  <a:gd name="connsiteX19" fmla="*/ 230980 w 445294"/>
                  <a:gd name="connsiteY1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21457 w 445294"/>
                  <a:gd name="connsiteY10" fmla="*/ 1121568 h 1128712"/>
                  <a:gd name="connsiteX11" fmla="*/ 202407 w 445294"/>
                  <a:gd name="connsiteY11" fmla="*/ 1128712 h 1128712"/>
                  <a:gd name="connsiteX12" fmla="*/ 100014 w 445294"/>
                  <a:gd name="connsiteY12" fmla="*/ 823912 h 1128712"/>
                  <a:gd name="connsiteX13" fmla="*/ 14289 w 445294"/>
                  <a:gd name="connsiteY13" fmla="*/ 859631 h 1128712"/>
                  <a:gd name="connsiteX14" fmla="*/ 52389 w 445294"/>
                  <a:gd name="connsiteY14" fmla="*/ 828675 h 1128712"/>
                  <a:gd name="connsiteX15" fmla="*/ 0 w 445294"/>
                  <a:gd name="connsiteY15" fmla="*/ 823911 h 1128712"/>
                  <a:gd name="connsiteX16" fmla="*/ 147638 w 445294"/>
                  <a:gd name="connsiteY16" fmla="*/ 738187 h 1128712"/>
                  <a:gd name="connsiteX17" fmla="*/ 169068 w 445294"/>
                  <a:gd name="connsiteY17" fmla="*/ 533399 h 1128712"/>
                  <a:gd name="connsiteX18" fmla="*/ 247651 w 445294"/>
                  <a:gd name="connsiteY18" fmla="*/ 126206 h 1128712"/>
                  <a:gd name="connsiteX19" fmla="*/ 230980 w 445294"/>
                  <a:gd name="connsiteY1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64320 w 445294"/>
                  <a:gd name="connsiteY10" fmla="*/ 1109662 h 1128712"/>
                  <a:gd name="connsiteX11" fmla="*/ 202407 w 445294"/>
                  <a:gd name="connsiteY11" fmla="*/ 1128712 h 1128712"/>
                  <a:gd name="connsiteX12" fmla="*/ 100014 w 445294"/>
                  <a:gd name="connsiteY12" fmla="*/ 823912 h 1128712"/>
                  <a:gd name="connsiteX13" fmla="*/ 14289 w 445294"/>
                  <a:gd name="connsiteY13" fmla="*/ 859631 h 1128712"/>
                  <a:gd name="connsiteX14" fmla="*/ 52389 w 445294"/>
                  <a:gd name="connsiteY14" fmla="*/ 828675 h 1128712"/>
                  <a:gd name="connsiteX15" fmla="*/ 0 w 445294"/>
                  <a:gd name="connsiteY15" fmla="*/ 823911 h 1128712"/>
                  <a:gd name="connsiteX16" fmla="*/ 147638 w 445294"/>
                  <a:gd name="connsiteY16" fmla="*/ 738187 h 1128712"/>
                  <a:gd name="connsiteX17" fmla="*/ 169068 w 445294"/>
                  <a:gd name="connsiteY17" fmla="*/ 533399 h 1128712"/>
                  <a:gd name="connsiteX18" fmla="*/ 247651 w 445294"/>
                  <a:gd name="connsiteY18" fmla="*/ 126206 h 1128712"/>
                  <a:gd name="connsiteX19" fmla="*/ 230980 w 445294"/>
                  <a:gd name="connsiteY1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33364 w 445294"/>
                  <a:gd name="connsiteY10" fmla="*/ 1119187 h 1128712"/>
                  <a:gd name="connsiteX11" fmla="*/ 202407 w 445294"/>
                  <a:gd name="connsiteY11" fmla="*/ 1128712 h 1128712"/>
                  <a:gd name="connsiteX12" fmla="*/ 100014 w 445294"/>
                  <a:gd name="connsiteY12" fmla="*/ 823912 h 1128712"/>
                  <a:gd name="connsiteX13" fmla="*/ 14289 w 445294"/>
                  <a:gd name="connsiteY13" fmla="*/ 859631 h 1128712"/>
                  <a:gd name="connsiteX14" fmla="*/ 52389 w 445294"/>
                  <a:gd name="connsiteY14" fmla="*/ 828675 h 1128712"/>
                  <a:gd name="connsiteX15" fmla="*/ 0 w 445294"/>
                  <a:gd name="connsiteY15" fmla="*/ 823911 h 1128712"/>
                  <a:gd name="connsiteX16" fmla="*/ 147638 w 445294"/>
                  <a:gd name="connsiteY16" fmla="*/ 738187 h 1128712"/>
                  <a:gd name="connsiteX17" fmla="*/ 169068 w 445294"/>
                  <a:gd name="connsiteY17" fmla="*/ 533399 h 1128712"/>
                  <a:gd name="connsiteX18" fmla="*/ 247651 w 445294"/>
                  <a:gd name="connsiteY18" fmla="*/ 126206 h 1128712"/>
                  <a:gd name="connsiteX19" fmla="*/ 230980 w 445294"/>
                  <a:gd name="connsiteY1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19076 w 445294"/>
                  <a:gd name="connsiteY10" fmla="*/ 1126330 h 1128712"/>
                  <a:gd name="connsiteX11" fmla="*/ 202407 w 445294"/>
                  <a:gd name="connsiteY11" fmla="*/ 1128712 h 1128712"/>
                  <a:gd name="connsiteX12" fmla="*/ 100014 w 445294"/>
                  <a:gd name="connsiteY12" fmla="*/ 823912 h 1128712"/>
                  <a:gd name="connsiteX13" fmla="*/ 14289 w 445294"/>
                  <a:gd name="connsiteY13" fmla="*/ 859631 h 1128712"/>
                  <a:gd name="connsiteX14" fmla="*/ 52389 w 445294"/>
                  <a:gd name="connsiteY14" fmla="*/ 828675 h 1128712"/>
                  <a:gd name="connsiteX15" fmla="*/ 0 w 445294"/>
                  <a:gd name="connsiteY15" fmla="*/ 823911 h 1128712"/>
                  <a:gd name="connsiteX16" fmla="*/ 147638 w 445294"/>
                  <a:gd name="connsiteY16" fmla="*/ 738187 h 1128712"/>
                  <a:gd name="connsiteX17" fmla="*/ 169068 w 445294"/>
                  <a:gd name="connsiteY17" fmla="*/ 533399 h 1128712"/>
                  <a:gd name="connsiteX18" fmla="*/ 247651 w 445294"/>
                  <a:gd name="connsiteY18" fmla="*/ 126206 h 1128712"/>
                  <a:gd name="connsiteX19" fmla="*/ 230980 w 445294"/>
                  <a:gd name="connsiteY1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76227 w 445294"/>
                  <a:gd name="connsiteY10" fmla="*/ 1035844 h 1128712"/>
                  <a:gd name="connsiteX11" fmla="*/ 219076 w 445294"/>
                  <a:gd name="connsiteY11" fmla="*/ 1126330 h 1128712"/>
                  <a:gd name="connsiteX12" fmla="*/ 202407 w 445294"/>
                  <a:gd name="connsiteY12" fmla="*/ 1128712 h 1128712"/>
                  <a:gd name="connsiteX13" fmla="*/ 100014 w 445294"/>
                  <a:gd name="connsiteY13" fmla="*/ 823912 h 1128712"/>
                  <a:gd name="connsiteX14" fmla="*/ 14289 w 445294"/>
                  <a:gd name="connsiteY14" fmla="*/ 859631 h 1128712"/>
                  <a:gd name="connsiteX15" fmla="*/ 52389 w 445294"/>
                  <a:gd name="connsiteY15" fmla="*/ 828675 h 1128712"/>
                  <a:gd name="connsiteX16" fmla="*/ 0 w 445294"/>
                  <a:gd name="connsiteY16" fmla="*/ 823911 h 1128712"/>
                  <a:gd name="connsiteX17" fmla="*/ 147638 w 445294"/>
                  <a:gd name="connsiteY17" fmla="*/ 738187 h 1128712"/>
                  <a:gd name="connsiteX18" fmla="*/ 169068 w 445294"/>
                  <a:gd name="connsiteY18" fmla="*/ 533399 h 1128712"/>
                  <a:gd name="connsiteX19" fmla="*/ 247651 w 445294"/>
                  <a:gd name="connsiteY19" fmla="*/ 126206 h 1128712"/>
                  <a:gd name="connsiteX20" fmla="*/ 230980 w 445294"/>
                  <a:gd name="connsiteY20"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319089 w 445294"/>
                  <a:gd name="connsiteY9" fmla="*/ 981075 h 1128712"/>
                  <a:gd name="connsiteX10" fmla="*/ 219077 w 445294"/>
                  <a:gd name="connsiteY10" fmla="*/ 845344 h 1128712"/>
                  <a:gd name="connsiteX11" fmla="*/ 219076 w 445294"/>
                  <a:gd name="connsiteY11" fmla="*/ 1126330 h 1128712"/>
                  <a:gd name="connsiteX12" fmla="*/ 202407 w 445294"/>
                  <a:gd name="connsiteY12" fmla="*/ 1128712 h 1128712"/>
                  <a:gd name="connsiteX13" fmla="*/ 100014 w 445294"/>
                  <a:gd name="connsiteY13" fmla="*/ 823912 h 1128712"/>
                  <a:gd name="connsiteX14" fmla="*/ 14289 w 445294"/>
                  <a:gd name="connsiteY14" fmla="*/ 859631 h 1128712"/>
                  <a:gd name="connsiteX15" fmla="*/ 52389 w 445294"/>
                  <a:gd name="connsiteY15" fmla="*/ 828675 h 1128712"/>
                  <a:gd name="connsiteX16" fmla="*/ 0 w 445294"/>
                  <a:gd name="connsiteY16" fmla="*/ 823911 h 1128712"/>
                  <a:gd name="connsiteX17" fmla="*/ 147638 w 445294"/>
                  <a:gd name="connsiteY17" fmla="*/ 738187 h 1128712"/>
                  <a:gd name="connsiteX18" fmla="*/ 169068 w 445294"/>
                  <a:gd name="connsiteY18" fmla="*/ 533399 h 1128712"/>
                  <a:gd name="connsiteX19" fmla="*/ 247651 w 445294"/>
                  <a:gd name="connsiteY19" fmla="*/ 126206 h 1128712"/>
                  <a:gd name="connsiteX20" fmla="*/ 230980 w 445294"/>
                  <a:gd name="connsiteY20"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423864 w 445294"/>
                  <a:gd name="connsiteY9" fmla="*/ 838200 h 1128712"/>
                  <a:gd name="connsiteX10" fmla="*/ 319089 w 445294"/>
                  <a:gd name="connsiteY10" fmla="*/ 981075 h 1128712"/>
                  <a:gd name="connsiteX11" fmla="*/ 219077 w 445294"/>
                  <a:gd name="connsiteY11" fmla="*/ 845344 h 1128712"/>
                  <a:gd name="connsiteX12" fmla="*/ 219076 w 445294"/>
                  <a:gd name="connsiteY12" fmla="*/ 1126330 h 1128712"/>
                  <a:gd name="connsiteX13" fmla="*/ 202407 w 445294"/>
                  <a:gd name="connsiteY13" fmla="*/ 1128712 h 1128712"/>
                  <a:gd name="connsiteX14" fmla="*/ 100014 w 445294"/>
                  <a:gd name="connsiteY14" fmla="*/ 823912 h 1128712"/>
                  <a:gd name="connsiteX15" fmla="*/ 14289 w 445294"/>
                  <a:gd name="connsiteY15" fmla="*/ 859631 h 1128712"/>
                  <a:gd name="connsiteX16" fmla="*/ 52389 w 445294"/>
                  <a:gd name="connsiteY16" fmla="*/ 828675 h 1128712"/>
                  <a:gd name="connsiteX17" fmla="*/ 0 w 445294"/>
                  <a:gd name="connsiteY17" fmla="*/ 823911 h 1128712"/>
                  <a:gd name="connsiteX18" fmla="*/ 147638 w 445294"/>
                  <a:gd name="connsiteY18" fmla="*/ 738187 h 1128712"/>
                  <a:gd name="connsiteX19" fmla="*/ 169068 w 445294"/>
                  <a:gd name="connsiteY19" fmla="*/ 533399 h 1128712"/>
                  <a:gd name="connsiteX20" fmla="*/ 247651 w 445294"/>
                  <a:gd name="connsiteY20" fmla="*/ 126206 h 1128712"/>
                  <a:gd name="connsiteX21" fmla="*/ 230980 w 445294"/>
                  <a:gd name="connsiteY21"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19089 w 445294"/>
                  <a:gd name="connsiteY10" fmla="*/ 981075 h 1128712"/>
                  <a:gd name="connsiteX11" fmla="*/ 219077 w 445294"/>
                  <a:gd name="connsiteY11" fmla="*/ 845344 h 1128712"/>
                  <a:gd name="connsiteX12" fmla="*/ 219076 w 445294"/>
                  <a:gd name="connsiteY12" fmla="*/ 1126330 h 1128712"/>
                  <a:gd name="connsiteX13" fmla="*/ 202407 w 445294"/>
                  <a:gd name="connsiteY13" fmla="*/ 1128712 h 1128712"/>
                  <a:gd name="connsiteX14" fmla="*/ 100014 w 445294"/>
                  <a:gd name="connsiteY14" fmla="*/ 823912 h 1128712"/>
                  <a:gd name="connsiteX15" fmla="*/ 14289 w 445294"/>
                  <a:gd name="connsiteY15" fmla="*/ 859631 h 1128712"/>
                  <a:gd name="connsiteX16" fmla="*/ 52389 w 445294"/>
                  <a:gd name="connsiteY16" fmla="*/ 828675 h 1128712"/>
                  <a:gd name="connsiteX17" fmla="*/ 0 w 445294"/>
                  <a:gd name="connsiteY17" fmla="*/ 823911 h 1128712"/>
                  <a:gd name="connsiteX18" fmla="*/ 147638 w 445294"/>
                  <a:gd name="connsiteY18" fmla="*/ 738187 h 1128712"/>
                  <a:gd name="connsiteX19" fmla="*/ 169068 w 445294"/>
                  <a:gd name="connsiteY19" fmla="*/ 533399 h 1128712"/>
                  <a:gd name="connsiteX20" fmla="*/ 247651 w 445294"/>
                  <a:gd name="connsiteY20" fmla="*/ 126206 h 1128712"/>
                  <a:gd name="connsiteX21" fmla="*/ 230980 w 445294"/>
                  <a:gd name="connsiteY21"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283370 w 445294"/>
                  <a:gd name="connsiteY10" fmla="*/ 890587 h 1128712"/>
                  <a:gd name="connsiteX11" fmla="*/ 319089 w 445294"/>
                  <a:gd name="connsiteY11" fmla="*/ 981075 h 1128712"/>
                  <a:gd name="connsiteX12" fmla="*/ 219077 w 445294"/>
                  <a:gd name="connsiteY12" fmla="*/ 845344 h 1128712"/>
                  <a:gd name="connsiteX13" fmla="*/ 219076 w 445294"/>
                  <a:gd name="connsiteY13" fmla="*/ 1126330 h 1128712"/>
                  <a:gd name="connsiteX14" fmla="*/ 202407 w 445294"/>
                  <a:gd name="connsiteY14" fmla="*/ 1128712 h 1128712"/>
                  <a:gd name="connsiteX15" fmla="*/ 100014 w 445294"/>
                  <a:gd name="connsiteY15" fmla="*/ 823912 h 1128712"/>
                  <a:gd name="connsiteX16" fmla="*/ 14289 w 445294"/>
                  <a:gd name="connsiteY16" fmla="*/ 859631 h 1128712"/>
                  <a:gd name="connsiteX17" fmla="*/ 52389 w 445294"/>
                  <a:gd name="connsiteY17" fmla="*/ 828675 h 1128712"/>
                  <a:gd name="connsiteX18" fmla="*/ 0 w 445294"/>
                  <a:gd name="connsiteY18" fmla="*/ 823911 h 1128712"/>
                  <a:gd name="connsiteX19" fmla="*/ 147638 w 445294"/>
                  <a:gd name="connsiteY19" fmla="*/ 738187 h 1128712"/>
                  <a:gd name="connsiteX20" fmla="*/ 169068 w 445294"/>
                  <a:gd name="connsiteY20" fmla="*/ 533399 h 1128712"/>
                  <a:gd name="connsiteX21" fmla="*/ 247651 w 445294"/>
                  <a:gd name="connsiteY21" fmla="*/ 126206 h 1128712"/>
                  <a:gd name="connsiteX22" fmla="*/ 230980 w 445294"/>
                  <a:gd name="connsiteY22"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319089 w 445294"/>
                  <a:gd name="connsiteY11" fmla="*/ 981075 h 1128712"/>
                  <a:gd name="connsiteX12" fmla="*/ 219077 w 445294"/>
                  <a:gd name="connsiteY12" fmla="*/ 845344 h 1128712"/>
                  <a:gd name="connsiteX13" fmla="*/ 219076 w 445294"/>
                  <a:gd name="connsiteY13" fmla="*/ 1126330 h 1128712"/>
                  <a:gd name="connsiteX14" fmla="*/ 202407 w 445294"/>
                  <a:gd name="connsiteY14" fmla="*/ 1128712 h 1128712"/>
                  <a:gd name="connsiteX15" fmla="*/ 100014 w 445294"/>
                  <a:gd name="connsiteY15" fmla="*/ 823912 h 1128712"/>
                  <a:gd name="connsiteX16" fmla="*/ 14289 w 445294"/>
                  <a:gd name="connsiteY16" fmla="*/ 859631 h 1128712"/>
                  <a:gd name="connsiteX17" fmla="*/ 52389 w 445294"/>
                  <a:gd name="connsiteY17" fmla="*/ 828675 h 1128712"/>
                  <a:gd name="connsiteX18" fmla="*/ 0 w 445294"/>
                  <a:gd name="connsiteY18" fmla="*/ 823911 h 1128712"/>
                  <a:gd name="connsiteX19" fmla="*/ 147638 w 445294"/>
                  <a:gd name="connsiteY19" fmla="*/ 738187 h 1128712"/>
                  <a:gd name="connsiteX20" fmla="*/ 169068 w 445294"/>
                  <a:gd name="connsiteY20" fmla="*/ 533399 h 1128712"/>
                  <a:gd name="connsiteX21" fmla="*/ 247651 w 445294"/>
                  <a:gd name="connsiteY21" fmla="*/ 126206 h 1128712"/>
                  <a:gd name="connsiteX22" fmla="*/ 230980 w 445294"/>
                  <a:gd name="connsiteY22"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321470 w 445294"/>
                  <a:gd name="connsiteY11" fmla="*/ 900112 h 1128712"/>
                  <a:gd name="connsiteX12" fmla="*/ 319089 w 445294"/>
                  <a:gd name="connsiteY12" fmla="*/ 981075 h 1128712"/>
                  <a:gd name="connsiteX13" fmla="*/ 219077 w 445294"/>
                  <a:gd name="connsiteY13" fmla="*/ 845344 h 1128712"/>
                  <a:gd name="connsiteX14" fmla="*/ 219076 w 445294"/>
                  <a:gd name="connsiteY14" fmla="*/ 1126330 h 1128712"/>
                  <a:gd name="connsiteX15" fmla="*/ 202407 w 445294"/>
                  <a:gd name="connsiteY15" fmla="*/ 1128712 h 1128712"/>
                  <a:gd name="connsiteX16" fmla="*/ 100014 w 445294"/>
                  <a:gd name="connsiteY16" fmla="*/ 823912 h 1128712"/>
                  <a:gd name="connsiteX17" fmla="*/ 14289 w 445294"/>
                  <a:gd name="connsiteY17" fmla="*/ 859631 h 1128712"/>
                  <a:gd name="connsiteX18" fmla="*/ 52389 w 445294"/>
                  <a:gd name="connsiteY18" fmla="*/ 828675 h 1128712"/>
                  <a:gd name="connsiteX19" fmla="*/ 0 w 445294"/>
                  <a:gd name="connsiteY19" fmla="*/ 823911 h 1128712"/>
                  <a:gd name="connsiteX20" fmla="*/ 147638 w 445294"/>
                  <a:gd name="connsiteY20" fmla="*/ 738187 h 1128712"/>
                  <a:gd name="connsiteX21" fmla="*/ 169068 w 445294"/>
                  <a:gd name="connsiteY21" fmla="*/ 533399 h 1128712"/>
                  <a:gd name="connsiteX22" fmla="*/ 247651 w 445294"/>
                  <a:gd name="connsiteY22" fmla="*/ 126206 h 1128712"/>
                  <a:gd name="connsiteX23" fmla="*/ 230980 w 445294"/>
                  <a:gd name="connsiteY2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300038 w 445294"/>
                  <a:gd name="connsiteY11" fmla="*/ 878680 h 1128712"/>
                  <a:gd name="connsiteX12" fmla="*/ 319089 w 445294"/>
                  <a:gd name="connsiteY12" fmla="*/ 981075 h 1128712"/>
                  <a:gd name="connsiteX13" fmla="*/ 219077 w 445294"/>
                  <a:gd name="connsiteY13" fmla="*/ 845344 h 1128712"/>
                  <a:gd name="connsiteX14" fmla="*/ 219076 w 445294"/>
                  <a:gd name="connsiteY14" fmla="*/ 1126330 h 1128712"/>
                  <a:gd name="connsiteX15" fmla="*/ 202407 w 445294"/>
                  <a:gd name="connsiteY15" fmla="*/ 1128712 h 1128712"/>
                  <a:gd name="connsiteX16" fmla="*/ 100014 w 445294"/>
                  <a:gd name="connsiteY16" fmla="*/ 823912 h 1128712"/>
                  <a:gd name="connsiteX17" fmla="*/ 14289 w 445294"/>
                  <a:gd name="connsiteY17" fmla="*/ 859631 h 1128712"/>
                  <a:gd name="connsiteX18" fmla="*/ 52389 w 445294"/>
                  <a:gd name="connsiteY18" fmla="*/ 828675 h 1128712"/>
                  <a:gd name="connsiteX19" fmla="*/ 0 w 445294"/>
                  <a:gd name="connsiteY19" fmla="*/ 823911 h 1128712"/>
                  <a:gd name="connsiteX20" fmla="*/ 147638 w 445294"/>
                  <a:gd name="connsiteY20" fmla="*/ 738187 h 1128712"/>
                  <a:gd name="connsiteX21" fmla="*/ 169068 w 445294"/>
                  <a:gd name="connsiteY21" fmla="*/ 533399 h 1128712"/>
                  <a:gd name="connsiteX22" fmla="*/ 247651 w 445294"/>
                  <a:gd name="connsiteY22" fmla="*/ 126206 h 1128712"/>
                  <a:gd name="connsiteX23" fmla="*/ 230980 w 445294"/>
                  <a:gd name="connsiteY2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52413 w 445294"/>
                  <a:gd name="connsiteY11" fmla="*/ 850105 h 1128712"/>
                  <a:gd name="connsiteX12" fmla="*/ 319089 w 445294"/>
                  <a:gd name="connsiteY12" fmla="*/ 981075 h 1128712"/>
                  <a:gd name="connsiteX13" fmla="*/ 219077 w 445294"/>
                  <a:gd name="connsiteY13" fmla="*/ 845344 h 1128712"/>
                  <a:gd name="connsiteX14" fmla="*/ 219076 w 445294"/>
                  <a:gd name="connsiteY14" fmla="*/ 1126330 h 1128712"/>
                  <a:gd name="connsiteX15" fmla="*/ 202407 w 445294"/>
                  <a:gd name="connsiteY15" fmla="*/ 1128712 h 1128712"/>
                  <a:gd name="connsiteX16" fmla="*/ 100014 w 445294"/>
                  <a:gd name="connsiteY16" fmla="*/ 823912 h 1128712"/>
                  <a:gd name="connsiteX17" fmla="*/ 14289 w 445294"/>
                  <a:gd name="connsiteY17" fmla="*/ 859631 h 1128712"/>
                  <a:gd name="connsiteX18" fmla="*/ 52389 w 445294"/>
                  <a:gd name="connsiteY18" fmla="*/ 828675 h 1128712"/>
                  <a:gd name="connsiteX19" fmla="*/ 0 w 445294"/>
                  <a:gd name="connsiteY19" fmla="*/ 823911 h 1128712"/>
                  <a:gd name="connsiteX20" fmla="*/ 147638 w 445294"/>
                  <a:gd name="connsiteY20" fmla="*/ 738187 h 1128712"/>
                  <a:gd name="connsiteX21" fmla="*/ 169068 w 445294"/>
                  <a:gd name="connsiteY21" fmla="*/ 533399 h 1128712"/>
                  <a:gd name="connsiteX22" fmla="*/ 247651 w 445294"/>
                  <a:gd name="connsiteY22" fmla="*/ 126206 h 1128712"/>
                  <a:gd name="connsiteX23" fmla="*/ 230980 w 445294"/>
                  <a:gd name="connsiteY2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6 w 445294"/>
                  <a:gd name="connsiteY14" fmla="*/ 1126330 h 1128712"/>
                  <a:gd name="connsiteX15" fmla="*/ 202407 w 445294"/>
                  <a:gd name="connsiteY15" fmla="*/ 1128712 h 1128712"/>
                  <a:gd name="connsiteX16" fmla="*/ 100014 w 445294"/>
                  <a:gd name="connsiteY16" fmla="*/ 823912 h 1128712"/>
                  <a:gd name="connsiteX17" fmla="*/ 14289 w 445294"/>
                  <a:gd name="connsiteY17" fmla="*/ 859631 h 1128712"/>
                  <a:gd name="connsiteX18" fmla="*/ 52389 w 445294"/>
                  <a:gd name="connsiteY18" fmla="*/ 828675 h 1128712"/>
                  <a:gd name="connsiteX19" fmla="*/ 0 w 445294"/>
                  <a:gd name="connsiteY19" fmla="*/ 823911 h 1128712"/>
                  <a:gd name="connsiteX20" fmla="*/ 147638 w 445294"/>
                  <a:gd name="connsiteY20" fmla="*/ 738187 h 1128712"/>
                  <a:gd name="connsiteX21" fmla="*/ 169068 w 445294"/>
                  <a:gd name="connsiteY21" fmla="*/ 533399 h 1128712"/>
                  <a:gd name="connsiteX22" fmla="*/ 247651 w 445294"/>
                  <a:gd name="connsiteY22" fmla="*/ 126206 h 1128712"/>
                  <a:gd name="connsiteX23" fmla="*/ 230980 w 445294"/>
                  <a:gd name="connsiteY2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219076 w 445294"/>
                  <a:gd name="connsiteY15" fmla="*/ 1126330 h 1128712"/>
                  <a:gd name="connsiteX16" fmla="*/ 202407 w 445294"/>
                  <a:gd name="connsiteY16" fmla="*/ 1128712 h 1128712"/>
                  <a:gd name="connsiteX17" fmla="*/ 100014 w 445294"/>
                  <a:gd name="connsiteY17" fmla="*/ 823912 h 1128712"/>
                  <a:gd name="connsiteX18" fmla="*/ 14289 w 445294"/>
                  <a:gd name="connsiteY18" fmla="*/ 859631 h 1128712"/>
                  <a:gd name="connsiteX19" fmla="*/ 52389 w 445294"/>
                  <a:gd name="connsiteY19" fmla="*/ 828675 h 1128712"/>
                  <a:gd name="connsiteX20" fmla="*/ 0 w 445294"/>
                  <a:gd name="connsiteY20" fmla="*/ 823911 h 1128712"/>
                  <a:gd name="connsiteX21" fmla="*/ 147638 w 445294"/>
                  <a:gd name="connsiteY21" fmla="*/ 738187 h 1128712"/>
                  <a:gd name="connsiteX22" fmla="*/ 169068 w 445294"/>
                  <a:gd name="connsiteY22" fmla="*/ 533399 h 1128712"/>
                  <a:gd name="connsiteX23" fmla="*/ 247651 w 445294"/>
                  <a:gd name="connsiteY23" fmla="*/ 126206 h 1128712"/>
                  <a:gd name="connsiteX24" fmla="*/ 230980 w 445294"/>
                  <a:gd name="connsiteY24"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221458 w 445294"/>
                  <a:gd name="connsiteY15" fmla="*/ 1023937 h 1128712"/>
                  <a:gd name="connsiteX16" fmla="*/ 219076 w 445294"/>
                  <a:gd name="connsiteY16" fmla="*/ 1126330 h 1128712"/>
                  <a:gd name="connsiteX17" fmla="*/ 202407 w 445294"/>
                  <a:gd name="connsiteY17" fmla="*/ 1128712 h 1128712"/>
                  <a:gd name="connsiteX18" fmla="*/ 100014 w 445294"/>
                  <a:gd name="connsiteY18" fmla="*/ 823912 h 1128712"/>
                  <a:gd name="connsiteX19" fmla="*/ 14289 w 445294"/>
                  <a:gd name="connsiteY19" fmla="*/ 859631 h 1128712"/>
                  <a:gd name="connsiteX20" fmla="*/ 52389 w 445294"/>
                  <a:gd name="connsiteY20" fmla="*/ 828675 h 1128712"/>
                  <a:gd name="connsiteX21" fmla="*/ 0 w 445294"/>
                  <a:gd name="connsiteY21" fmla="*/ 823911 h 1128712"/>
                  <a:gd name="connsiteX22" fmla="*/ 147638 w 445294"/>
                  <a:gd name="connsiteY22" fmla="*/ 738187 h 1128712"/>
                  <a:gd name="connsiteX23" fmla="*/ 169068 w 445294"/>
                  <a:gd name="connsiteY23" fmla="*/ 533399 h 1128712"/>
                  <a:gd name="connsiteX24" fmla="*/ 247651 w 445294"/>
                  <a:gd name="connsiteY24" fmla="*/ 126206 h 1128712"/>
                  <a:gd name="connsiteX25" fmla="*/ 230980 w 445294"/>
                  <a:gd name="connsiteY2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223839 w 445294"/>
                  <a:gd name="connsiteY15" fmla="*/ 1016793 h 1128712"/>
                  <a:gd name="connsiteX16" fmla="*/ 219076 w 445294"/>
                  <a:gd name="connsiteY16" fmla="*/ 1126330 h 1128712"/>
                  <a:gd name="connsiteX17" fmla="*/ 202407 w 445294"/>
                  <a:gd name="connsiteY17" fmla="*/ 1128712 h 1128712"/>
                  <a:gd name="connsiteX18" fmla="*/ 100014 w 445294"/>
                  <a:gd name="connsiteY18" fmla="*/ 823912 h 1128712"/>
                  <a:gd name="connsiteX19" fmla="*/ 14289 w 445294"/>
                  <a:gd name="connsiteY19" fmla="*/ 859631 h 1128712"/>
                  <a:gd name="connsiteX20" fmla="*/ 52389 w 445294"/>
                  <a:gd name="connsiteY20" fmla="*/ 828675 h 1128712"/>
                  <a:gd name="connsiteX21" fmla="*/ 0 w 445294"/>
                  <a:gd name="connsiteY21" fmla="*/ 823911 h 1128712"/>
                  <a:gd name="connsiteX22" fmla="*/ 147638 w 445294"/>
                  <a:gd name="connsiteY22" fmla="*/ 738187 h 1128712"/>
                  <a:gd name="connsiteX23" fmla="*/ 169068 w 445294"/>
                  <a:gd name="connsiteY23" fmla="*/ 533399 h 1128712"/>
                  <a:gd name="connsiteX24" fmla="*/ 247651 w 445294"/>
                  <a:gd name="connsiteY24" fmla="*/ 126206 h 1128712"/>
                  <a:gd name="connsiteX25" fmla="*/ 230980 w 445294"/>
                  <a:gd name="connsiteY2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223839 w 445294"/>
                  <a:gd name="connsiteY15" fmla="*/ 1016793 h 1128712"/>
                  <a:gd name="connsiteX16" fmla="*/ 226220 w 445294"/>
                  <a:gd name="connsiteY16" fmla="*/ 1009650 h 1128712"/>
                  <a:gd name="connsiteX17" fmla="*/ 219076 w 445294"/>
                  <a:gd name="connsiteY17" fmla="*/ 1126330 h 1128712"/>
                  <a:gd name="connsiteX18" fmla="*/ 202407 w 445294"/>
                  <a:gd name="connsiteY18" fmla="*/ 1128712 h 1128712"/>
                  <a:gd name="connsiteX19" fmla="*/ 100014 w 445294"/>
                  <a:gd name="connsiteY19" fmla="*/ 823912 h 1128712"/>
                  <a:gd name="connsiteX20" fmla="*/ 14289 w 445294"/>
                  <a:gd name="connsiteY20" fmla="*/ 859631 h 1128712"/>
                  <a:gd name="connsiteX21" fmla="*/ 52389 w 445294"/>
                  <a:gd name="connsiteY21" fmla="*/ 828675 h 1128712"/>
                  <a:gd name="connsiteX22" fmla="*/ 0 w 445294"/>
                  <a:gd name="connsiteY22" fmla="*/ 823911 h 1128712"/>
                  <a:gd name="connsiteX23" fmla="*/ 147638 w 445294"/>
                  <a:gd name="connsiteY23" fmla="*/ 738187 h 1128712"/>
                  <a:gd name="connsiteX24" fmla="*/ 169068 w 445294"/>
                  <a:gd name="connsiteY24" fmla="*/ 533399 h 1128712"/>
                  <a:gd name="connsiteX25" fmla="*/ 247651 w 445294"/>
                  <a:gd name="connsiteY25" fmla="*/ 126206 h 1128712"/>
                  <a:gd name="connsiteX26" fmla="*/ 230980 w 445294"/>
                  <a:gd name="connsiteY26"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223839 w 445294"/>
                  <a:gd name="connsiteY15" fmla="*/ 1016793 h 1128712"/>
                  <a:gd name="connsiteX16" fmla="*/ 323852 w 445294"/>
                  <a:gd name="connsiteY16" fmla="*/ 1045369 h 1128712"/>
                  <a:gd name="connsiteX17" fmla="*/ 219076 w 445294"/>
                  <a:gd name="connsiteY17" fmla="*/ 1126330 h 1128712"/>
                  <a:gd name="connsiteX18" fmla="*/ 202407 w 445294"/>
                  <a:gd name="connsiteY18" fmla="*/ 1128712 h 1128712"/>
                  <a:gd name="connsiteX19" fmla="*/ 100014 w 445294"/>
                  <a:gd name="connsiteY19" fmla="*/ 823912 h 1128712"/>
                  <a:gd name="connsiteX20" fmla="*/ 14289 w 445294"/>
                  <a:gd name="connsiteY20" fmla="*/ 859631 h 1128712"/>
                  <a:gd name="connsiteX21" fmla="*/ 52389 w 445294"/>
                  <a:gd name="connsiteY21" fmla="*/ 828675 h 1128712"/>
                  <a:gd name="connsiteX22" fmla="*/ 0 w 445294"/>
                  <a:gd name="connsiteY22" fmla="*/ 823911 h 1128712"/>
                  <a:gd name="connsiteX23" fmla="*/ 147638 w 445294"/>
                  <a:gd name="connsiteY23" fmla="*/ 738187 h 1128712"/>
                  <a:gd name="connsiteX24" fmla="*/ 169068 w 445294"/>
                  <a:gd name="connsiteY24" fmla="*/ 533399 h 1128712"/>
                  <a:gd name="connsiteX25" fmla="*/ 247651 w 445294"/>
                  <a:gd name="connsiteY25" fmla="*/ 126206 h 1128712"/>
                  <a:gd name="connsiteX26" fmla="*/ 230980 w 445294"/>
                  <a:gd name="connsiteY26"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45283 w 445294"/>
                  <a:gd name="connsiteY15" fmla="*/ 1026318 h 1128712"/>
                  <a:gd name="connsiteX16" fmla="*/ 323852 w 445294"/>
                  <a:gd name="connsiteY16" fmla="*/ 1045369 h 1128712"/>
                  <a:gd name="connsiteX17" fmla="*/ 219076 w 445294"/>
                  <a:gd name="connsiteY17" fmla="*/ 1126330 h 1128712"/>
                  <a:gd name="connsiteX18" fmla="*/ 202407 w 445294"/>
                  <a:gd name="connsiteY18" fmla="*/ 1128712 h 1128712"/>
                  <a:gd name="connsiteX19" fmla="*/ 100014 w 445294"/>
                  <a:gd name="connsiteY19" fmla="*/ 823912 h 1128712"/>
                  <a:gd name="connsiteX20" fmla="*/ 14289 w 445294"/>
                  <a:gd name="connsiteY20" fmla="*/ 859631 h 1128712"/>
                  <a:gd name="connsiteX21" fmla="*/ 52389 w 445294"/>
                  <a:gd name="connsiteY21" fmla="*/ 828675 h 1128712"/>
                  <a:gd name="connsiteX22" fmla="*/ 0 w 445294"/>
                  <a:gd name="connsiteY22" fmla="*/ 823911 h 1128712"/>
                  <a:gd name="connsiteX23" fmla="*/ 147638 w 445294"/>
                  <a:gd name="connsiteY23" fmla="*/ 738187 h 1128712"/>
                  <a:gd name="connsiteX24" fmla="*/ 169068 w 445294"/>
                  <a:gd name="connsiteY24" fmla="*/ 533399 h 1128712"/>
                  <a:gd name="connsiteX25" fmla="*/ 247651 w 445294"/>
                  <a:gd name="connsiteY25" fmla="*/ 126206 h 1128712"/>
                  <a:gd name="connsiteX26" fmla="*/ 230980 w 445294"/>
                  <a:gd name="connsiteY26"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45283 w 445294"/>
                  <a:gd name="connsiteY15" fmla="*/ 1026318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00014 w 445294"/>
                  <a:gd name="connsiteY19" fmla="*/ 823912 h 1128712"/>
                  <a:gd name="connsiteX20" fmla="*/ 14289 w 445294"/>
                  <a:gd name="connsiteY20" fmla="*/ 859631 h 1128712"/>
                  <a:gd name="connsiteX21" fmla="*/ 52389 w 445294"/>
                  <a:gd name="connsiteY21" fmla="*/ 828675 h 1128712"/>
                  <a:gd name="connsiteX22" fmla="*/ 0 w 445294"/>
                  <a:gd name="connsiteY22" fmla="*/ 823911 h 1128712"/>
                  <a:gd name="connsiteX23" fmla="*/ 147638 w 445294"/>
                  <a:gd name="connsiteY23" fmla="*/ 738187 h 1128712"/>
                  <a:gd name="connsiteX24" fmla="*/ 169068 w 445294"/>
                  <a:gd name="connsiteY24" fmla="*/ 533399 h 1128712"/>
                  <a:gd name="connsiteX25" fmla="*/ 247651 w 445294"/>
                  <a:gd name="connsiteY25" fmla="*/ 126206 h 1128712"/>
                  <a:gd name="connsiteX26" fmla="*/ 230980 w 445294"/>
                  <a:gd name="connsiteY26"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00014 w 445294"/>
                  <a:gd name="connsiteY19" fmla="*/ 823912 h 1128712"/>
                  <a:gd name="connsiteX20" fmla="*/ 14289 w 445294"/>
                  <a:gd name="connsiteY20" fmla="*/ 859631 h 1128712"/>
                  <a:gd name="connsiteX21" fmla="*/ 52389 w 445294"/>
                  <a:gd name="connsiteY21" fmla="*/ 828675 h 1128712"/>
                  <a:gd name="connsiteX22" fmla="*/ 0 w 445294"/>
                  <a:gd name="connsiteY22" fmla="*/ 823911 h 1128712"/>
                  <a:gd name="connsiteX23" fmla="*/ 147638 w 445294"/>
                  <a:gd name="connsiteY23" fmla="*/ 738187 h 1128712"/>
                  <a:gd name="connsiteX24" fmla="*/ 169068 w 445294"/>
                  <a:gd name="connsiteY24" fmla="*/ 533399 h 1128712"/>
                  <a:gd name="connsiteX25" fmla="*/ 247651 w 445294"/>
                  <a:gd name="connsiteY25" fmla="*/ 126206 h 1128712"/>
                  <a:gd name="connsiteX26" fmla="*/ 230980 w 445294"/>
                  <a:gd name="connsiteY26"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21445 w 445294"/>
                  <a:gd name="connsiteY19" fmla="*/ 888206 h 1128712"/>
                  <a:gd name="connsiteX20" fmla="*/ 100014 w 445294"/>
                  <a:gd name="connsiteY20" fmla="*/ 823912 h 1128712"/>
                  <a:gd name="connsiteX21" fmla="*/ 14289 w 445294"/>
                  <a:gd name="connsiteY21" fmla="*/ 859631 h 1128712"/>
                  <a:gd name="connsiteX22" fmla="*/ 52389 w 445294"/>
                  <a:gd name="connsiteY22" fmla="*/ 828675 h 1128712"/>
                  <a:gd name="connsiteX23" fmla="*/ 0 w 445294"/>
                  <a:gd name="connsiteY23" fmla="*/ 823911 h 1128712"/>
                  <a:gd name="connsiteX24" fmla="*/ 147638 w 445294"/>
                  <a:gd name="connsiteY24" fmla="*/ 738187 h 1128712"/>
                  <a:gd name="connsiteX25" fmla="*/ 169068 w 445294"/>
                  <a:gd name="connsiteY25" fmla="*/ 533399 h 1128712"/>
                  <a:gd name="connsiteX26" fmla="*/ 247651 w 445294"/>
                  <a:gd name="connsiteY26" fmla="*/ 126206 h 1128712"/>
                  <a:gd name="connsiteX27" fmla="*/ 230980 w 445294"/>
                  <a:gd name="connsiteY27"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28675 h 1128712"/>
                  <a:gd name="connsiteX20" fmla="*/ 100014 w 445294"/>
                  <a:gd name="connsiteY20" fmla="*/ 823912 h 1128712"/>
                  <a:gd name="connsiteX21" fmla="*/ 14289 w 445294"/>
                  <a:gd name="connsiteY21" fmla="*/ 859631 h 1128712"/>
                  <a:gd name="connsiteX22" fmla="*/ 52389 w 445294"/>
                  <a:gd name="connsiteY22" fmla="*/ 828675 h 1128712"/>
                  <a:gd name="connsiteX23" fmla="*/ 0 w 445294"/>
                  <a:gd name="connsiteY23" fmla="*/ 823911 h 1128712"/>
                  <a:gd name="connsiteX24" fmla="*/ 147638 w 445294"/>
                  <a:gd name="connsiteY24" fmla="*/ 738187 h 1128712"/>
                  <a:gd name="connsiteX25" fmla="*/ 169068 w 445294"/>
                  <a:gd name="connsiteY25" fmla="*/ 533399 h 1128712"/>
                  <a:gd name="connsiteX26" fmla="*/ 247651 w 445294"/>
                  <a:gd name="connsiteY26" fmla="*/ 126206 h 1128712"/>
                  <a:gd name="connsiteX27" fmla="*/ 230980 w 445294"/>
                  <a:gd name="connsiteY27"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28675 h 1128712"/>
                  <a:gd name="connsiteX20" fmla="*/ 102395 w 445294"/>
                  <a:gd name="connsiteY20" fmla="*/ 869156 h 1128712"/>
                  <a:gd name="connsiteX21" fmla="*/ 14289 w 445294"/>
                  <a:gd name="connsiteY21" fmla="*/ 859631 h 1128712"/>
                  <a:gd name="connsiteX22" fmla="*/ 52389 w 445294"/>
                  <a:gd name="connsiteY22" fmla="*/ 828675 h 1128712"/>
                  <a:gd name="connsiteX23" fmla="*/ 0 w 445294"/>
                  <a:gd name="connsiteY23" fmla="*/ 823911 h 1128712"/>
                  <a:gd name="connsiteX24" fmla="*/ 147638 w 445294"/>
                  <a:gd name="connsiteY24" fmla="*/ 738187 h 1128712"/>
                  <a:gd name="connsiteX25" fmla="*/ 169068 w 445294"/>
                  <a:gd name="connsiteY25" fmla="*/ 533399 h 1128712"/>
                  <a:gd name="connsiteX26" fmla="*/ 247651 w 445294"/>
                  <a:gd name="connsiteY26" fmla="*/ 126206 h 1128712"/>
                  <a:gd name="connsiteX27" fmla="*/ 230980 w 445294"/>
                  <a:gd name="connsiteY27"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28675 h 1128712"/>
                  <a:gd name="connsiteX20" fmla="*/ 102395 w 445294"/>
                  <a:gd name="connsiteY20" fmla="*/ 869156 h 1128712"/>
                  <a:gd name="connsiteX21" fmla="*/ 54770 w 445294"/>
                  <a:gd name="connsiteY21" fmla="*/ 866775 h 1128712"/>
                  <a:gd name="connsiteX22" fmla="*/ 14289 w 445294"/>
                  <a:gd name="connsiteY22" fmla="*/ 859631 h 1128712"/>
                  <a:gd name="connsiteX23" fmla="*/ 52389 w 445294"/>
                  <a:gd name="connsiteY23" fmla="*/ 828675 h 1128712"/>
                  <a:gd name="connsiteX24" fmla="*/ 0 w 445294"/>
                  <a:gd name="connsiteY24" fmla="*/ 823911 h 1128712"/>
                  <a:gd name="connsiteX25" fmla="*/ 147638 w 445294"/>
                  <a:gd name="connsiteY25" fmla="*/ 738187 h 1128712"/>
                  <a:gd name="connsiteX26" fmla="*/ 169068 w 445294"/>
                  <a:gd name="connsiteY26" fmla="*/ 533399 h 1128712"/>
                  <a:gd name="connsiteX27" fmla="*/ 247651 w 445294"/>
                  <a:gd name="connsiteY27" fmla="*/ 126206 h 1128712"/>
                  <a:gd name="connsiteX28" fmla="*/ 230980 w 445294"/>
                  <a:gd name="connsiteY28"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28675 h 1128712"/>
                  <a:gd name="connsiteX20" fmla="*/ 102395 w 445294"/>
                  <a:gd name="connsiteY20" fmla="*/ 869156 h 1128712"/>
                  <a:gd name="connsiteX21" fmla="*/ 133351 w 445294"/>
                  <a:gd name="connsiteY21" fmla="*/ 809625 h 1128712"/>
                  <a:gd name="connsiteX22" fmla="*/ 14289 w 445294"/>
                  <a:gd name="connsiteY22" fmla="*/ 859631 h 1128712"/>
                  <a:gd name="connsiteX23" fmla="*/ 52389 w 445294"/>
                  <a:gd name="connsiteY23" fmla="*/ 828675 h 1128712"/>
                  <a:gd name="connsiteX24" fmla="*/ 0 w 445294"/>
                  <a:gd name="connsiteY24" fmla="*/ 823911 h 1128712"/>
                  <a:gd name="connsiteX25" fmla="*/ 147638 w 445294"/>
                  <a:gd name="connsiteY25" fmla="*/ 738187 h 1128712"/>
                  <a:gd name="connsiteX26" fmla="*/ 169068 w 445294"/>
                  <a:gd name="connsiteY26" fmla="*/ 533399 h 1128712"/>
                  <a:gd name="connsiteX27" fmla="*/ 247651 w 445294"/>
                  <a:gd name="connsiteY27" fmla="*/ 126206 h 1128712"/>
                  <a:gd name="connsiteX28" fmla="*/ 230980 w 445294"/>
                  <a:gd name="connsiteY28"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28675 h 1128712"/>
                  <a:gd name="connsiteX20" fmla="*/ 102395 w 445294"/>
                  <a:gd name="connsiteY20" fmla="*/ 869156 h 1128712"/>
                  <a:gd name="connsiteX21" fmla="*/ 133351 w 445294"/>
                  <a:gd name="connsiteY21" fmla="*/ 821531 h 1128712"/>
                  <a:gd name="connsiteX22" fmla="*/ 14289 w 445294"/>
                  <a:gd name="connsiteY22" fmla="*/ 859631 h 1128712"/>
                  <a:gd name="connsiteX23" fmla="*/ 52389 w 445294"/>
                  <a:gd name="connsiteY23" fmla="*/ 828675 h 1128712"/>
                  <a:gd name="connsiteX24" fmla="*/ 0 w 445294"/>
                  <a:gd name="connsiteY24" fmla="*/ 823911 h 1128712"/>
                  <a:gd name="connsiteX25" fmla="*/ 147638 w 445294"/>
                  <a:gd name="connsiteY25" fmla="*/ 738187 h 1128712"/>
                  <a:gd name="connsiteX26" fmla="*/ 169068 w 445294"/>
                  <a:gd name="connsiteY26" fmla="*/ 533399 h 1128712"/>
                  <a:gd name="connsiteX27" fmla="*/ 247651 w 445294"/>
                  <a:gd name="connsiteY27" fmla="*/ 126206 h 1128712"/>
                  <a:gd name="connsiteX28" fmla="*/ 230980 w 445294"/>
                  <a:gd name="connsiteY28"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76214 w 445294"/>
                  <a:gd name="connsiteY19" fmla="*/ 869156 h 1128712"/>
                  <a:gd name="connsiteX20" fmla="*/ 176214 w 445294"/>
                  <a:gd name="connsiteY20" fmla="*/ 828675 h 1128712"/>
                  <a:gd name="connsiteX21" fmla="*/ 102395 w 445294"/>
                  <a:gd name="connsiteY21" fmla="*/ 869156 h 1128712"/>
                  <a:gd name="connsiteX22" fmla="*/ 133351 w 445294"/>
                  <a:gd name="connsiteY22" fmla="*/ 821531 h 1128712"/>
                  <a:gd name="connsiteX23" fmla="*/ 14289 w 445294"/>
                  <a:gd name="connsiteY23" fmla="*/ 859631 h 1128712"/>
                  <a:gd name="connsiteX24" fmla="*/ 52389 w 445294"/>
                  <a:gd name="connsiteY24" fmla="*/ 828675 h 1128712"/>
                  <a:gd name="connsiteX25" fmla="*/ 0 w 445294"/>
                  <a:gd name="connsiteY25" fmla="*/ 823911 h 1128712"/>
                  <a:gd name="connsiteX26" fmla="*/ 147638 w 445294"/>
                  <a:gd name="connsiteY26" fmla="*/ 738187 h 1128712"/>
                  <a:gd name="connsiteX27" fmla="*/ 169068 w 445294"/>
                  <a:gd name="connsiteY27" fmla="*/ 533399 h 1128712"/>
                  <a:gd name="connsiteX28" fmla="*/ 247651 w 445294"/>
                  <a:gd name="connsiteY28" fmla="*/ 126206 h 1128712"/>
                  <a:gd name="connsiteX29" fmla="*/ 230980 w 445294"/>
                  <a:gd name="connsiteY29"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76214 w 445294"/>
                  <a:gd name="connsiteY20" fmla="*/ 869156 h 1128712"/>
                  <a:gd name="connsiteX21" fmla="*/ 176214 w 445294"/>
                  <a:gd name="connsiteY21" fmla="*/ 828675 h 1128712"/>
                  <a:gd name="connsiteX22" fmla="*/ 102395 w 445294"/>
                  <a:gd name="connsiteY22" fmla="*/ 869156 h 1128712"/>
                  <a:gd name="connsiteX23" fmla="*/ 133351 w 445294"/>
                  <a:gd name="connsiteY23" fmla="*/ 821531 h 1128712"/>
                  <a:gd name="connsiteX24" fmla="*/ 14289 w 445294"/>
                  <a:gd name="connsiteY24" fmla="*/ 859631 h 1128712"/>
                  <a:gd name="connsiteX25" fmla="*/ 52389 w 445294"/>
                  <a:gd name="connsiteY25" fmla="*/ 828675 h 1128712"/>
                  <a:gd name="connsiteX26" fmla="*/ 0 w 445294"/>
                  <a:gd name="connsiteY26" fmla="*/ 823911 h 1128712"/>
                  <a:gd name="connsiteX27" fmla="*/ 147638 w 445294"/>
                  <a:gd name="connsiteY27" fmla="*/ 738187 h 1128712"/>
                  <a:gd name="connsiteX28" fmla="*/ 169068 w 445294"/>
                  <a:gd name="connsiteY28" fmla="*/ 533399 h 1128712"/>
                  <a:gd name="connsiteX29" fmla="*/ 247651 w 445294"/>
                  <a:gd name="connsiteY29" fmla="*/ 126206 h 1128712"/>
                  <a:gd name="connsiteX30" fmla="*/ 230980 w 445294"/>
                  <a:gd name="connsiteY30"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85739 w 445294"/>
                  <a:gd name="connsiteY20" fmla="*/ 919162 h 1128712"/>
                  <a:gd name="connsiteX21" fmla="*/ 176214 w 445294"/>
                  <a:gd name="connsiteY21" fmla="*/ 869156 h 1128712"/>
                  <a:gd name="connsiteX22" fmla="*/ 176214 w 445294"/>
                  <a:gd name="connsiteY22" fmla="*/ 828675 h 1128712"/>
                  <a:gd name="connsiteX23" fmla="*/ 102395 w 445294"/>
                  <a:gd name="connsiteY23" fmla="*/ 869156 h 1128712"/>
                  <a:gd name="connsiteX24" fmla="*/ 133351 w 445294"/>
                  <a:gd name="connsiteY24" fmla="*/ 821531 h 1128712"/>
                  <a:gd name="connsiteX25" fmla="*/ 14289 w 445294"/>
                  <a:gd name="connsiteY25" fmla="*/ 859631 h 1128712"/>
                  <a:gd name="connsiteX26" fmla="*/ 52389 w 445294"/>
                  <a:gd name="connsiteY26" fmla="*/ 828675 h 1128712"/>
                  <a:gd name="connsiteX27" fmla="*/ 0 w 445294"/>
                  <a:gd name="connsiteY27" fmla="*/ 823911 h 1128712"/>
                  <a:gd name="connsiteX28" fmla="*/ 147638 w 445294"/>
                  <a:gd name="connsiteY28" fmla="*/ 738187 h 1128712"/>
                  <a:gd name="connsiteX29" fmla="*/ 169068 w 445294"/>
                  <a:gd name="connsiteY29" fmla="*/ 533399 h 1128712"/>
                  <a:gd name="connsiteX30" fmla="*/ 247651 w 445294"/>
                  <a:gd name="connsiteY30" fmla="*/ 126206 h 1128712"/>
                  <a:gd name="connsiteX31" fmla="*/ 230980 w 445294"/>
                  <a:gd name="connsiteY31"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9527 w 445294"/>
                  <a:gd name="connsiteY20" fmla="*/ 985837 h 1128712"/>
                  <a:gd name="connsiteX21" fmla="*/ 176214 w 445294"/>
                  <a:gd name="connsiteY21" fmla="*/ 869156 h 1128712"/>
                  <a:gd name="connsiteX22" fmla="*/ 176214 w 445294"/>
                  <a:gd name="connsiteY22" fmla="*/ 828675 h 1128712"/>
                  <a:gd name="connsiteX23" fmla="*/ 102395 w 445294"/>
                  <a:gd name="connsiteY23" fmla="*/ 869156 h 1128712"/>
                  <a:gd name="connsiteX24" fmla="*/ 133351 w 445294"/>
                  <a:gd name="connsiteY24" fmla="*/ 821531 h 1128712"/>
                  <a:gd name="connsiteX25" fmla="*/ 14289 w 445294"/>
                  <a:gd name="connsiteY25" fmla="*/ 859631 h 1128712"/>
                  <a:gd name="connsiteX26" fmla="*/ 52389 w 445294"/>
                  <a:gd name="connsiteY26" fmla="*/ 828675 h 1128712"/>
                  <a:gd name="connsiteX27" fmla="*/ 0 w 445294"/>
                  <a:gd name="connsiteY27" fmla="*/ 823911 h 1128712"/>
                  <a:gd name="connsiteX28" fmla="*/ 147638 w 445294"/>
                  <a:gd name="connsiteY28" fmla="*/ 738187 h 1128712"/>
                  <a:gd name="connsiteX29" fmla="*/ 169068 w 445294"/>
                  <a:gd name="connsiteY29" fmla="*/ 533399 h 1128712"/>
                  <a:gd name="connsiteX30" fmla="*/ 247651 w 445294"/>
                  <a:gd name="connsiteY30" fmla="*/ 126206 h 1128712"/>
                  <a:gd name="connsiteX31" fmla="*/ 230980 w 445294"/>
                  <a:gd name="connsiteY31"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30970 w 445294"/>
                  <a:gd name="connsiteY20" fmla="*/ 940594 h 1128712"/>
                  <a:gd name="connsiteX21" fmla="*/ 9527 w 445294"/>
                  <a:gd name="connsiteY21" fmla="*/ 985837 h 1128712"/>
                  <a:gd name="connsiteX22" fmla="*/ 176214 w 445294"/>
                  <a:gd name="connsiteY22" fmla="*/ 869156 h 1128712"/>
                  <a:gd name="connsiteX23" fmla="*/ 176214 w 445294"/>
                  <a:gd name="connsiteY23" fmla="*/ 828675 h 1128712"/>
                  <a:gd name="connsiteX24" fmla="*/ 102395 w 445294"/>
                  <a:gd name="connsiteY24" fmla="*/ 869156 h 1128712"/>
                  <a:gd name="connsiteX25" fmla="*/ 133351 w 445294"/>
                  <a:gd name="connsiteY25" fmla="*/ 821531 h 1128712"/>
                  <a:gd name="connsiteX26" fmla="*/ 14289 w 445294"/>
                  <a:gd name="connsiteY26" fmla="*/ 859631 h 1128712"/>
                  <a:gd name="connsiteX27" fmla="*/ 52389 w 445294"/>
                  <a:gd name="connsiteY27" fmla="*/ 828675 h 1128712"/>
                  <a:gd name="connsiteX28" fmla="*/ 0 w 445294"/>
                  <a:gd name="connsiteY28" fmla="*/ 823911 h 1128712"/>
                  <a:gd name="connsiteX29" fmla="*/ 147638 w 445294"/>
                  <a:gd name="connsiteY29" fmla="*/ 738187 h 1128712"/>
                  <a:gd name="connsiteX30" fmla="*/ 169068 w 445294"/>
                  <a:gd name="connsiteY30" fmla="*/ 533399 h 1128712"/>
                  <a:gd name="connsiteX31" fmla="*/ 247651 w 445294"/>
                  <a:gd name="connsiteY31" fmla="*/ 126206 h 1128712"/>
                  <a:gd name="connsiteX32" fmla="*/ 230980 w 445294"/>
                  <a:gd name="connsiteY32"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9527 w 445294"/>
                  <a:gd name="connsiteY21" fmla="*/ 985837 h 1128712"/>
                  <a:gd name="connsiteX22" fmla="*/ 176214 w 445294"/>
                  <a:gd name="connsiteY22" fmla="*/ 869156 h 1128712"/>
                  <a:gd name="connsiteX23" fmla="*/ 176214 w 445294"/>
                  <a:gd name="connsiteY23" fmla="*/ 828675 h 1128712"/>
                  <a:gd name="connsiteX24" fmla="*/ 102395 w 445294"/>
                  <a:gd name="connsiteY24" fmla="*/ 869156 h 1128712"/>
                  <a:gd name="connsiteX25" fmla="*/ 133351 w 445294"/>
                  <a:gd name="connsiteY25" fmla="*/ 821531 h 1128712"/>
                  <a:gd name="connsiteX26" fmla="*/ 14289 w 445294"/>
                  <a:gd name="connsiteY26" fmla="*/ 859631 h 1128712"/>
                  <a:gd name="connsiteX27" fmla="*/ 52389 w 445294"/>
                  <a:gd name="connsiteY27" fmla="*/ 828675 h 1128712"/>
                  <a:gd name="connsiteX28" fmla="*/ 0 w 445294"/>
                  <a:gd name="connsiteY28" fmla="*/ 823911 h 1128712"/>
                  <a:gd name="connsiteX29" fmla="*/ 147638 w 445294"/>
                  <a:gd name="connsiteY29" fmla="*/ 738187 h 1128712"/>
                  <a:gd name="connsiteX30" fmla="*/ 169068 w 445294"/>
                  <a:gd name="connsiteY30" fmla="*/ 533399 h 1128712"/>
                  <a:gd name="connsiteX31" fmla="*/ 247651 w 445294"/>
                  <a:gd name="connsiteY31" fmla="*/ 126206 h 1128712"/>
                  <a:gd name="connsiteX32" fmla="*/ 230980 w 445294"/>
                  <a:gd name="connsiteY32"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64295 w 445294"/>
                  <a:gd name="connsiteY21" fmla="*/ 1026319 h 1128712"/>
                  <a:gd name="connsiteX22" fmla="*/ 9527 w 445294"/>
                  <a:gd name="connsiteY22" fmla="*/ 985837 h 1128712"/>
                  <a:gd name="connsiteX23" fmla="*/ 176214 w 445294"/>
                  <a:gd name="connsiteY23" fmla="*/ 869156 h 1128712"/>
                  <a:gd name="connsiteX24" fmla="*/ 176214 w 445294"/>
                  <a:gd name="connsiteY24" fmla="*/ 828675 h 1128712"/>
                  <a:gd name="connsiteX25" fmla="*/ 102395 w 445294"/>
                  <a:gd name="connsiteY25" fmla="*/ 869156 h 1128712"/>
                  <a:gd name="connsiteX26" fmla="*/ 133351 w 445294"/>
                  <a:gd name="connsiteY26" fmla="*/ 821531 h 1128712"/>
                  <a:gd name="connsiteX27" fmla="*/ 14289 w 445294"/>
                  <a:gd name="connsiteY27" fmla="*/ 859631 h 1128712"/>
                  <a:gd name="connsiteX28" fmla="*/ 52389 w 445294"/>
                  <a:gd name="connsiteY28" fmla="*/ 828675 h 1128712"/>
                  <a:gd name="connsiteX29" fmla="*/ 0 w 445294"/>
                  <a:gd name="connsiteY29" fmla="*/ 823911 h 1128712"/>
                  <a:gd name="connsiteX30" fmla="*/ 147638 w 445294"/>
                  <a:gd name="connsiteY30" fmla="*/ 738187 h 1128712"/>
                  <a:gd name="connsiteX31" fmla="*/ 169068 w 445294"/>
                  <a:gd name="connsiteY31" fmla="*/ 533399 h 1128712"/>
                  <a:gd name="connsiteX32" fmla="*/ 247651 w 445294"/>
                  <a:gd name="connsiteY32" fmla="*/ 126206 h 1128712"/>
                  <a:gd name="connsiteX33" fmla="*/ 230980 w 445294"/>
                  <a:gd name="connsiteY3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9527 w 445294"/>
                  <a:gd name="connsiteY22" fmla="*/ 985837 h 1128712"/>
                  <a:gd name="connsiteX23" fmla="*/ 176214 w 445294"/>
                  <a:gd name="connsiteY23" fmla="*/ 869156 h 1128712"/>
                  <a:gd name="connsiteX24" fmla="*/ 176214 w 445294"/>
                  <a:gd name="connsiteY24" fmla="*/ 828675 h 1128712"/>
                  <a:gd name="connsiteX25" fmla="*/ 102395 w 445294"/>
                  <a:gd name="connsiteY25" fmla="*/ 869156 h 1128712"/>
                  <a:gd name="connsiteX26" fmla="*/ 133351 w 445294"/>
                  <a:gd name="connsiteY26" fmla="*/ 821531 h 1128712"/>
                  <a:gd name="connsiteX27" fmla="*/ 14289 w 445294"/>
                  <a:gd name="connsiteY27" fmla="*/ 859631 h 1128712"/>
                  <a:gd name="connsiteX28" fmla="*/ 52389 w 445294"/>
                  <a:gd name="connsiteY28" fmla="*/ 828675 h 1128712"/>
                  <a:gd name="connsiteX29" fmla="*/ 0 w 445294"/>
                  <a:gd name="connsiteY29" fmla="*/ 823911 h 1128712"/>
                  <a:gd name="connsiteX30" fmla="*/ 147638 w 445294"/>
                  <a:gd name="connsiteY30" fmla="*/ 738187 h 1128712"/>
                  <a:gd name="connsiteX31" fmla="*/ 169068 w 445294"/>
                  <a:gd name="connsiteY31" fmla="*/ 533399 h 1128712"/>
                  <a:gd name="connsiteX32" fmla="*/ 247651 w 445294"/>
                  <a:gd name="connsiteY32" fmla="*/ 126206 h 1128712"/>
                  <a:gd name="connsiteX33" fmla="*/ 230980 w 445294"/>
                  <a:gd name="connsiteY33"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9527 w 445294"/>
                  <a:gd name="connsiteY22" fmla="*/ 985837 h 1128712"/>
                  <a:gd name="connsiteX23" fmla="*/ 114302 w 445294"/>
                  <a:gd name="connsiteY23" fmla="*/ 912019 h 1128712"/>
                  <a:gd name="connsiteX24" fmla="*/ 176214 w 445294"/>
                  <a:gd name="connsiteY24" fmla="*/ 869156 h 1128712"/>
                  <a:gd name="connsiteX25" fmla="*/ 176214 w 445294"/>
                  <a:gd name="connsiteY25" fmla="*/ 828675 h 1128712"/>
                  <a:gd name="connsiteX26" fmla="*/ 102395 w 445294"/>
                  <a:gd name="connsiteY26" fmla="*/ 869156 h 1128712"/>
                  <a:gd name="connsiteX27" fmla="*/ 133351 w 445294"/>
                  <a:gd name="connsiteY27" fmla="*/ 821531 h 1128712"/>
                  <a:gd name="connsiteX28" fmla="*/ 14289 w 445294"/>
                  <a:gd name="connsiteY28" fmla="*/ 859631 h 1128712"/>
                  <a:gd name="connsiteX29" fmla="*/ 52389 w 445294"/>
                  <a:gd name="connsiteY29" fmla="*/ 828675 h 1128712"/>
                  <a:gd name="connsiteX30" fmla="*/ 0 w 445294"/>
                  <a:gd name="connsiteY30" fmla="*/ 823911 h 1128712"/>
                  <a:gd name="connsiteX31" fmla="*/ 147638 w 445294"/>
                  <a:gd name="connsiteY31" fmla="*/ 738187 h 1128712"/>
                  <a:gd name="connsiteX32" fmla="*/ 169068 w 445294"/>
                  <a:gd name="connsiteY32" fmla="*/ 533399 h 1128712"/>
                  <a:gd name="connsiteX33" fmla="*/ 247651 w 445294"/>
                  <a:gd name="connsiteY33" fmla="*/ 126206 h 1128712"/>
                  <a:gd name="connsiteX34" fmla="*/ 230980 w 445294"/>
                  <a:gd name="connsiteY34"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9527 w 445294"/>
                  <a:gd name="connsiteY22" fmla="*/ 985837 h 1128712"/>
                  <a:gd name="connsiteX23" fmla="*/ 126209 w 445294"/>
                  <a:gd name="connsiteY23" fmla="*/ 945357 h 1128712"/>
                  <a:gd name="connsiteX24" fmla="*/ 176214 w 445294"/>
                  <a:gd name="connsiteY24" fmla="*/ 869156 h 1128712"/>
                  <a:gd name="connsiteX25" fmla="*/ 176214 w 445294"/>
                  <a:gd name="connsiteY25" fmla="*/ 828675 h 1128712"/>
                  <a:gd name="connsiteX26" fmla="*/ 102395 w 445294"/>
                  <a:gd name="connsiteY26" fmla="*/ 869156 h 1128712"/>
                  <a:gd name="connsiteX27" fmla="*/ 133351 w 445294"/>
                  <a:gd name="connsiteY27" fmla="*/ 821531 h 1128712"/>
                  <a:gd name="connsiteX28" fmla="*/ 14289 w 445294"/>
                  <a:gd name="connsiteY28" fmla="*/ 859631 h 1128712"/>
                  <a:gd name="connsiteX29" fmla="*/ 52389 w 445294"/>
                  <a:gd name="connsiteY29" fmla="*/ 828675 h 1128712"/>
                  <a:gd name="connsiteX30" fmla="*/ 0 w 445294"/>
                  <a:gd name="connsiteY30" fmla="*/ 823911 h 1128712"/>
                  <a:gd name="connsiteX31" fmla="*/ 147638 w 445294"/>
                  <a:gd name="connsiteY31" fmla="*/ 738187 h 1128712"/>
                  <a:gd name="connsiteX32" fmla="*/ 169068 w 445294"/>
                  <a:gd name="connsiteY32" fmla="*/ 533399 h 1128712"/>
                  <a:gd name="connsiteX33" fmla="*/ 247651 w 445294"/>
                  <a:gd name="connsiteY33" fmla="*/ 126206 h 1128712"/>
                  <a:gd name="connsiteX34" fmla="*/ 230980 w 445294"/>
                  <a:gd name="connsiteY34"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9527 w 445294"/>
                  <a:gd name="connsiteY22" fmla="*/ 985837 h 1128712"/>
                  <a:gd name="connsiteX23" fmla="*/ 100014 w 445294"/>
                  <a:gd name="connsiteY23" fmla="*/ 954881 h 1128712"/>
                  <a:gd name="connsiteX24" fmla="*/ 126209 w 445294"/>
                  <a:gd name="connsiteY24" fmla="*/ 945357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9527 w 445294"/>
                  <a:gd name="connsiteY22" fmla="*/ 985837 h 1128712"/>
                  <a:gd name="connsiteX23" fmla="*/ 57151 w 445294"/>
                  <a:gd name="connsiteY23" fmla="*/ 931069 h 1128712"/>
                  <a:gd name="connsiteX24" fmla="*/ 126209 w 445294"/>
                  <a:gd name="connsiteY24" fmla="*/ 945357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28577 w 445294"/>
                  <a:gd name="connsiteY22" fmla="*/ 966787 h 1128712"/>
                  <a:gd name="connsiteX23" fmla="*/ 57151 w 445294"/>
                  <a:gd name="connsiteY23" fmla="*/ 931069 h 1128712"/>
                  <a:gd name="connsiteX24" fmla="*/ 126209 w 445294"/>
                  <a:gd name="connsiteY24" fmla="*/ 945357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19064 w 445294"/>
                  <a:gd name="connsiteY20" fmla="*/ 1062038 h 1128712"/>
                  <a:gd name="connsiteX21" fmla="*/ 119064 w 445294"/>
                  <a:gd name="connsiteY21" fmla="*/ 964406 h 1128712"/>
                  <a:gd name="connsiteX22" fmla="*/ 28577 w 445294"/>
                  <a:gd name="connsiteY22" fmla="*/ 966787 h 1128712"/>
                  <a:gd name="connsiteX23" fmla="*/ 45245 w 445294"/>
                  <a:gd name="connsiteY23" fmla="*/ 942975 h 1128712"/>
                  <a:gd name="connsiteX24" fmla="*/ 126209 w 445294"/>
                  <a:gd name="connsiteY24" fmla="*/ 945357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42975 h 1128712"/>
                  <a:gd name="connsiteX24" fmla="*/ 126209 w 445294"/>
                  <a:gd name="connsiteY24" fmla="*/ 945357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42975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54881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54881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54881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52389 w 445294"/>
                  <a:gd name="connsiteY30" fmla="*/ 82867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54881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107158 w 445294"/>
                  <a:gd name="connsiteY30" fmla="*/ 80962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230980 w 445294"/>
                  <a:gd name="connsiteY0" fmla="*/ 28573 h 1128712"/>
                  <a:gd name="connsiteX1" fmla="*/ 247649 w 445294"/>
                  <a:gd name="connsiteY1" fmla="*/ 0 h 1128712"/>
                  <a:gd name="connsiteX2" fmla="*/ 276224 w 445294"/>
                  <a:gd name="connsiteY2" fmla="*/ 102393 h 1128712"/>
                  <a:gd name="connsiteX3" fmla="*/ 336231 w 445294"/>
                  <a:gd name="connsiteY3" fmla="*/ 47624 h 1128712"/>
                  <a:gd name="connsiteX4" fmla="*/ 335756 w 445294"/>
                  <a:gd name="connsiteY4" fmla="*/ 80963 h 1128712"/>
                  <a:gd name="connsiteX5" fmla="*/ 292893 w 445294"/>
                  <a:gd name="connsiteY5" fmla="*/ 133349 h 1128712"/>
                  <a:gd name="connsiteX6" fmla="*/ 229076 w 445294"/>
                  <a:gd name="connsiteY6" fmla="*/ 559593 h 1128712"/>
                  <a:gd name="connsiteX7" fmla="*/ 226219 w 445294"/>
                  <a:gd name="connsiteY7" fmla="*/ 702469 h 1128712"/>
                  <a:gd name="connsiteX8" fmla="*/ 445294 w 445294"/>
                  <a:gd name="connsiteY8" fmla="*/ 814387 h 1128712"/>
                  <a:gd name="connsiteX9" fmla="*/ 257177 w 445294"/>
                  <a:gd name="connsiteY9" fmla="*/ 816769 h 1128712"/>
                  <a:gd name="connsiteX10" fmla="*/ 321470 w 445294"/>
                  <a:gd name="connsiteY10" fmla="*/ 852487 h 1128712"/>
                  <a:gd name="connsiteX11" fmla="*/ 271463 w 445294"/>
                  <a:gd name="connsiteY11" fmla="*/ 869155 h 1128712"/>
                  <a:gd name="connsiteX12" fmla="*/ 319089 w 445294"/>
                  <a:gd name="connsiteY12" fmla="*/ 981075 h 1128712"/>
                  <a:gd name="connsiteX13" fmla="*/ 219077 w 445294"/>
                  <a:gd name="connsiteY13" fmla="*/ 845344 h 1128712"/>
                  <a:gd name="connsiteX14" fmla="*/ 219077 w 445294"/>
                  <a:gd name="connsiteY14" fmla="*/ 952500 h 1128712"/>
                  <a:gd name="connsiteX15" fmla="*/ 378621 w 445294"/>
                  <a:gd name="connsiteY15" fmla="*/ 1019174 h 1128712"/>
                  <a:gd name="connsiteX16" fmla="*/ 211934 w 445294"/>
                  <a:gd name="connsiteY16" fmla="*/ 1004887 h 1128712"/>
                  <a:gd name="connsiteX17" fmla="*/ 219076 w 445294"/>
                  <a:gd name="connsiteY17" fmla="*/ 1126330 h 1128712"/>
                  <a:gd name="connsiteX18" fmla="*/ 202407 w 445294"/>
                  <a:gd name="connsiteY18" fmla="*/ 1128712 h 1128712"/>
                  <a:gd name="connsiteX19" fmla="*/ 183358 w 445294"/>
                  <a:gd name="connsiteY19" fmla="*/ 916781 h 1128712"/>
                  <a:gd name="connsiteX20" fmla="*/ 102395 w 445294"/>
                  <a:gd name="connsiteY20" fmla="*/ 1054894 h 1128712"/>
                  <a:gd name="connsiteX21" fmla="*/ 119064 w 445294"/>
                  <a:gd name="connsiteY21" fmla="*/ 964406 h 1128712"/>
                  <a:gd name="connsiteX22" fmla="*/ 28577 w 445294"/>
                  <a:gd name="connsiteY22" fmla="*/ 966787 h 1128712"/>
                  <a:gd name="connsiteX23" fmla="*/ 45245 w 445294"/>
                  <a:gd name="connsiteY23" fmla="*/ 954881 h 1128712"/>
                  <a:gd name="connsiteX24" fmla="*/ 126209 w 445294"/>
                  <a:gd name="connsiteY24" fmla="*/ 933451 h 1128712"/>
                  <a:gd name="connsiteX25" fmla="*/ 176214 w 445294"/>
                  <a:gd name="connsiteY25" fmla="*/ 869156 h 1128712"/>
                  <a:gd name="connsiteX26" fmla="*/ 176214 w 445294"/>
                  <a:gd name="connsiteY26" fmla="*/ 828675 h 1128712"/>
                  <a:gd name="connsiteX27" fmla="*/ 102395 w 445294"/>
                  <a:gd name="connsiteY27" fmla="*/ 869156 h 1128712"/>
                  <a:gd name="connsiteX28" fmla="*/ 133351 w 445294"/>
                  <a:gd name="connsiteY28" fmla="*/ 821531 h 1128712"/>
                  <a:gd name="connsiteX29" fmla="*/ 14289 w 445294"/>
                  <a:gd name="connsiteY29" fmla="*/ 859631 h 1128712"/>
                  <a:gd name="connsiteX30" fmla="*/ 107158 w 445294"/>
                  <a:gd name="connsiteY30" fmla="*/ 809625 h 1128712"/>
                  <a:gd name="connsiteX31" fmla="*/ 0 w 445294"/>
                  <a:gd name="connsiteY31" fmla="*/ 823911 h 1128712"/>
                  <a:gd name="connsiteX32" fmla="*/ 147638 w 445294"/>
                  <a:gd name="connsiteY32" fmla="*/ 738187 h 1128712"/>
                  <a:gd name="connsiteX33" fmla="*/ 169068 w 445294"/>
                  <a:gd name="connsiteY33" fmla="*/ 533399 h 1128712"/>
                  <a:gd name="connsiteX34" fmla="*/ 247651 w 445294"/>
                  <a:gd name="connsiteY34" fmla="*/ 126206 h 1128712"/>
                  <a:gd name="connsiteX35" fmla="*/ 230980 w 445294"/>
                  <a:gd name="connsiteY35" fmla="*/ 28573 h 1128712"/>
                  <a:gd name="connsiteX0" fmla="*/ 381798 w 596112"/>
                  <a:gd name="connsiteY0" fmla="*/ 28573 h 1128712"/>
                  <a:gd name="connsiteX1" fmla="*/ 398467 w 596112"/>
                  <a:gd name="connsiteY1" fmla="*/ 0 h 1128712"/>
                  <a:gd name="connsiteX2" fmla="*/ 427042 w 596112"/>
                  <a:gd name="connsiteY2" fmla="*/ 102393 h 1128712"/>
                  <a:gd name="connsiteX3" fmla="*/ 487049 w 596112"/>
                  <a:gd name="connsiteY3" fmla="*/ 47624 h 1128712"/>
                  <a:gd name="connsiteX4" fmla="*/ 486574 w 596112"/>
                  <a:gd name="connsiteY4" fmla="*/ 80963 h 1128712"/>
                  <a:gd name="connsiteX5" fmla="*/ 443711 w 596112"/>
                  <a:gd name="connsiteY5" fmla="*/ 133349 h 1128712"/>
                  <a:gd name="connsiteX6" fmla="*/ 379894 w 596112"/>
                  <a:gd name="connsiteY6" fmla="*/ 559593 h 1128712"/>
                  <a:gd name="connsiteX7" fmla="*/ 377037 w 596112"/>
                  <a:gd name="connsiteY7" fmla="*/ 702469 h 1128712"/>
                  <a:gd name="connsiteX8" fmla="*/ 596112 w 596112"/>
                  <a:gd name="connsiteY8" fmla="*/ 814387 h 1128712"/>
                  <a:gd name="connsiteX9" fmla="*/ 407995 w 596112"/>
                  <a:gd name="connsiteY9" fmla="*/ 816769 h 1128712"/>
                  <a:gd name="connsiteX10" fmla="*/ 472288 w 596112"/>
                  <a:gd name="connsiteY10" fmla="*/ 852487 h 1128712"/>
                  <a:gd name="connsiteX11" fmla="*/ 422281 w 596112"/>
                  <a:gd name="connsiteY11" fmla="*/ 869155 h 1128712"/>
                  <a:gd name="connsiteX12" fmla="*/ 469907 w 596112"/>
                  <a:gd name="connsiteY12" fmla="*/ 981075 h 1128712"/>
                  <a:gd name="connsiteX13" fmla="*/ 369895 w 596112"/>
                  <a:gd name="connsiteY13" fmla="*/ 845344 h 1128712"/>
                  <a:gd name="connsiteX14" fmla="*/ 369895 w 596112"/>
                  <a:gd name="connsiteY14" fmla="*/ 952500 h 1128712"/>
                  <a:gd name="connsiteX15" fmla="*/ 529439 w 596112"/>
                  <a:gd name="connsiteY15" fmla="*/ 1019174 h 1128712"/>
                  <a:gd name="connsiteX16" fmla="*/ 362752 w 596112"/>
                  <a:gd name="connsiteY16" fmla="*/ 1004887 h 1128712"/>
                  <a:gd name="connsiteX17" fmla="*/ 369894 w 596112"/>
                  <a:gd name="connsiteY17" fmla="*/ 1126330 h 1128712"/>
                  <a:gd name="connsiteX18" fmla="*/ 353225 w 596112"/>
                  <a:gd name="connsiteY18" fmla="*/ 1128712 h 1128712"/>
                  <a:gd name="connsiteX19" fmla="*/ 334176 w 596112"/>
                  <a:gd name="connsiteY19" fmla="*/ 916781 h 1128712"/>
                  <a:gd name="connsiteX20" fmla="*/ 253213 w 596112"/>
                  <a:gd name="connsiteY20" fmla="*/ 1054894 h 1128712"/>
                  <a:gd name="connsiteX21" fmla="*/ 269882 w 596112"/>
                  <a:gd name="connsiteY21" fmla="*/ 964406 h 1128712"/>
                  <a:gd name="connsiteX22" fmla="*/ 179395 w 596112"/>
                  <a:gd name="connsiteY22" fmla="*/ 966787 h 1128712"/>
                  <a:gd name="connsiteX23" fmla="*/ 196063 w 596112"/>
                  <a:gd name="connsiteY23" fmla="*/ 954881 h 1128712"/>
                  <a:gd name="connsiteX24" fmla="*/ 277027 w 596112"/>
                  <a:gd name="connsiteY24" fmla="*/ 933451 h 1128712"/>
                  <a:gd name="connsiteX25" fmla="*/ 327032 w 596112"/>
                  <a:gd name="connsiteY25" fmla="*/ 869156 h 1128712"/>
                  <a:gd name="connsiteX26" fmla="*/ 327032 w 596112"/>
                  <a:gd name="connsiteY26" fmla="*/ 828675 h 1128712"/>
                  <a:gd name="connsiteX27" fmla="*/ 253213 w 596112"/>
                  <a:gd name="connsiteY27" fmla="*/ 869156 h 1128712"/>
                  <a:gd name="connsiteX28" fmla="*/ 284169 w 596112"/>
                  <a:gd name="connsiteY28" fmla="*/ 821531 h 1128712"/>
                  <a:gd name="connsiteX29" fmla="*/ 165107 w 596112"/>
                  <a:gd name="connsiteY29" fmla="*/ 859631 h 1128712"/>
                  <a:gd name="connsiteX30" fmla="*/ 257976 w 596112"/>
                  <a:gd name="connsiteY30" fmla="*/ 809625 h 1128712"/>
                  <a:gd name="connsiteX31" fmla="*/ 0 w 596112"/>
                  <a:gd name="connsiteY31" fmla="*/ 863378 h 1128712"/>
                  <a:gd name="connsiteX32" fmla="*/ 298456 w 596112"/>
                  <a:gd name="connsiteY32" fmla="*/ 738187 h 1128712"/>
                  <a:gd name="connsiteX33" fmla="*/ 319886 w 596112"/>
                  <a:gd name="connsiteY33" fmla="*/ 533399 h 1128712"/>
                  <a:gd name="connsiteX34" fmla="*/ 398469 w 596112"/>
                  <a:gd name="connsiteY34" fmla="*/ 126206 h 1128712"/>
                  <a:gd name="connsiteX35" fmla="*/ 381798 w 596112"/>
                  <a:gd name="connsiteY35" fmla="*/ 28573 h 1128712"/>
                  <a:gd name="connsiteX0" fmla="*/ 381798 w 596112"/>
                  <a:gd name="connsiteY0" fmla="*/ 28573 h 1128712"/>
                  <a:gd name="connsiteX1" fmla="*/ 398467 w 596112"/>
                  <a:gd name="connsiteY1" fmla="*/ 0 h 1128712"/>
                  <a:gd name="connsiteX2" fmla="*/ 427042 w 596112"/>
                  <a:gd name="connsiteY2" fmla="*/ 102393 h 1128712"/>
                  <a:gd name="connsiteX3" fmla="*/ 487049 w 596112"/>
                  <a:gd name="connsiteY3" fmla="*/ 47624 h 1128712"/>
                  <a:gd name="connsiteX4" fmla="*/ 486574 w 596112"/>
                  <a:gd name="connsiteY4" fmla="*/ 80963 h 1128712"/>
                  <a:gd name="connsiteX5" fmla="*/ 443711 w 596112"/>
                  <a:gd name="connsiteY5" fmla="*/ 133349 h 1128712"/>
                  <a:gd name="connsiteX6" fmla="*/ 379894 w 596112"/>
                  <a:gd name="connsiteY6" fmla="*/ 559593 h 1128712"/>
                  <a:gd name="connsiteX7" fmla="*/ 377037 w 596112"/>
                  <a:gd name="connsiteY7" fmla="*/ 702469 h 1128712"/>
                  <a:gd name="connsiteX8" fmla="*/ 596112 w 596112"/>
                  <a:gd name="connsiteY8" fmla="*/ 814387 h 1128712"/>
                  <a:gd name="connsiteX9" fmla="*/ 407995 w 596112"/>
                  <a:gd name="connsiteY9" fmla="*/ 816769 h 1128712"/>
                  <a:gd name="connsiteX10" fmla="*/ 472288 w 596112"/>
                  <a:gd name="connsiteY10" fmla="*/ 852487 h 1128712"/>
                  <a:gd name="connsiteX11" fmla="*/ 422281 w 596112"/>
                  <a:gd name="connsiteY11" fmla="*/ 869155 h 1128712"/>
                  <a:gd name="connsiteX12" fmla="*/ 469907 w 596112"/>
                  <a:gd name="connsiteY12" fmla="*/ 981075 h 1128712"/>
                  <a:gd name="connsiteX13" fmla="*/ 369895 w 596112"/>
                  <a:gd name="connsiteY13" fmla="*/ 845344 h 1128712"/>
                  <a:gd name="connsiteX14" fmla="*/ 369895 w 596112"/>
                  <a:gd name="connsiteY14" fmla="*/ 952500 h 1128712"/>
                  <a:gd name="connsiteX15" fmla="*/ 529439 w 596112"/>
                  <a:gd name="connsiteY15" fmla="*/ 1019174 h 1128712"/>
                  <a:gd name="connsiteX16" fmla="*/ 362752 w 596112"/>
                  <a:gd name="connsiteY16" fmla="*/ 1004887 h 1128712"/>
                  <a:gd name="connsiteX17" fmla="*/ 369894 w 596112"/>
                  <a:gd name="connsiteY17" fmla="*/ 1126330 h 1128712"/>
                  <a:gd name="connsiteX18" fmla="*/ 353225 w 596112"/>
                  <a:gd name="connsiteY18" fmla="*/ 1128712 h 1128712"/>
                  <a:gd name="connsiteX19" fmla="*/ 334176 w 596112"/>
                  <a:gd name="connsiteY19" fmla="*/ 916781 h 1128712"/>
                  <a:gd name="connsiteX20" fmla="*/ 253213 w 596112"/>
                  <a:gd name="connsiteY20" fmla="*/ 1054894 h 1128712"/>
                  <a:gd name="connsiteX21" fmla="*/ 269882 w 596112"/>
                  <a:gd name="connsiteY21" fmla="*/ 964406 h 1128712"/>
                  <a:gd name="connsiteX22" fmla="*/ 179395 w 596112"/>
                  <a:gd name="connsiteY22" fmla="*/ 966787 h 1128712"/>
                  <a:gd name="connsiteX23" fmla="*/ 196063 w 596112"/>
                  <a:gd name="connsiteY23" fmla="*/ 954881 h 1128712"/>
                  <a:gd name="connsiteX24" fmla="*/ 277027 w 596112"/>
                  <a:gd name="connsiteY24" fmla="*/ 933451 h 1128712"/>
                  <a:gd name="connsiteX25" fmla="*/ 327032 w 596112"/>
                  <a:gd name="connsiteY25" fmla="*/ 869156 h 1128712"/>
                  <a:gd name="connsiteX26" fmla="*/ 327032 w 596112"/>
                  <a:gd name="connsiteY26" fmla="*/ 828675 h 1128712"/>
                  <a:gd name="connsiteX27" fmla="*/ 253213 w 596112"/>
                  <a:gd name="connsiteY27" fmla="*/ 869156 h 1128712"/>
                  <a:gd name="connsiteX28" fmla="*/ 284169 w 596112"/>
                  <a:gd name="connsiteY28" fmla="*/ 821531 h 1128712"/>
                  <a:gd name="connsiteX29" fmla="*/ 17108 w 596112"/>
                  <a:gd name="connsiteY29" fmla="*/ 976621 h 1128712"/>
                  <a:gd name="connsiteX30" fmla="*/ 257976 w 596112"/>
                  <a:gd name="connsiteY30" fmla="*/ 809625 h 1128712"/>
                  <a:gd name="connsiteX31" fmla="*/ 0 w 596112"/>
                  <a:gd name="connsiteY31" fmla="*/ 863378 h 1128712"/>
                  <a:gd name="connsiteX32" fmla="*/ 298456 w 596112"/>
                  <a:gd name="connsiteY32" fmla="*/ 738187 h 1128712"/>
                  <a:gd name="connsiteX33" fmla="*/ 319886 w 596112"/>
                  <a:gd name="connsiteY33" fmla="*/ 533399 h 1128712"/>
                  <a:gd name="connsiteX34" fmla="*/ 398469 w 596112"/>
                  <a:gd name="connsiteY34" fmla="*/ 126206 h 1128712"/>
                  <a:gd name="connsiteX35" fmla="*/ 381798 w 596112"/>
                  <a:gd name="connsiteY35" fmla="*/ 28573 h 1128712"/>
                  <a:gd name="connsiteX0" fmla="*/ 381798 w 596112"/>
                  <a:gd name="connsiteY0" fmla="*/ 28573 h 1128712"/>
                  <a:gd name="connsiteX1" fmla="*/ 398467 w 596112"/>
                  <a:gd name="connsiteY1" fmla="*/ 0 h 1128712"/>
                  <a:gd name="connsiteX2" fmla="*/ 427042 w 596112"/>
                  <a:gd name="connsiteY2" fmla="*/ 102393 h 1128712"/>
                  <a:gd name="connsiteX3" fmla="*/ 487049 w 596112"/>
                  <a:gd name="connsiteY3" fmla="*/ 47624 h 1128712"/>
                  <a:gd name="connsiteX4" fmla="*/ 486574 w 596112"/>
                  <a:gd name="connsiteY4" fmla="*/ 80963 h 1128712"/>
                  <a:gd name="connsiteX5" fmla="*/ 443711 w 596112"/>
                  <a:gd name="connsiteY5" fmla="*/ 133349 h 1128712"/>
                  <a:gd name="connsiteX6" fmla="*/ 379894 w 596112"/>
                  <a:gd name="connsiteY6" fmla="*/ 559593 h 1128712"/>
                  <a:gd name="connsiteX7" fmla="*/ 377037 w 596112"/>
                  <a:gd name="connsiteY7" fmla="*/ 702469 h 1128712"/>
                  <a:gd name="connsiteX8" fmla="*/ 596112 w 596112"/>
                  <a:gd name="connsiteY8" fmla="*/ 814387 h 1128712"/>
                  <a:gd name="connsiteX9" fmla="*/ 407995 w 596112"/>
                  <a:gd name="connsiteY9" fmla="*/ 816769 h 1128712"/>
                  <a:gd name="connsiteX10" fmla="*/ 472288 w 596112"/>
                  <a:gd name="connsiteY10" fmla="*/ 852487 h 1128712"/>
                  <a:gd name="connsiteX11" fmla="*/ 422281 w 596112"/>
                  <a:gd name="connsiteY11" fmla="*/ 869155 h 1128712"/>
                  <a:gd name="connsiteX12" fmla="*/ 469907 w 596112"/>
                  <a:gd name="connsiteY12" fmla="*/ 981075 h 1128712"/>
                  <a:gd name="connsiteX13" fmla="*/ 369895 w 596112"/>
                  <a:gd name="connsiteY13" fmla="*/ 845344 h 1128712"/>
                  <a:gd name="connsiteX14" fmla="*/ 369895 w 596112"/>
                  <a:gd name="connsiteY14" fmla="*/ 952500 h 1128712"/>
                  <a:gd name="connsiteX15" fmla="*/ 529439 w 596112"/>
                  <a:gd name="connsiteY15" fmla="*/ 1019174 h 1128712"/>
                  <a:gd name="connsiteX16" fmla="*/ 362752 w 596112"/>
                  <a:gd name="connsiteY16" fmla="*/ 1004887 h 1128712"/>
                  <a:gd name="connsiteX17" fmla="*/ 369894 w 596112"/>
                  <a:gd name="connsiteY17" fmla="*/ 1126330 h 1128712"/>
                  <a:gd name="connsiteX18" fmla="*/ 353225 w 596112"/>
                  <a:gd name="connsiteY18" fmla="*/ 1128712 h 1128712"/>
                  <a:gd name="connsiteX19" fmla="*/ 334176 w 596112"/>
                  <a:gd name="connsiteY19" fmla="*/ 916781 h 1128712"/>
                  <a:gd name="connsiteX20" fmla="*/ 253213 w 596112"/>
                  <a:gd name="connsiteY20" fmla="*/ 1054894 h 1128712"/>
                  <a:gd name="connsiteX21" fmla="*/ 269882 w 596112"/>
                  <a:gd name="connsiteY21" fmla="*/ 964406 h 1128712"/>
                  <a:gd name="connsiteX22" fmla="*/ 179395 w 596112"/>
                  <a:gd name="connsiteY22" fmla="*/ 966787 h 1128712"/>
                  <a:gd name="connsiteX23" fmla="*/ 196063 w 596112"/>
                  <a:gd name="connsiteY23" fmla="*/ 954881 h 1128712"/>
                  <a:gd name="connsiteX24" fmla="*/ 277027 w 596112"/>
                  <a:gd name="connsiteY24" fmla="*/ 933451 h 1128712"/>
                  <a:gd name="connsiteX25" fmla="*/ 327032 w 596112"/>
                  <a:gd name="connsiteY25" fmla="*/ 869156 h 1128712"/>
                  <a:gd name="connsiteX26" fmla="*/ 327032 w 596112"/>
                  <a:gd name="connsiteY26" fmla="*/ 828675 h 1128712"/>
                  <a:gd name="connsiteX27" fmla="*/ 178509 w 596112"/>
                  <a:gd name="connsiteY27" fmla="*/ 931175 h 1128712"/>
                  <a:gd name="connsiteX28" fmla="*/ 284169 w 596112"/>
                  <a:gd name="connsiteY28" fmla="*/ 821531 h 1128712"/>
                  <a:gd name="connsiteX29" fmla="*/ 17108 w 596112"/>
                  <a:gd name="connsiteY29" fmla="*/ 976621 h 1128712"/>
                  <a:gd name="connsiteX30" fmla="*/ 257976 w 596112"/>
                  <a:gd name="connsiteY30" fmla="*/ 809625 h 1128712"/>
                  <a:gd name="connsiteX31" fmla="*/ 0 w 596112"/>
                  <a:gd name="connsiteY31" fmla="*/ 863378 h 1128712"/>
                  <a:gd name="connsiteX32" fmla="*/ 298456 w 596112"/>
                  <a:gd name="connsiteY32" fmla="*/ 738187 h 1128712"/>
                  <a:gd name="connsiteX33" fmla="*/ 319886 w 596112"/>
                  <a:gd name="connsiteY33" fmla="*/ 533399 h 1128712"/>
                  <a:gd name="connsiteX34" fmla="*/ 398469 w 596112"/>
                  <a:gd name="connsiteY34" fmla="*/ 126206 h 1128712"/>
                  <a:gd name="connsiteX35" fmla="*/ 381798 w 596112"/>
                  <a:gd name="connsiteY35" fmla="*/ 28573 h 1128712"/>
                  <a:gd name="connsiteX0" fmla="*/ 381798 w 616518"/>
                  <a:gd name="connsiteY0" fmla="*/ 28573 h 1128712"/>
                  <a:gd name="connsiteX1" fmla="*/ 398467 w 616518"/>
                  <a:gd name="connsiteY1" fmla="*/ 0 h 1128712"/>
                  <a:gd name="connsiteX2" fmla="*/ 427042 w 616518"/>
                  <a:gd name="connsiteY2" fmla="*/ 102393 h 1128712"/>
                  <a:gd name="connsiteX3" fmla="*/ 487049 w 616518"/>
                  <a:gd name="connsiteY3" fmla="*/ 47624 h 1128712"/>
                  <a:gd name="connsiteX4" fmla="*/ 486574 w 616518"/>
                  <a:gd name="connsiteY4" fmla="*/ 80963 h 1128712"/>
                  <a:gd name="connsiteX5" fmla="*/ 443711 w 616518"/>
                  <a:gd name="connsiteY5" fmla="*/ 133349 h 1128712"/>
                  <a:gd name="connsiteX6" fmla="*/ 379894 w 616518"/>
                  <a:gd name="connsiteY6" fmla="*/ 559593 h 1128712"/>
                  <a:gd name="connsiteX7" fmla="*/ 377037 w 616518"/>
                  <a:gd name="connsiteY7" fmla="*/ 702469 h 1128712"/>
                  <a:gd name="connsiteX8" fmla="*/ 596112 w 616518"/>
                  <a:gd name="connsiteY8" fmla="*/ 814387 h 1128712"/>
                  <a:gd name="connsiteX9" fmla="*/ 407995 w 616518"/>
                  <a:gd name="connsiteY9" fmla="*/ 816769 h 1128712"/>
                  <a:gd name="connsiteX10" fmla="*/ 616059 w 616518"/>
                  <a:gd name="connsiteY10" fmla="*/ 883496 h 1128712"/>
                  <a:gd name="connsiteX11" fmla="*/ 422281 w 616518"/>
                  <a:gd name="connsiteY11" fmla="*/ 869155 h 1128712"/>
                  <a:gd name="connsiteX12" fmla="*/ 469907 w 616518"/>
                  <a:gd name="connsiteY12" fmla="*/ 981075 h 1128712"/>
                  <a:gd name="connsiteX13" fmla="*/ 369895 w 616518"/>
                  <a:gd name="connsiteY13" fmla="*/ 845344 h 1128712"/>
                  <a:gd name="connsiteX14" fmla="*/ 369895 w 616518"/>
                  <a:gd name="connsiteY14" fmla="*/ 952500 h 1128712"/>
                  <a:gd name="connsiteX15" fmla="*/ 529439 w 616518"/>
                  <a:gd name="connsiteY15" fmla="*/ 1019174 h 1128712"/>
                  <a:gd name="connsiteX16" fmla="*/ 362752 w 616518"/>
                  <a:gd name="connsiteY16" fmla="*/ 1004887 h 1128712"/>
                  <a:gd name="connsiteX17" fmla="*/ 369894 w 616518"/>
                  <a:gd name="connsiteY17" fmla="*/ 1126330 h 1128712"/>
                  <a:gd name="connsiteX18" fmla="*/ 353225 w 616518"/>
                  <a:gd name="connsiteY18" fmla="*/ 1128712 h 1128712"/>
                  <a:gd name="connsiteX19" fmla="*/ 334176 w 616518"/>
                  <a:gd name="connsiteY19" fmla="*/ 916781 h 1128712"/>
                  <a:gd name="connsiteX20" fmla="*/ 253213 w 616518"/>
                  <a:gd name="connsiteY20" fmla="*/ 1054894 h 1128712"/>
                  <a:gd name="connsiteX21" fmla="*/ 269882 w 616518"/>
                  <a:gd name="connsiteY21" fmla="*/ 964406 h 1128712"/>
                  <a:gd name="connsiteX22" fmla="*/ 179395 w 616518"/>
                  <a:gd name="connsiteY22" fmla="*/ 966787 h 1128712"/>
                  <a:gd name="connsiteX23" fmla="*/ 196063 w 616518"/>
                  <a:gd name="connsiteY23" fmla="*/ 954881 h 1128712"/>
                  <a:gd name="connsiteX24" fmla="*/ 277027 w 616518"/>
                  <a:gd name="connsiteY24" fmla="*/ 933451 h 1128712"/>
                  <a:gd name="connsiteX25" fmla="*/ 327032 w 616518"/>
                  <a:gd name="connsiteY25" fmla="*/ 869156 h 1128712"/>
                  <a:gd name="connsiteX26" fmla="*/ 327032 w 616518"/>
                  <a:gd name="connsiteY26" fmla="*/ 828675 h 1128712"/>
                  <a:gd name="connsiteX27" fmla="*/ 178509 w 616518"/>
                  <a:gd name="connsiteY27" fmla="*/ 931175 h 1128712"/>
                  <a:gd name="connsiteX28" fmla="*/ 284169 w 616518"/>
                  <a:gd name="connsiteY28" fmla="*/ 821531 h 1128712"/>
                  <a:gd name="connsiteX29" fmla="*/ 17108 w 616518"/>
                  <a:gd name="connsiteY29" fmla="*/ 976621 h 1128712"/>
                  <a:gd name="connsiteX30" fmla="*/ 257976 w 616518"/>
                  <a:gd name="connsiteY30" fmla="*/ 809625 h 1128712"/>
                  <a:gd name="connsiteX31" fmla="*/ 0 w 616518"/>
                  <a:gd name="connsiteY31" fmla="*/ 863378 h 1128712"/>
                  <a:gd name="connsiteX32" fmla="*/ 298456 w 616518"/>
                  <a:gd name="connsiteY32" fmla="*/ 738187 h 1128712"/>
                  <a:gd name="connsiteX33" fmla="*/ 319886 w 616518"/>
                  <a:gd name="connsiteY33" fmla="*/ 533399 h 1128712"/>
                  <a:gd name="connsiteX34" fmla="*/ 398469 w 616518"/>
                  <a:gd name="connsiteY34" fmla="*/ 126206 h 1128712"/>
                  <a:gd name="connsiteX35" fmla="*/ 381798 w 616518"/>
                  <a:gd name="connsiteY35" fmla="*/ 28573 h 1128712"/>
                  <a:gd name="connsiteX0" fmla="*/ 381798 w 616472"/>
                  <a:gd name="connsiteY0" fmla="*/ 28573 h 1128712"/>
                  <a:gd name="connsiteX1" fmla="*/ 398467 w 616472"/>
                  <a:gd name="connsiteY1" fmla="*/ 0 h 1128712"/>
                  <a:gd name="connsiteX2" fmla="*/ 427042 w 616472"/>
                  <a:gd name="connsiteY2" fmla="*/ 102393 h 1128712"/>
                  <a:gd name="connsiteX3" fmla="*/ 487049 w 616472"/>
                  <a:gd name="connsiteY3" fmla="*/ 47624 h 1128712"/>
                  <a:gd name="connsiteX4" fmla="*/ 486574 w 616472"/>
                  <a:gd name="connsiteY4" fmla="*/ 80963 h 1128712"/>
                  <a:gd name="connsiteX5" fmla="*/ 443711 w 616472"/>
                  <a:gd name="connsiteY5" fmla="*/ 133349 h 1128712"/>
                  <a:gd name="connsiteX6" fmla="*/ 379894 w 616472"/>
                  <a:gd name="connsiteY6" fmla="*/ 559593 h 1128712"/>
                  <a:gd name="connsiteX7" fmla="*/ 377037 w 616472"/>
                  <a:gd name="connsiteY7" fmla="*/ 702469 h 1128712"/>
                  <a:gd name="connsiteX8" fmla="*/ 596112 w 616472"/>
                  <a:gd name="connsiteY8" fmla="*/ 814387 h 1128712"/>
                  <a:gd name="connsiteX9" fmla="*/ 407995 w 616472"/>
                  <a:gd name="connsiteY9" fmla="*/ 816769 h 1128712"/>
                  <a:gd name="connsiteX10" fmla="*/ 616059 w 616472"/>
                  <a:gd name="connsiteY10" fmla="*/ 883496 h 1128712"/>
                  <a:gd name="connsiteX11" fmla="*/ 422281 w 616472"/>
                  <a:gd name="connsiteY11" fmla="*/ 869155 h 1128712"/>
                  <a:gd name="connsiteX12" fmla="*/ 596763 w 616472"/>
                  <a:gd name="connsiteY12" fmla="*/ 1007856 h 1128712"/>
                  <a:gd name="connsiteX13" fmla="*/ 369895 w 616472"/>
                  <a:gd name="connsiteY13" fmla="*/ 845344 h 1128712"/>
                  <a:gd name="connsiteX14" fmla="*/ 369895 w 616472"/>
                  <a:gd name="connsiteY14" fmla="*/ 952500 h 1128712"/>
                  <a:gd name="connsiteX15" fmla="*/ 529439 w 616472"/>
                  <a:gd name="connsiteY15" fmla="*/ 1019174 h 1128712"/>
                  <a:gd name="connsiteX16" fmla="*/ 362752 w 616472"/>
                  <a:gd name="connsiteY16" fmla="*/ 1004887 h 1128712"/>
                  <a:gd name="connsiteX17" fmla="*/ 369894 w 616472"/>
                  <a:gd name="connsiteY17" fmla="*/ 1126330 h 1128712"/>
                  <a:gd name="connsiteX18" fmla="*/ 353225 w 616472"/>
                  <a:gd name="connsiteY18" fmla="*/ 1128712 h 1128712"/>
                  <a:gd name="connsiteX19" fmla="*/ 334176 w 616472"/>
                  <a:gd name="connsiteY19" fmla="*/ 916781 h 1128712"/>
                  <a:gd name="connsiteX20" fmla="*/ 253213 w 616472"/>
                  <a:gd name="connsiteY20" fmla="*/ 1054894 h 1128712"/>
                  <a:gd name="connsiteX21" fmla="*/ 269882 w 616472"/>
                  <a:gd name="connsiteY21" fmla="*/ 964406 h 1128712"/>
                  <a:gd name="connsiteX22" fmla="*/ 179395 w 616472"/>
                  <a:gd name="connsiteY22" fmla="*/ 966787 h 1128712"/>
                  <a:gd name="connsiteX23" fmla="*/ 196063 w 616472"/>
                  <a:gd name="connsiteY23" fmla="*/ 954881 h 1128712"/>
                  <a:gd name="connsiteX24" fmla="*/ 277027 w 616472"/>
                  <a:gd name="connsiteY24" fmla="*/ 933451 h 1128712"/>
                  <a:gd name="connsiteX25" fmla="*/ 327032 w 616472"/>
                  <a:gd name="connsiteY25" fmla="*/ 869156 h 1128712"/>
                  <a:gd name="connsiteX26" fmla="*/ 327032 w 616472"/>
                  <a:gd name="connsiteY26" fmla="*/ 828675 h 1128712"/>
                  <a:gd name="connsiteX27" fmla="*/ 178509 w 616472"/>
                  <a:gd name="connsiteY27" fmla="*/ 931175 h 1128712"/>
                  <a:gd name="connsiteX28" fmla="*/ 284169 w 616472"/>
                  <a:gd name="connsiteY28" fmla="*/ 821531 h 1128712"/>
                  <a:gd name="connsiteX29" fmla="*/ 17108 w 616472"/>
                  <a:gd name="connsiteY29" fmla="*/ 976621 h 1128712"/>
                  <a:gd name="connsiteX30" fmla="*/ 257976 w 616472"/>
                  <a:gd name="connsiteY30" fmla="*/ 809625 h 1128712"/>
                  <a:gd name="connsiteX31" fmla="*/ 0 w 616472"/>
                  <a:gd name="connsiteY31" fmla="*/ 863378 h 1128712"/>
                  <a:gd name="connsiteX32" fmla="*/ 298456 w 616472"/>
                  <a:gd name="connsiteY32" fmla="*/ 738187 h 1128712"/>
                  <a:gd name="connsiteX33" fmla="*/ 319886 w 616472"/>
                  <a:gd name="connsiteY33" fmla="*/ 533399 h 1128712"/>
                  <a:gd name="connsiteX34" fmla="*/ 398469 w 616472"/>
                  <a:gd name="connsiteY34" fmla="*/ 126206 h 1128712"/>
                  <a:gd name="connsiteX35" fmla="*/ 381798 w 616472"/>
                  <a:gd name="connsiteY35" fmla="*/ 28573 h 1128712"/>
                  <a:gd name="connsiteX0" fmla="*/ 381798 w 616476"/>
                  <a:gd name="connsiteY0" fmla="*/ 28573 h 1128712"/>
                  <a:gd name="connsiteX1" fmla="*/ 398467 w 616476"/>
                  <a:gd name="connsiteY1" fmla="*/ 0 h 1128712"/>
                  <a:gd name="connsiteX2" fmla="*/ 427042 w 616476"/>
                  <a:gd name="connsiteY2" fmla="*/ 102393 h 1128712"/>
                  <a:gd name="connsiteX3" fmla="*/ 487049 w 616476"/>
                  <a:gd name="connsiteY3" fmla="*/ 47624 h 1128712"/>
                  <a:gd name="connsiteX4" fmla="*/ 486574 w 616476"/>
                  <a:gd name="connsiteY4" fmla="*/ 80963 h 1128712"/>
                  <a:gd name="connsiteX5" fmla="*/ 443711 w 616476"/>
                  <a:gd name="connsiteY5" fmla="*/ 133349 h 1128712"/>
                  <a:gd name="connsiteX6" fmla="*/ 379894 w 616476"/>
                  <a:gd name="connsiteY6" fmla="*/ 559593 h 1128712"/>
                  <a:gd name="connsiteX7" fmla="*/ 377037 w 616476"/>
                  <a:gd name="connsiteY7" fmla="*/ 702469 h 1128712"/>
                  <a:gd name="connsiteX8" fmla="*/ 596112 w 616476"/>
                  <a:gd name="connsiteY8" fmla="*/ 814387 h 1128712"/>
                  <a:gd name="connsiteX9" fmla="*/ 407995 w 616476"/>
                  <a:gd name="connsiteY9" fmla="*/ 816769 h 1128712"/>
                  <a:gd name="connsiteX10" fmla="*/ 616059 w 616476"/>
                  <a:gd name="connsiteY10" fmla="*/ 883496 h 1128712"/>
                  <a:gd name="connsiteX11" fmla="*/ 422281 w 616476"/>
                  <a:gd name="connsiteY11" fmla="*/ 869155 h 1128712"/>
                  <a:gd name="connsiteX12" fmla="*/ 582668 w 616476"/>
                  <a:gd name="connsiteY12" fmla="*/ 1057189 h 1128712"/>
                  <a:gd name="connsiteX13" fmla="*/ 369895 w 616476"/>
                  <a:gd name="connsiteY13" fmla="*/ 845344 h 1128712"/>
                  <a:gd name="connsiteX14" fmla="*/ 369895 w 616476"/>
                  <a:gd name="connsiteY14" fmla="*/ 952500 h 1128712"/>
                  <a:gd name="connsiteX15" fmla="*/ 529439 w 616476"/>
                  <a:gd name="connsiteY15" fmla="*/ 1019174 h 1128712"/>
                  <a:gd name="connsiteX16" fmla="*/ 362752 w 616476"/>
                  <a:gd name="connsiteY16" fmla="*/ 1004887 h 1128712"/>
                  <a:gd name="connsiteX17" fmla="*/ 369894 w 616476"/>
                  <a:gd name="connsiteY17" fmla="*/ 1126330 h 1128712"/>
                  <a:gd name="connsiteX18" fmla="*/ 353225 w 616476"/>
                  <a:gd name="connsiteY18" fmla="*/ 1128712 h 1128712"/>
                  <a:gd name="connsiteX19" fmla="*/ 334176 w 616476"/>
                  <a:gd name="connsiteY19" fmla="*/ 916781 h 1128712"/>
                  <a:gd name="connsiteX20" fmla="*/ 253213 w 616476"/>
                  <a:gd name="connsiteY20" fmla="*/ 1054894 h 1128712"/>
                  <a:gd name="connsiteX21" fmla="*/ 269882 w 616476"/>
                  <a:gd name="connsiteY21" fmla="*/ 964406 h 1128712"/>
                  <a:gd name="connsiteX22" fmla="*/ 179395 w 616476"/>
                  <a:gd name="connsiteY22" fmla="*/ 966787 h 1128712"/>
                  <a:gd name="connsiteX23" fmla="*/ 196063 w 616476"/>
                  <a:gd name="connsiteY23" fmla="*/ 954881 h 1128712"/>
                  <a:gd name="connsiteX24" fmla="*/ 277027 w 616476"/>
                  <a:gd name="connsiteY24" fmla="*/ 933451 h 1128712"/>
                  <a:gd name="connsiteX25" fmla="*/ 327032 w 616476"/>
                  <a:gd name="connsiteY25" fmla="*/ 869156 h 1128712"/>
                  <a:gd name="connsiteX26" fmla="*/ 327032 w 616476"/>
                  <a:gd name="connsiteY26" fmla="*/ 828675 h 1128712"/>
                  <a:gd name="connsiteX27" fmla="*/ 178509 w 616476"/>
                  <a:gd name="connsiteY27" fmla="*/ 931175 h 1128712"/>
                  <a:gd name="connsiteX28" fmla="*/ 284169 w 616476"/>
                  <a:gd name="connsiteY28" fmla="*/ 821531 h 1128712"/>
                  <a:gd name="connsiteX29" fmla="*/ 17108 w 616476"/>
                  <a:gd name="connsiteY29" fmla="*/ 976621 h 1128712"/>
                  <a:gd name="connsiteX30" fmla="*/ 257976 w 616476"/>
                  <a:gd name="connsiteY30" fmla="*/ 809625 h 1128712"/>
                  <a:gd name="connsiteX31" fmla="*/ 0 w 616476"/>
                  <a:gd name="connsiteY31" fmla="*/ 863378 h 1128712"/>
                  <a:gd name="connsiteX32" fmla="*/ 298456 w 616476"/>
                  <a:gd name="connsiteY32" fmla="*/ 738187 h 1128712"/>
                  <a:gd name="connsiteX33" fmla="*/ 319886 w 616476"/>
                  <a:gd name="connsiteY33" fmla="*/ 533399 h 1128712"/>
                  <a:gd name="connsiteX34" fmla="*/ 398469 w 616476"/>
                  <a:gd name="connsiteY34" fmla="*/ 126206 h 1128712"/>
                  <a:gd name="connsiteX35" fmla="*/ 381798 w 616476"/>
                  <a:gd name="connsiteY35" fmla="*/ 28573 h 1128712"/>
                  <a:gd name="connsiteX0" fmla="*/ 381798 w 672226"/>
                  <a:gd name="connsiteY0" fmla="*/ 28573 h 1128712"/>
                  <a:gd name="connsiteX1" fmla="*/ 398467 w 672226"/>
                  <a:gd name="connsiteY1" fmla="*/ 0 h 1128712"/>
                  <a:gd name="connsiteX2" fmla="*/ 427042 w 672226"/>
                  <a:gd name="connsiteY2" fmla="*/ 102393 h 1128712"/>
                  <a:gd name="connsiteX3" fmla="*/ 487049 w 672226"/>
                  <a:gd name="connsiteY3" fmla="*/ 47624 h 1128712"/>
                  <a:gd name="connsiteX4" fmla="*/ 486574 w 672226"/>
                  <a:gd name="connsiteY4" fmla="*/ 80963 h 1128712"/>
                  <a:gd name="connsiteX5" fmla="*/ 443711 w 672226"/>
                  <a:gd name="connsiteY5" fmla="*/ 133349 h 1128712"/>
                  <a:gd name="connsiteX6" fmla="*/ 379894 w 672226"/>
                  <a:gd name="connsiteY6" fmla="*/ 559593 h 1128712"/>
                  <a:gd name="connsiteX7" fmla="*/ 377037 w 672226"/>
                  <a:gd name="connsiteY7" fmla="*/ 702469 h 1128712"/>
                  <a:gd name="connsiteX8" fmla="*/ 672226 w 672226"/>
                  <a:gd name="connsiteY8" fmla="*/ 873587 h 1128712"/>
                  <a:gd name="connsiteX9" fmla="*/ 407995 w 672226"/>
                  <a:gd name="connsiteY9" fmla="*/ 816769 h 1128712"/>
                  <a:gd name="connsiteX10" fmla="*/ 616059 w 672226"/>
                  <a:gd name="connsiteY10" fmla="*/ 883496 h 1128712"/>
                  <a:gd name="connsiteX11" fmla="*/ 422281 w 672226"/>
                  <a:gd name="connsiteY11" fmla="*/ 869155 h 1128712"/>
                  <a:gd name="connsiteX12" fmla="*/ 582668 w 672226"/>
                  <a:gd name="connsiteY12" fmla="*/ 1057189 h 1128712"/>
                  <a:gd name="connsiteX13" fmla="*/ 369895 w 672226"/>
                  <a:gd name="connsiteY13" fmla="*/ 845344 h 1128712"/>
                  <a:gd name="connsiteX14" fmla="*/ 369895 w 672226"/>
                  <a:gd name="connsiteY14" fmla="*/ 952500 h 1128712"/>
                  <a:gd name="connsiteX15" fmla="*/ 529439 w 672226"/>
                  <a:gd name="connsiteY15" fmla="*/ 1019174 h 1128712"/>
                  <a:gd name="connsiteX16" fmla="*/ 362752 w 672226"/>
                  <a:gd name="connsiteY16" fmla="*/ 1004887 h 1128712"/>
                  <a:gd name="connsiteX17" fmla="*/ 369894 w 672226"/>
                  <a:gd name="connsiteY17" fmla="*/ 1126330 h 1128712"/>
                  <a:gd name="connsiteX18" fmla="*/ 353225 w 672226"/>
                  <a:gd name="connsiteY18" fmla="*/ 1128712 h 1128712"/>
                  <a:gd name="connsiteX19" fmla="*/ 334176 w 672226"/>
                  <a:gd name="connsiteY19" fmla="*/ 916781 h 1128712"/>
                  <a:gd name="connsiteX20" fmla="*/ 253213 w 672226"/>
                  <a:gd name="connsiteY20" fmla="*/ 1054894 h 1128712"/>
                  <a:gd name="connsiteX21" fmla="*/ 269882 w 672226"/>
                  <a:gd name="connsiteY21" fmla="*/ 964406 h 1128712"/>
                  <a:gd name="connsiteX22" fmla="*/ 179395 w 672226"/>
                  <a:gd name="connsiteY22" fmla="*/ 966787 h 1128712"/>
                  <a:gd name="connsiteX23" fmla="*/ 196063 w 672226"/>
                  <a:gd name="connsiteY23" fmla="*/ 954881 h 1128712"/>
                  <a:gd name="connsiteX24" fmla="*/ 277027 w 672226"/>
                  <a:gd name="connsiteY24" fmla="*/ 933451 h 1128712"/>
                  <a:gd name="connsiteX25" fmla="*/ 327032 w 672226"/>
                  <a:gd name="connsiteY25" fmla="*/ 869156 h 1128712"/>
                  <a:gd name="connsiteX26" fmla="*/ 327032 w 672226"/>
                  <a:gd name="connsiteY26" fmla="*/ 828675 h 1128712"/>
                  <a:gd name="connsiteX27" fmla="*/ 178509 w 672226"/>
                  <a:gd name="connsiteY27" fmla="*/ 931175 h 1128712"/>
                  <a:gd name="connsiteX28" fmla="*/ 284169 w 672226"/>
                  <a:gd name="connsiteY28" fmla="*/ 821531 h 1128712"/>
                  <a:gd name="connsiteX29" fmla="*/ 17108 w 672226"/>
                  <a:gd name="connsiteY29" fmla="*/ 976621 h 1128712"/>
                  <a:gd name="connsiteX30" fmla="*/ 257976 w 672226"/>
                  <a:gd name="connsiteY30" fmla="*/ 809625 h 1128712"/>
                  <a:gd name="connsiteX31" fmla="*/ 0 w 672226"/>
                  <a:gd name="connsiteY31" fmla="*/ 863378 h 1128712"/>
                  <a:gd name="connsiteX32" fmla="*/ 298456 w 672226"/>
                  <a:gd name="connsiteY32" fmla="*/ 738187 h 1128712"/>
                  <a:gd name="connsiteX33" fmla="*/ 319886 w 672226"/>
                  <a:gd name="connsiteY33" fmla="*/ 533399 h 1128712"/>
                  <a:gd name="connsiteX34" fmla="*/ 398469 w 672226"/>
                  <a:gd name="connsiteY34" fmla="*/ 126206 h 1128712"/>
                  <a:gd name="connsiteX35" fmla="*/ 381798 w 672226"/>
                  <a:gd name="connsiteY35" fmla="*/ 28573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2226" h="1128712">
                    <a:moveTo>
                      <a:pt x="381798" y="28573"/>
                    </a:moveTo>
                    <a:lnTo>
                      <a:pt x="398467" y="0"/>
                    </a:lnTo>
                    <a:lnTo>
                      <a:pt x="427042" y="102393"/>
                    </a:lnTo>
                    <a:lnTo>
                      <a:pt x="487049" y="47624"/>
                    </a:lnTo>
                    <a:cubicBezTo>
                      <a:pt x="487684" y="70643"/>
                      <a:pt x="485939" y="57944"/>
                      <a:pt x="486574" y="80963"/>
                    </a:cubicBezTo>
                    <a:lnTo>
                      <a:pt x="443711" y="133349"/>
                    </a:lnTo>
                    <a:cubicBezTo>
                      <a:pt x="443870" y="250030"/>
                      <a:pt x="458317" y="378618"/>
                      <a:pt x="379894" y="559593"/>
                    </a:cubicBezTo>
                    <a:cubicBezTo>
                      <a:pt x="365505" y="609726"/>
                      <a:pt x="354177" y="659607"/>
                      <a:pt x="377037" y="702469"/>
                    </a:cubicBezTo>
                    <a:cubicBezTo>
                      <a:pt x="402437" y="811213"/>
                      <a:pt x="599201" y="836281"/>
                      <a:pt x="672226" y="873587"/>
                    </a:cubicBezTo>
                    <a:cubicBezTo>
                      <a:pt x="609520" y="867237"/>
                      <a:pt x="470701" y="815975"/>
                      <a:pt x="407995" y="816769"/>
                    </a:cubicBezTo>
                    <a:lnTo>
                      <a:pt x="616059" y="883496"/>
                    </a:lnTo>
                    <a:cubicBezTo>
                      <a:pt x="626775" y="897387"/>
                      <a:pt x="427846" y="840206"/>
                      <a:pt x="422281" y="869155"/>
                    </a:cubicBezTo>
                    <a:cubicBezTo>
                      <a:pt x="416716" y="898104"/>
                      <a:pt x="599733" y="1066317"/>
                      <a:pt x="582668" y="1057189"/>
                    </a:cubicBezTo>
                    <a:lnTo>
                      <a:pt x="369895" y="845344"/>
                    </a:lnTo>
                    <a:cubicBezTo>
                      <a:pt x="353226" y="840582"/>
                      <a:pt x="369895" y="905669"/>
                      <a:pt x="369895" y="952500"/>
                    </a:cubicBezTo>
                    <a:cubicBezTo>
                      <a:pt x="370292" y="982266"/>
                      <a:pt x="529439" y="990202"/>
                      <a:pt x="529439" y="1019174"/>
                    </a:cubicBezTo>
                    <a:cubicBezTo>
                      <a:pt x="530629" y="1028699"/>
                      <a:pt x="363546" y="986631"/>
                      <a:pt x="362752" y="1004887"/>
                    </a:cubicBezTo>
                    <a:cubicBezTo>
                      <a:pt x="361958" y="1023143"/>
                      <a:pt x="373863" y="1106486"/>
                      <a:pt x="369894" y="1126330"/>
                    </a:cubicBezTo>
                    <a:lnTo>
                      <a:pt x="353225" y="1128712"/>
                    </a:lnTo>
                    <a:lnTo>
                      <a:pt x="334176" y="916781"/>
                    </a:lnTo>
                    <a:lnTo>
                      <a:pt x="253213" y="1054894"/>
                    </a:lnTo>
                    <a:lnTo>
                      <a:pt x="269882" y="964406"/>
                    </a:lnTo>
                    <a:lnTo>
                      <a:pt x="179395" y="966787"/>
                    </a:lnTo>
                    <a:lnTo>
                      <a:pt x="196063" y="954881"/>
                    </a:lnTo>
                    <a:lnTo>
                      <a:pt x="277027" y="933451"/>
                    </a:lnTo>
                    <a:lnTo>
                      <a:pt x="327032" y="869156"/>
                    </a:lnTo>
                    <a:lnTo>
                      <a:pt x="327032" y="828675"/>
                    </a:lnTo>
                    <a:lnTo>
                      <a:pt x="178509" y="931175"/>
                    </a:lnTo>
                    <a:lnTo>
                      <a:pt x="284169" y="821531"/>
                    </a:lnTo>
                    <a:lnTo>
                      <a:pt x="17108" y="976621"/>
                    </a:lnTo>
                    <a:lnTo>
                      <a:pt x="257976" y="809625"/>
                    </a:lnTo>
                    <a:cubicBezTo>
                      <a:pt x="257975" y="802481"/>
                      <a:pt x="1" y="870522"/>
                      <a:pt x="0" y="863378"/>
                    </a:cubicBezTo>
                    <a:cubicBezTo>
                      <a:pt x="46434" y="844725"/>
                      <a:pt x="293693" y="772715"/>
                      <a:pt x="298456" y="738187"/>
                    </a:cubicBezTo>
                    <a:cubicBezTo>
                      <a:pt x="279407" y="677465"/>
                      <a:pt x="282580" y="615155"/>
                      <a:pt x="319886" y="533399"/>
                    </a:cubicBezTo>
                    <a:cubicBezTo>
                      <a:pt x="360763" y="467518"/>
                      <a:pt x="418710" y="243681"/>
                      <a:pt x="398469" y="126206"/>
                    </a:cubicBezTo>
                    <a:lnTo>
                      <a:pt x="381798" y="28573"/>
                    </a:lnTo>
                    <a:close/>
                  </a:path>
                </a:pathLst>
              </a:custGeom>
              <a:solidFill>
                <a:srgbClr val="663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9" name="Rectangle 13">
                <a:extLst>
                  <a:ext uri="{FF2B5EF4-FFF2-40B4-BE49-F238E27FC236}">
                    <a16:creationId xmlns:a16="http://schemas.microsoft.com/office/drawing/2014/main" id="{A1381932-03F0-4628-8A9D-1206F4A0F079}"/>
                  </a:ext>
                </a:extLst>
              </p:cNvPr>
              <p:cNvSpPr/>
              <p:nvPr/>
            </p:nvSpPr>
            <p:spPr>
              <a:xfrm rot="21203941">
                <a:off x="4377643" y="3732474"/>
                <a:ext cx="356413" cy="545030"/>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 name="connsiteX0" fmla="*/ 0 w 630193"/>
                  <a:gd name="connsiteY0" fmla="*/ 0 h 1330568"/>
                  <a:gd name="connsiteX1" fmla="*/ 560966 w 630193"/>
                  <a:gd name="connsiteY1" fmla="*/ 1238268 h 1330568"/>
                  <a:gd name="connsiteX2" fmla="*/ 246601 w 630193"/>
                  <a:gd name="connsiteY2" fmla="*/ 548639 h 1330568"/>
                  <a:gd name="connsiteX3" fmla="*/ 536407 w 630193"/>
                  <a:gd name="connsiteY3" fmla="*/ 1330568 h 1330568"/>
                  <a:gd name="connsiteX4" fmla="*/ 31125 w 630193"/>
                  <a:gd name="connsiteY4" fmla="*/ 296817 h 1330568"/>
                  <a:gd name="connsiteX5" fmla="*/ 0 w 630193"/>
                  <a:gd name="connsiteY5" fmla="*/ 0 h 133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30568">
                    <a:moveTo>
                      <a:pt x="0" y="0"/>
                    </a:moveTo>
                    <a:cubicBezTo>
                      <a:pt x="98426" y="169862"/>
                      <a:pt x="860210" y="318312"/>
                      <a:pt x="560966" y="1238268"/>
                    </a:cubicBezTo>
                    <a:cubicBezTo>
                      <a:pt x="489899" y="952975"/>
                      <a:pt x="494632" y="917132"/>
                      <a:pt x="246601" y="548639"/>
                    </a:cubicBezTo>
                    <a:cubicBezTo>
                      <a:pt x="305809" y="684894"/>
                      <a:pt x="519894" y="1021409"/>
                      <a:pt x="536407" y="1330568"/>
                    </a:cubicBezTo>
                    <a:cubicBezTo>
                      <a:pt x="22567" y="965589"/>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Rectangle 13">
                <a:extLst>
                  <a:ext uri="{FF2B5EF4-FFF2-40B4-BE49-F238E27FC236}">
                    <a16:creationId xmlns:a16="http://schemas.microsoft.com/office/drawing/2014/main" id="{9591FF84-8CC1-4BC9-AA26-FC12F82B50D7}"/>
                  </a:ext>
                </a:extLst>
              </p:cNvPr>
              <p:cNvSpPr/>
              <p:nvPr/>
            </p:nvSpPr>
            <p:spPr>
              <a:xfrm rot="12601124" flipV="1">
                <a:off x="4911030" y="4037376"/>
                <a:ext cx="200741" cy="328425"/>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Rectangle 13">
                <a:extLst>
                  <a:ext uri="{FF2B5EF4-FFF2-40B4-BE49-F238E27FC236}">
                    <a16:creationId xmlns:a16="http://schemas.microsoft.com/office/drawing/2014/main" id="{7A7B6C95-0D7F-4EF0-AF2F-5B8E23600599}"/>
                  </a:ext>
                </a:extLst>
              </p:cNvPr>
              <p:cNvSpPr/>
              <p:nvPr/>
            </p:nvSpPr>
            <p:spPr>
              <a:xfrm rot="4373455">
                <a:off x="4849769" y="4325083"/>
                <a:ext cx="356413" cy="545030"/>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 name="connsiteX0" fmla="*/ 0 w 630193"/>
                  <a:gd name="connsiteY0" fmla="*/ 0 h 1330568"/>
                  <a:gd name="connsiteX1" fmla="*/ 560966 w 630193"/>
                  <a:gd name="connsiteY1" fmla="*/ 1238268 h 1330568"/>
                  <a:gd name="connsiteX2" fmla="*/ 246601 w 630193"/>
                  <a:gd name="connsiteY2" fmla="*/ 548639 h 1330568"/>
                  <a:gd name="connsiteX3" fmla="*/ 536407 w 630193"/>
                  <a:gd name="connsiteY3" fmla="*/ 1330568 h 1330568"/>
                  <a:gd name="connsiteX4" fmla="*/ 31125 w 630193"/>
                  <a:gd name="connsiteY4" fmla="*/ 296817 h 1330568"/>
                  <a:gd name="connsiteX5" fmla="*/ 0 w 630193"/>
                  <a:gd name="connsiteY5" fmla="*/ 0 h 133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30568">
                    <a:moveTo>
                      <a:pt x="0" y="0"/>
                    </a:moveTo>
                    <a:cubicBezTo>
                      <a:pt x="98426" y="169862"/>
                      <a:pt x="860210" y="318312"/>
                      <a:pt x="560966" y="1238268"/>
                    </a:cubicBezTo>
                    <a:cubicBezTo>
                      <a:pt x="489899" y="952975"/>
                      <a:pt x="494632" y="917132"/>
                      <a:pt x="246601" y="548639"/>
                    </a:cubicBezTo>
                    <a:cubicBezTo>
                      <a:pt x="305809" y="684894"/>
                      <a:pt x="519894" y="1021409"/>
                      <a:pt x="536407" y="1330568"/>
                    </a:cubicBezTo>
                    <a:cubicBezTo>
                      <a:pt x="22567" y="965589"/>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35" name="Rectangle 13">
              <a:extLst>
                <a:ext uri="{FF2B5EF4-FFF2-40B4-BE49-F238E27FC236}">
                  <a16:creationId xmlns:a16="http://schemas.microsoft.com/office/drawing/2014/main" id="{3CEC5643-AE0A-4C8F-BA69-04E8944465E0}"/>
                </a:ext>
              </a:extLst>
            </p:cNvPr>
            <p:cNvSpPr/>
            <p:nvPr/>
          </p:nvSpPr>
          <p:spPr>
            <a:xfrm rot="12165210" flipV="1">
              <a:off x="6322859" y="5573229"/>
              <a:ext cx="118764" cy="179758"/>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6" name="Rectangle 13">
              <a:extLst>
                <a:ext uri="{FF2B5EF4-FFF2-40B4-BE49-F238E27FC236}">
                  <a16:creationId xmlns:a16="http://schemas.microsoft.com/office/drawing/2014/main" id="{3D051868-7E5B-4BFA-8DC2-E885A6F9ACB3}"/>
                </a:ext>
              </a:extLst>
            </p:cNvPr>
            <p:cNvSpPr/>
            <p:nvPr/>
          </p:nvSpPr>
          <p:spPr>
            <a:xfrm rot="6269120" flipV="1">
              <a:off x="6082351" y="5514879"/>
              <a:ext cx="118764" cy="179758"/>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16963">
                  <a:moveTo>
                    <a:pt x="0" y="0"/>
                  </a:moveTo>
                  <a:cubicBezTo>
                    <a:pt x="98426" y="169862"/>
                    <a:pt x="860210" y="318312"/>
                    <a:pt x="560966" y="1238268"/>
                  </a:cubicBezTo>
                  <a:cubicBezTo>
                    <a:pt x="489899" y="952975"/>
                    <a:pt x="494632" y="917132"/>
                    <a:pt x="246601" y="548639"/>
                  </a:cubicBezTo>
                  <a:cubicBezTo>
                    <a:pt x="305809" y="684894"/>
                    <a:pt x="511991" y="1007804"/>
                    <a:pt x="528504" y="1316963"/>
                  </a:cubicBezTo>
                  <a:cubicBezTo>
                    <a:pt x="14664" y="951984"/>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Rectangle 13">
              <a:extLst>
                <a:ext uri="{FF2B5EF4-FFF2-40B4-BE49-F238E27FC236}">
                  <a16:creationId xmlns:a16="http://schemas.microsoft.com/office/drawing/2014/main" id="{3F4A4F9C-6705-4FD9-A13E-DDCABE0A9D17}"/>
                </a:ext>
              </a:extLst>
            </p:cNvPr>
            <p:cNvSpPr/>
            <p:nvPr/>
          </p:nvSpPr>
          <p:spPr>
            <a:xfrm rot="17226545" flipH="1">
              <a:off x="5856383" y="4972148"/>
              <a:ext cx="356413" cy="545030"/>
            </a:xfrm>
            <a:custGeom>
              <a:avLst/>
              <a:gdLst>
                <a:gd name="connsiteX0" fmla="*/ 0 w 319087"/>
                <a:gd name="connsiteY0" fmla="*/ 0 h 338137"/>
                <a:gd name="connsiteX1" fmla="*/ 319087 w 319087"/>
                <a:gd name="connsiteY1" fmla="*/ 0 h 338137"/>
                <a:gd name="connsiteX2" fmla="*/ 319087 w 319087"/>
                <a:gd name="connsiteY2" fmla="*/ 338137 h 338137"/>
                <a:gd name="connsiteX3" fmla="*/ 0 w 319087"/>
                <a:gd name="connsiteY3" fmla="*/ 338137 h 338137"/>
                <a:gd name="connsiteX4" fmla="*/ 0 w 319087"/>
                <a:gd name="connsiteY4" fmla="*/ 0 h 338137"/>
                <a:gd name="connsiteX0" fmla="*/ 0 w 581025"/>
                <a:gd name="connsiteY0" fmla="*/ 0 h 1028700"/>
                <a:gd name="connsiteX1" fmla="*/ 319087 w 581025"/>
                <a:gd name="connsiteY1" fmla="*/ 0 h 1028700"/>
                <a:gd name="connsiteX2" fmla="*/ 581025 w 581025"/>
                <a:gd name="connsiteY2" fmla="*/ 1028700 h 1028700"/>
                <a:gd name="connsiteX3" fmla="*/ 0 w 581025"/>
                <a:gd name="connsiteY3" fmla="*/ 338137 h 1028700"/>
                <a:gd name="connsiteX4" fmla="*/ 0 w 581025"/>
                <a:gd name="connsiteY4" fmla="*/ 0 h 1028700"/>
                <a:gd name="connsiteX0" fmla="*/ 0 w 581025"/>
                <a:gd name="connsiteY0" fmla="*/ 0 h 1491628"/>
                <a:gd name="connsiteX1" fmla="*/ 319087 w 581025"/>
                <a:gd name="connsiteY1" fmla="*/ 0 h 1491628"/>
                <a:gd name="connsiteX2" fmla="*/ 581025 w 581025"/>
                <a:gd name="connsiteY2" fmla="*/ 1028700 h 1491628"/>
                <a:gd name="connsiteX3" fmla="*/ 328612 w 581025"/>
                <a:gd name="connsiteY3" fmla="*/ 1490661 h 1491628"/>
                <a:gd name="connsiteX4" fmla="*/ 0 w 581025"/>
                <a:gd name="connsiteY4" fmla="*/ 338137 h 1491628"/>
                <a:gd name="connsiteX5" fmla="*/ 0 w 581025"/>
                <a:gd name="connsiteY5"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338137 h 1491628"/>
                <a:gd name="connsiteX4" fmla="*/ 0 w 581025"/>
                <a:gd name="connsiteY4" fmla="*/ 0 h 1491628"/>
                <a:gd name="connsiteX0" fmla="*/ 0 w 581025"/>
                <a:gd name="connsiteY0" fmla="*/ 0 h 1491628"/>
                <a:gd name="connsiteX1" fmla="*/ 581025 w 581025"/>
                <a:gd name="connsiteY1" fmla="*/ 1028700 h 1491628"/>
                <a:gd name="connsiteX2" fmla="*/ 328612 w 581025"/>
                <a:gd name="connsiteY2" fmla="*/ 1490661 h 1491628"/>
                <a:gd name="connsiteX3" fmla="*/ 0 w 581025"/>
                <a:gd name="connsiteY3" fmla="*/ 0 h 1491628"/>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66738"/>
                <a:gd name="connsiteY0" fmla="*/ 0 h 1501153"/>
                <a:gd name="connsiteX1" fmla="*/ 566738 w 566738"/>
                <a:gd name="connsiteY1" fmla="*/ 1038225 h 1501153"/>
                <a:gd name="connsiteX2" fmla="*/ 314325 w 566738"/>
                <a:gd name="connsiteY2" fmla="*/ 1500186 h 1501153"/>
                <a:gd name="connsiteX3" fmla="*/ 0 w 566738"/>
                <a:gd name="connsiteY3" fmla="*/ 0 h 1501153"/>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73882"/>
                <a:gd name="connsiteY0" fmla="*/ 0 h 1486866"/>
                <a:gd name="connsiteX1" fmla="*/ 573882 w 573882"/>
                <a:gd name="connsiteY1" fmla="*/ 1023938 h 1486866"/>
                <a:gd name="connsiteX2" fmla="*/ 321469 w 573882"/>
                <a:gd name="connsiteY2" fmla="*/ 1485899 h 1486866"/>
                <a:gd name="connsiteX3" fmla="*/ 0 w 573882"/>
                <a:gd name="connsiteY3" fmla="*/ 0 h 1486866"/>
                <a:gd name="connsiteX0" fmla="*/ 0 w 590553"/>
                <a:gd name="connsiteY0" fmla="*/ 0 h 1486866"/>
                <a:gd name="connsiteX1" fmla="*/ 573882 w 590553"/>
                <a:gd name="connsiteY1" fmla="*/ 1023938 h 1486866"/>
                <a:gd name="connsiteX2" fmla="*/ 321469 w 590553"/>
                <a:gd name="connsiteY2" fmla="*/ 1485899 h 1486866"/>
                <a:gd name="connsiteX3" fmla="*/ 0 w 590553"/>
                <a:gd name="connsiteY3" fmla="*/ 0 h 1486866"/>
                <a:gd name="connsiteX0" fmla="*/ 0 w 583473"/>
                <a:gd name="connsiteY0" fmla="*/ 0 h 1486866"/>
                <a:gd name="connsiteX1" fmla="*/ 573882 w 583473"/>
                <a:gd name="connsiteY1" fmla="*/ 1023938 h 1486866"/>
                <a:gd name="connsiteX2" fmla="*/ 321469 w 583473"/>
                <a:gd name="connsiteY2" fmla="*/ 1485899 h 1486866"/>
                <a:gd name="connsiteX3" fmla="*/ 0 w 583473"/>
                <a:gd name="connsiteY3" fmla="*/ 0 h 1486866"/>
                <a:gd name="connsiteX0" fmla="*/ 0 w 602159"/>
                <a:gd name="connsiteY0" fmla="*/ 0 h 1486866"/>
                <a:gd name="connsiteX1" fmla="*/ 573882 w 602159"/>
                <a:gd name="connsiteY1" fmla="*/ 1023938 h 1486866"/>
                <a:gd name="connsiteX2" fmla="*/ 321469 w 602159"/>
                <a:gd name="connsiteY2" fmla="*/ 1485899 h 1486866"/>
                <a:gd name="connsiteX3" fmla="*/ 0 w 602159"/>
                <a:gd name="connsiteY3" fmla="*/ 0 h 1486866"/>
                <a:gd name="connsiteX0" fmla="*/ 0 w 601145"/>
                <a:gd name="connsiteY0" fmla="*/ 0 h 1486866"/>
                <a:gd name="connsiteX1" fmla="*/ 573882 w 601145"/>
                <a:gd name="connsiteY1" fmla="*/ 1023938 h 1486866"/>
                <a:gd name="connsiteX2" fmla="*/ 321469 w 601145"/>
                <a:gd name="connsiteY2" fmla="*/ 1485899 h 1486866"/>
                <a:gd name="connsiteX3" fmla="*/ 0 w 601145"/>
                <a:gd name="connsiteY3" fmla="*/ 0 h 1486866"/>
                <a:gd name="connsiteX0" fmla="*/ 0 w 598849"/>
                <a:gd name="connsiteY0" fmla="*/ 0 h 1486809"/>
                <a:gd name="connsiteX1" fmla="*/ 571501 w 598849"/>
                <a:gd name="connsiteY1" fmla="*/ 990600 h 1486809"/>
                <a:gd name="connsiteX2" fmla="*/ 321469 w 598849"/>
                <a:gd name="connsiteY2" fmla="*/ 1485899 h 1486809"/>
                <a:gd name="connsiteX3" fmla="*/ 0 w 598849"/>
                <a:gd name="connsiteY3" fmla="*/ 0 h 1486809"/>
                <a:gd name="connsiteX0" fmla="*/ 0 w 597581"/>
                <a:gd name="connsiteY0" fmla="*/ 0 h 1486809"/>
                <a:gd name="connsiteX1" fmla="*/ 571501 w 597581"/>
                <a:gd name="connsiteY1" fmla="*/ 990600 h 1486809"/>
                <a:gd name="connsiteX2" fmla="*/ 321469 w 597581"/>
                <a:gd name="connsiteY2" fmla="*/ 1485899 h 1486809"/>
                <a:gd name="connsiteX3" fmla="*/ 0 w 597581"/>
                <a:gd name="connsiteY3" fmla="*/ 0 h 1486809"/>
                <a:gd name="connsiteX0" fmla="*/ 0 w 531158"/>
                <a:gd name="connsiteY0" fmla="*/ 0 h 1487125"/>
                <a:gd name="connsiteX1" fmla="*/ 502445 w 531158"/>
                <a:gd name="connsiteY1" fmla="*/ 1135856 h 1487125"/>
                <a:gd name="connsiteX2" fmla="*/ 321469 w 531158"/>
                <a:gd name="connsiteY2" fmla="*/ 1485899 h 1487125"/>
                <a:gd name="connsiteX3" fmla="*/ 0 w 531158"/>
                <a:gd name="connsiteY3" fmla="*/ 0 h 1487125"/>
                <a:gd name="connsiteX0" fmla="*/ 0 w 576063"/>
                <a:gd name="connsiteY0" fmla="*/ 0 h 1487125"/>
                <a:gd name="connsiteX1" fmla="*/ 502445 w 576063"/>
                <a:gd name="connsiteY1" fmla="*/ 1135856 h 1487125"/>
                <a:gd name="connsiteX2" fmla="*/ 321469 w 576063"/>
                <a:gd name="connsiteY2" fmla="*/ 1485899 h 1487125"/>
                <a:gd name="connsiteX3" fmla="*/ 0 w 576063"/>
                <a:gd name="connsiteY3" fmla="*/ 0 h 1487125"/>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0 w 576063"/>
                <a:gd name="connsiteY0" fmla="*/ 0 h 1515622"/>
                <a:gd name="connsiteX1" fmla="*/ 502445 w 576063"/>
                <a:gd name="connsiteY1" fmla="*/ 1135856 h 1515622"/>
                <a:gd name="connsiteX2" fmla="*/ 330994 w 576063"/>
                <a:gd name="connsiteY2" fmla="*/ 1514474 h 1515622"/>
                <a:gd name="connsiteX3" fmla="*/ 0 w 576063"/>
                <a:gd name="connsiteY3" fmla="*/ 0 h 1515622"/>
                <a:gd name="connsiteX0" fmla="*/ 65944 w 642007"/>
                <a:gd name="connsiteY0" fmla="*/ 0 h 1515622"/>
                <a:gd name="connsiteX1" fmla="*/ 568389 w 642007"/>
                <a:gd name="connsiteY1" fmla="*/ 1135856 h 1515622"/>
                <a:gd name="connsiteX2" fmla="*/ 396938 w 642007"/>
                <a:gd name="connsiteY2" fmla="*/ 1514474 h 1515622"/>
                <a:gd name="connsiteX3" fmla="*/ 65944 w 642007"/>
                <a:gd name="connsiteY3" fmla="*/ 0 h 1515622"/>
                <a:gd name="connsiteX0" fmla="*/ 41806 w 617869"/>
                <a:gd name="connsiteY0" fmla="*/ 93856 h 1609478"/>
                <a:gd name="connsiteX1" fmla="*/ 544251 w 617869"/>
                <a:gd name="connsiteY1" fmla="*/ 1229712 h 1609478"/>
                <a:gd name="connsiteX2" fmla="*/ 372800 w 617869"/>
                <a:gd name="connsiteY2" fmla="*/ 1608330 h 1609478"/>
                <a:gd name="connsiteX3" fmla="*/ 82286 w 617869"/>
                <a:gd name="connsiteY3" fmla="*/ 239111 h 1609478"/>
                <a:gd name="connsiteX4" fmla="*/ 41806 w 617869"/>
                <a:gd name="connsiteY4" fmla="*/ 93856 h 1609478"/>
                <a:gd name="connsiteX0" fmla="*/ 32839 w 608902"/>
                <a:gd name="connsiteY0" fmla="*/ 52756 h 1568378"/>
                <a:gd name="connsiteX1" fmla="*/ 535284 w 608902"/>
                <a:gd name="connsiteY1" fmla="*/ 1188612 h 1568378"/>
                <a:gd name="connsiteX2" fmla="*/ 363833 w 608902"/>
                <a:gd name="connsiteY2" fmla="*/ 1567230 h 1568378"/>
                <a:gd name="connsiteX3" fmla="*/ 73319 w 608902"/>
                <a:gd name="connsiteY3" fmla="*/ 198011 h 1568378"/>
                <a:gd name="connsiteX4" fmla="*/ 32839 w 608902"/>
                <a:gd name="connsiteY4" fmla="*/ 52756 h 1568378"/>
                <a:gd name="connsiteX0" fmla="*/ 0 w 576063"/>
                <a:gd name="connsiteY0" fmla="*/ 0 h 1515622"/>
                <a:gd name="connsiteX1" fmla="*/ 502445 w 576063"/>
                <a:gd name="connsiteY1" fmla="*/ 1135856 h 1515622"/>
                <a:gd name="connsiteX2" fmla="*/ 330994 w 576063"/>
                <a:gd name="connsiteY2" fmla="*/ 1514474 h 1515622"/>
                <a:gd name="connsiteX3" fmla="*/ 40480 w 576063"/>
                <a:gd name="connsiteY3" fmla="*/ 145255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10460 w 586523"/>
                <a:gd name="connsiteY0" fmla="*/ 0 h 1515622"/>
                <a:gd name="connsiteX1" fmla="*/ 512905 w 586523"/>
                <a:gd name="connsiteY1" fmla="*/ 1135856 h 1515622"/>
                <a:gd name="connsiteX2" fmla="*/ 341454 w 586523"/>
                <a:gd name="connsiteY2" fmla="*/ 1514474 h 1515622"/>
                <a:gd name="connsiteX3" fmla="*/ 36652 w 586523"/>
                <a:gd name="connsiteY3" fmla="*/ 140493 h 1515622"/>
                <a:gd name="connsiteX4" fmla="*/ 10460 w 586523"/>
                <a:gd name="connsiteY4" fmla="*/ 0 h 1515622"/>
                <a:gd name="connsiteX0" fmla="*/ 22095 w 598158"/>
                <a:gd name="connsiteY0" fmla="*/ 0 h 1515622"/>
                <a:gd name="connsiteX1" fmla="*/ 524540 w 598158"/>
                <a:gd name="connsiteY1" fmla="*/ 1135856 h 1515622"/>
                <a:gd name="connsiteX2" fmla="*/ 353089 w 598158"/>
                <a:gd name="connsiteY2" fmla="*/ 1514474 h 1515622"/>
                <a:gd name="connsiteX3" fmla="*/ 48287 w 598158"/>
                <a:gd name="connsiteY3" fmla="*/ 140493 h 1515622"/>
                <a:gd name="connsiteX4" fmla="*/ 22095 w 598158"/>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6192 w 576063"/>
                <a:gd name="connsiteY3" fmla="*/ 140493 h 1515622"/>
                <a:gd name="connsiteX4" fmla="*/ 0 w 576063"/>
                <a:gd name="connsiteY4" fmla="*/ 0 h 1515622"/>
                <a:gd name="connsiteX0" fmla="*/ 0 w 576063"/>
                <a:gd name="connsiteY0" fmla="*/ 0 h 1515622"/>
                <a:gd name="connsiteX1" fmla="*/ 502445 w 576063"/>
                <a:gd name="connsiteY1" fmla="*/ 1135856 h 1515622"/>
                <a:gd name="connsiteX2" fmla="*/ 330994 w 576063"/>
                <a:gd name="connsiteY2" fmla="*/ 1514474 h 1515622"/>
                <a:gd name="connsiteX3" fmla="*/ 23811 w 576063"/>
                <a:gd name="connsiteY3" fmla="*/ 230981 h 1515622"/>
                <a:gd name="connsiteX4" fmla="*/ 0 w 57606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15622"/>
                <a:gd name="connsiteX1" fmla="*/ 522065 w 595683"/>
                <a:gd name="connsiteY1" fmla="*/ 1135856 h 1515622"/>
                <a:gd name="connsiteX2" fmla="*/ 350614 w 595683"/>
                <a:gd name="connsiteY2" fmla="*/ 1514474 h 1515622"/>
                <a:gd name="connsiteX3" fmla="*/ 43431 w 595683"/>
                <a:gd name="connsiteY3" fmla="*/ 230981 h 1515622"/>
                <a:gd name="connsiteX4" fmla="*/ 19620 w 595683"/>
                <a:gd name="connsiteY4" fmla="*/ 0 h 1515622"/>
                <a:gd name="connsiteX0" fmla="*/ 19620 w 595683"/>
                <a:gd name="connsiteY0" fmla="*/ 0 h 1538619"/>
                <a:gd name="connsiteX1" fmla="*/ 522065 w 595683"/>
                <a:gd name="connsiteY1" fmla="*/ 1135856 h 1538619"/>
                <a:gd name="connsiteX2" fmla="*/ 288166 w 595683"/>
                <a:gd name="connsiteY2" fmla="*/ 738834 h 1538619"/>
                <a:gd name="connsiteX3" fmla="*/ 350614 w 595683"/>
                <a:gd name="connsiteY3" fmla="*/ 1514474 h 1538619"/>
                <a:gd name="connsiteX4" fmla="*/ 43431 w 595683"/>
                <a:gd name="connsiteY4" fmla="*/ 230981 h 1538619"/>
                <a:gd name="connsiteX5" fmla="*/ 19620 w 595683"/>
                <a:gd name="connsiteY5" fmla="*/ 0 h 1538619"/>
                <a:gd name="connsiteX0" fmla="*/ 7238 w 583301"/>
                <a:gd name="connsiteY0" fmla="*/ 0 h 1290662"/>
                <a:gd name="connsiteX1" fmla="*/ 509683 w 583301"/>
                <a:gd name="connsiteY1" fmla="*/ 1135856 h 1290662"/>
                <a:gd name="connsiteX2" fmla="*/ 275784 w 583301"/>
                <a:gd name="connsiteY2" fmla="*/ 738834 h 1290662"/>
                <a:gd name="connsiteX3" fmla="*/ 484536 w 583301"/>
                <a:gd name="connsiteY3" fmla="*/ 1258442 h 1290662"/>
                <a:gd name="connsiteX4" fmla="*/ 31049 w 583301"/>
                <a:gd name="connsiteY4" fmla="*/ 230981 h 1290662"/>
                <a:gd name="connsiteX5" fmla="*/ 7238 w 583301"/>
                <a:gd name="connsiteY5" fmla="*/ 0 h 1290662"/>
                <a:gd name="connsiteX0" fmla="*/ 7238 w 583301"/>
                <a:gd name="connsiteY0" fmla="*/ 0 h 1290357"/>
                <a:gd name="connsiteX1" fmla="*/ 509683 w 583301"/>
                <a:gd name="connsiteY1" fmla="*/ 1135856 h 1290357"/>
                <a:gd name="connsiteX2" fmla="*/ 275784 w 583301"/>
                <a:gd name="connsiteY2" fmla="*/ 731519 h 1290357"/>
                <a:gd name="connsiteX3" fmla="*/ 484536 w 583301"/>
                <a:gd name="connsiteY3" fmla="*/ 1258442 h 1290357"/>
                <a:gd name="connsiteX4" fmla="*/ 31049 w 583301"/>
                <a:gd name="connsiteY4" fmla="*/ 230981 h 1290357"/>
                <a:gd name="connsiteX5" fmla="*/ 7238 w 583301"/>
                <a:gd name="connsiteY5" fmla="*/ 0 h 1290357"/>
                <a:gd name="connsiteX0" fmla="*/ 7238 w 583301"/>
                <a:gd name="connsiteY0" fmla="*/ 0 h 1258442"/>
                <a:gd name="connsiteX1" fmla="*/ 509683 w 583301"/>
                <a:gd name="connsiteY1" fmla="*/ 1135856 h 1258442"/>
                <a:gd name="connsiteX2" fmla="*/ 275784 w 583301"/>
                <a:gd name="connsiteY2" fmla="*/ 731519 h 1258442"/>
                <a:gd name="connsiteX3" fmla="*/ 484536 w 583301"/>
                <a:gd name="connsiteY3" fmla="*/ 1258442 h 1258442"/>
                <a:gd name="connsiteX4" fmla="*/ 31049 w 583301"/>
                <a:gd name="connsiteY4" fmla="*/ 230981 h 1258442"/>
                <a:gd name="connsiteX5" fmla="*/ 7238 w 583301"/>
                <a:gd name="connsiteY5" fmla="*/ 0 h 1258442"/>
                <a:gd name="connsiteX0" fmla="*/ 7238 w 583301"/>
                <a:gd name="connsiteY0" fmla="*/ 0 h 1258442"/>
                <a:gd name="connsiteX1" fmla="*/ 509683 w 583301"/>
                <a:gd name="connsiteY1" fmla="*/ 1135856 h 1258442"/>
                <a:gd name="connsiteX2" fmla="*/ 253839 w 583301"/>
                <a:gd name="connsiteY2" fmla="*/ 621791 h 1258442"/>
                <a:gd name="connsiteX3" fmla="*/ 484536 w 583301"/>
                <a:gd name="connsiteY3" fmla="*/ 1258442 h 1258442"/>
                <a:gd name="connsiteX4" fmla="*/ 31049 w 583301"/>
                <a:gd name="connsiteY4" fmla="*/ 230981 h 1258442"/>
                <a:gd name="connsiteX5" fmla="*/ 7238 w 583301"/>
                <a:gd name="connsiteY5" fmla="*/ 0 h 1258442"/>
                <a:gd name="connsiteX0" fmla="*/ 22152 w 598215"/>
                <a:gd name="connsiteY0" fmla="*/ 0 h 1258442"/>
                <a:gd name="connsiteX1" fmla="*/ 524597 w 598215"/>
                <a:gd name="connsiteY1" fmla="*/ 1135856 h 1258442"/>
                <a:gd name="connsiteX2" fmla="*/ 268753 w 598215"/>
                <a:gd name="connsiteY2" fmla="*/ 621791 h 1258442"/>
                <a:gd name="connsiteX3" fmla="*/ 499450 w 598215"/>
                <a:gd name="connsiteY3" fmla="*/ 1258442 h 1258442"/>
                <a:gd name="connsiteX4" fmla="*/ 45963 w 598215"/>
                <a:gd name="connsiteY4" fmla="*/ 230981 h 1258442"/>
                <a:gd name="connsiteX5" fmla="*/ 22152 w 598215"/>
                <a:gd name="connsiteY5" fmla="*/ 0 h 1258442"/>
                <a:gd name="connsiteX0" fmla="*/ 38497 w 614560"/>
                <a:gd name="connsiteY0" fmla="*/ 0 h 1258442"/>
                <a:gd name="connsiteX1" fmla="*/ 540942 w 614560"/>
                <a:gd name="connsiteY1" fmla="*/ 1135856 h 1258442"/>
                <a:gd name="connsiteX2" fmla="*/ 285098 w 614560"/>
                <a:gd name="connsiteY2" fmla="*/ 621791 h 1258442"/>
                <a:gd name="connsiteX3" fmla="*/ 515795 w 614560"/>
                <a:gd name="connsiteY3" fmla="*/ 1258442 h 1258442"/>
                <a:gd name="connsiteX4" fmla="*/ 62308 w 614560"/>
                <a:gd name="connsiteY4" fmla="*/ 230981 h 1258442"/>
                <a:gd name="connsiteX5" fmla="*/ 38497 w 614560"/>
                <a:gd name="connsiteY5" fmla="*/ 0 h 1258442"/>
                <a:gd name="connsiteX0" fmla="*/ 0 w 705405"/>
                <a:gd name="connsiteY0" fmla="*/ 0 h 1353539"/>
                <a:gd name="connsiteX1" fmla="*/ 641433 w 705405"/>
                <a:gd name="connsiteY1" fmla="*/ 1230953 h 1353539"/>
                <a:gd name="connsiteX2" fmla="*/ 385589 w 705405"/>
                <a:gd name="connsiteY2" fmla="*/ 716888 h 1353539"/>
                <a:gd name="connsiteX3" fmla="*/ 616286 w 705405"/>
                <a:gd name="connsiteY3" fmla="*/ 1353539 h 1353539"/>
                <a:gd name="connsiteX4" fmla="*/ 162799 w 705405"/>
                <a:gd name="connsiteY4" fmla="*/ 326078 h 1353539"/>
                <a:gd name="connsiteX5" fmla="*/ 0 w 705405"/>
                <a:gd name="connsiteY5" fmla="*/ 0 h 1353539"/>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75017 w 623398"/>
                <a:gd name="connsiteY4" fmla="*/ 289502 h 1316963"/>
                <a:gd name="connsiteX5" fmla="*/ 0 w 623398"/>
                <a:gd name="connsiteY5" fmla="*/ 0 h 1316963"/>
                <a:gd name="connsiteX0" fmla="*/ 23527 w 646925"/>
                <a:gd name="connsiteY0" fmla="*/ 0 h 1316963"/>
                <a:gd name="connsiteX1" fmla="*/ 577178 w 646925"/>
                <a:gd name="connsiteY1" fmla="*/ 1194377 h 1316963"/>
                <a:gd name="connsiteX2" fmla="*/ 321334 w 646925"/>
                <a:gd name="connsiteY2" fmla="*/ 680312 h 1316963"/>
                <a:gd name="connsiteX3" fmla="*/ 552031 w 646925"/>
                <a:gd name="connsiteY3" fmla="*/ 1316963 h 1316963"/>
                <a:gd name="connsiteX4" fmla="*/ 54652 w 646925"/>
                <a:gd name="connsiteY4" fmla="*/ 296817 h 1316963"/>
                <a:gd name="connsiteX5" fmla="*/ 23527 w 646925"/>
                <a:gd name="connsiteY5" fmla="*/ 0 h 1316963"/>
                <a:gd name="connsiteX0" fmla="*/ 0 w 623398"/>
                <a:gd name="connsiteY0" fmla="*/ 0 h 1316963"/>
                <a:gd name="connsiteX1" fmla="*/ 553651 w 623398"/>
                <a:gd name="connsiteY1" fmla="*/ 1194377 h 1316963"/>
                <a:gd name="connsiteX2" fmla="*/ 297807 w 623398"/>
                <a:gd name="connsiteY2" fmla="*/ 680312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23398"/>
                <a:gd name="connsiteY0" fmla="*/ 0 h 1316963"/>
                <a:gd name="connsiteX1" fmla="*/ 553651 w 623398"/>
                <a:gd name="connsiteY1" fmla="*/ 1194377 h 1316963"/>
                <a:gd name="connsiteX2" fmla="*/ 246601 w 623398"/>
                <a:gd name="connsiteY2" fmla="*/ 548639 h 1316963"/>
                <a:gd name="connsiteX3" fmla="*/ 528504 w 623398"/>
                <a:gd name="connsiteY3" fmla="*/ 1316963 h 1316963"/>
                <a:gd name="connsiteX4" fmla="*/ 31125 w 623398"/>
                <a:gd name="connsiteY4" fmla="*/ 296817 h 1316963"/>
                <a:gd name="connsiteX5" fmla="*/ 0 w 623398"/>
                <a:gd name="connsiteY5" fmla="*/ 0 h 1316963"/>
                <a:gd name="connsiteX0" fmla="*/ 0 w 630193"/>
                <a:gd name="connsiteY0" fmla="*/ 0 h 1316963"/>
                <a:gd name="connsiteX1" fmla="*/ 560966 w 630193"/>
                <a:gd name="connsiteY1" fmla="*/ 1238268 h 1316963"/>
                <a:gd name="connsiteX2" fmla="*/ 246601 w 630193"/>
                <a:gd name="connsiteY2" fmla="*/ 548639 h 1316963"/>
                <a:gd name="connsiteX3" fmla="*/ 528504 w 630193"/>
                <a:gd name="connsiteY3" fmla="*/ 1316963 h 1316963"/>
                <a:gd name="connsiteX4" fmla="*/ 31125 w 630193"/>
                <a:gd name="connsiteY4" fmla="*/ 296817 h 1316963"/>
                <a:gd name="connsiteX5" fmla="*/ 0 w 630193"/>
                <a:gd name="connsiteY5" fmla="*/ 0 h 1316963"/>
                <a:gd name="connsiteX0" fmla="*/ 0 w 630193"/>
                <a:gd name="connsiteY0" fmla="*/ 0 h 1330568"/>
                <a:gd name="connsiteX1" fmla="*/ 560966 w 630193"/>
                <a:gd name="connsiteY1" fmla="*/ 1238268 h 1330568"/>
                <a:gd name="connsiteX2" fmla="*/ 246601 w 630193"/>
                <a:gd name="connsiteY2" fmla="*/ 548639 h 1330568"/>
                <a:gd name="connsiteX3" fmla="*/ 536407 w 630193"/>
                <a:gd name="connsiteY3" fmla="*/ 1330568 h 1330568"/>
                <a:gd name="connsiteX4" fmla="*/ 31125 w 630193"/>
                <a:gd name="connsiteY4" fmla="*/ 296817 h 1330568"/>
                <a:gd name="connsiteX5" fmla="*/ 0 w 630193"/>
                <a:gd name="connsiteY5" fmla="*/ 0 h 133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193" h="1330568">
                  <a:moveTo>
                    <a:pt x="0" y="0"/>
                  </a:moveTo>
                  <a:cubicBezTo>
                    <a:pt x="98426" y="169862"/>
                    <a:pt x="860210" y="318312"/>
                    <a:pt x="560966" y="1238268"/>
                  </a:cubicBezTo>
                  <a:cubicBezTo>
                    <a:pt x="489899" y="952975"/>
                    <a:pt x="494632" y="917132"/>
                    <a:pt x="246601" y="548639"/>
                  </a:cubicBezTo>
                  <a:cubicBezTo>
                    <a:pt x="305809" y="684894"/>
                    <a:pt x="519894" y="1021409"/>
                    <a:pt x="536407" y="1330568"/>
                  </a:cubicBezTo>
                  <a:cubicBezTo>
                    <a:pt x="22567" y="965589"/>
                    <a:pt x="-38201" y="836674"/>
                    <a:pt x="31125" y="296817"/>
                  </a:cubicBezTo>
                  <a:cubicBezTo>
                    <a:pt x="45015" y="256336"/>
                    <a:pt x="36115" y="80962"/>
                    <a:pt x="0" y="0"/>
                  </a:cubicBezTo>
                  <a:close/>
                </a:path>
              </a:pathLst>
            </a:custGeom>
            <a:solidFill>
              <a:srgbClr val="75B6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8971751F-A3A5-4E04-9DFB-2D40EC933528}"/>
              </a:ext>
            </a:extLst>
          </p:cNvPr>
          <p:cNvGrpSpPr/>
          <p:nvPr/>
        </p:nvGrpSpPr>
        <p:grpSpPr>
          <a:xfrm>
            <a:off x="2464409" y="6138967"/>
            <a:ext cx="550023" cy="534362"/>
            <a:chOff x="3245808" y="5512330"/>
            <a:chExt cx="333457" cy="323963"/>
          </a:xfrm>
        </p:grpSpPr>
        <p:sp>
          <p:nvSpPr>
            <p:cNvPr id="31" name="Rectangle 7">
              <a:extLst>
                <a:ext uri="{FF2B5EF4-FFF2-40B4-BE49-F238E27FC236}">
                  <a16:creationId xmlns:a16="http://schemas.microsoft.com/office/drawing/2014/main" id="{1C58E9A1-CD5F-484F-B6DF-4E0487AAF958}"/>
                </a:ext>
              </a:extLst>
            </p:cNvPr>
            <p:cNvSpPr/>
            <p:nvPr/>
          </p:nvSpPr>
          <p:spPr>
            <a:xfrm rot="20846874">
              <a:off x="3265815" y="5733569"/>
              <a:ext cx="152404" cy="102724"/>
            </a:xfrm>
            <a:custGeom>
              <a:avLst/>
              <a:gdLst>
                <a:gd name="connsiteX0" fmla="*/ 0 w 209550"/>
                <a:gd name="connsiteY0" fmla="*/ 0 h 164922"/>
                <a:gd name="connsiteX1" fmla="*/ 209550 w 209550"/>
                <a:gd name="connsiteY1" fmla="*/ 0 h 164922"/>
                <a:gd name="connsiteX2" fmla="*/ 209550 w 209550"/>
                <a:gd name="connsiteY2" fmla="*/ 164922 h 164922"/>
                <a:gd name="connsiteX3" fmla="*/ 0 w 209550"/>
                <a:gd name="connsiteY3" fmla="*/ 164922 h 164922"/>
                <a:gd name="connsiteX4" fmla="*/ 0 w 209550"/>
                <a:gd name="connsiteY4" fmla="*/ 0 h 164922"/>
                <a:gd name="connsiteX0" fmla="*/ 0 w 209550"/>
                <a:gd name="connsiteY0" fmla="*/ 0 h 164922"/>
                <a:gd name="connsiteX1" fmla="*/ 157162 w 209550"/>
                <a:gd name="connsiteY1" fmla="*/ 35719 h 164922"/>
                <a:gd name="connsiteX2" fmla="*/ 209550 w 209550"/>
                <a:gd name="connsiteY2" fmla="*/ 164922 h 164922"/>
                <a:gd name="connsiteX3" fmla="*/ 0 w 209550"/>
                <a:gd name="connsiteY3" fmla="*/ 164922 h 164922"/>
                <a:gd name="connsiteX4" fmla="*/ 0 w 209550"/>
                <a:gd name="connsiteY4" fmla="*/ 0 h 164922"/>
                <a:gd name="connsiteX0" fmla="*/ 0 w 157162"/>
                <a:gd name="connsiteY0" fmla="*/ 0 h 164922"/>
                <a:gd name="connsiteX1" fmla="*/ 157162 w 157162"/>
                <a:gd name="connsiteY1" fmla="*/ 35719 h 164922"/>
                <a:gd name="connsiteX2" fmla="*/ 0 w 157162"/>
                <a:gd name="connsiteY2" fmla="*/ 164922 h 164922"/>
                <a:gd name="connsiteX3" fmla="*/ 0 w 157162"/>
                <a:gd name="connsiteY3" fmla="*/ 0 h 164922"/>
                <a:gd name="connsiteX0" fmla="*/ 0 w 157162"/>
                <a:gd name="connsiteY0" fmla="*/ 0 h 164922"/>
                <a:gd name="connsiteX1" fmla="*/ 157162 w 157162"/>
                <a:gd name="connsiteY1" fmla="*/ 35719 h 164922"/>
                <a:gd name="connsiteX2" fmla="*/ 0 w 157162"/>
                <a:gd name="connsiteY2" fmla="*/ 164922 h 164922"/>
                <a:gd name="connsiteX3" fmla="*/ 0 w 157162"/>
                <a:gd name="connsiteY3" fmla="*/ 0 h 164922"/>
                <a:gd name="connsiteX0" fmla="*/ 0 w 157162"/>
                <a:gd name="connsiteY0" fmla="*/ 0 h 136347"/>
                <a:gd name="connsiteX1" fmla="*/ 157162 w 157162"/>
                <a:gd name="connsiteY1" fmla="*/ 35719 h 136347"/>
                <a:gd name="connsiteX2" fmla="*/ 4763 w 157162"/>
                <a:gd name="connsiteY2" fmla="*/ 136347 h 136347"/>
                <a:gd name="connsiteX3" fmla="*/ 0 w 157162"/>
                <a:gd name="connsiteY3" fmla="*/ 0 h 136347"/>
                <a:gd name="connsiteX0" fmla="*/ 0 w 157162"/>
                <a:gd name="connsiteY0" fmla="*/ 0 h 136347"/>
                <a:gd name="connsiteX1" fmla="*/ 157162 w 157162"/>
                <a:gd name="connsiteY1" fmla="*/ 35719 h 136347"/>
                <a:gd name="connsiteX2" fmla="*/ 4763 w 157162"/>
                <a:gd name="connsiteY2" fmla="*/ 136347 h 136347"/>
                <a:gd name="connsiteX3" fmla="*/ 95250 w 157162"/>
                <a:gd name="connsiteY3" fmla="*/ 54769 h 136347"/>
                <a:gd name="connsiteX4" fmla="*/ 0 w 157162"/>
                <a:gd name="connsiteY4" fmla="*/ 0 h 136347"/>
                <a:gd name="connsiteX0" fmla="*/ 0 w 157162"/>
                <a:gd name="connsiteY0" fmla="*/ 0 h 136347"/>
                <a:gd name="connsiteX1" fmla="*/ 157162 w 157162"/>
                <a:gd name="connsiteY1" fmla="*/ 35719 h 136347"/>
                <a:gd name="connsiteX2" fmla="*/ 4763 w 157162"/>
                <a:gd name="connsiteY2" fmla="*/ 136347 h 136347"/>
                <a:gd name="connsiteX3" fmla="*/ 95250 w 157162"/>
                <a:gd name="connsiteY3" fmla="*/ 54769 h 136347"/>
                <a:gd name="connsiteX4" fmla="*/ 0 w 157162"/>
                <a:gd name="connsiteY4" fmla="*/ 0 h 136347"/>
                <a:gd name="connsiteX0" fmla="*/ 0 w 157162"/>
                <a:gd name="connsiteY0" fmla="*/ 0 h 136347"/>
                <a:gd name="connsiteX1" fmla="*/ 157162 w 157162"/>
                <a:gd name="connsiteY1" fmla="*/ 35719 h 136347"/>
                <a:gd name="connsiteX2" fmla="*/ 4763 w 157162"/>
                <a:gd name="connsiteY2" fmla="*/ 136347 h 136347"/>
                <a:gd name="connsiteX3" fmla="*/ 95250 w 157162"/>
                <a:gd name="connsiteY3" fmla="*/ 54769 h 136347"/>
                <a:gd name="connsiteX4" fmla="*/ 0 w 157162"/>
                <a:gd name="connsiteY4" fmla="*/ 0 h 136347"/>
                <a:gd name="connsiteX0" fmla="*/ 7150 w 152405"/>
                <a:gd name="connsiteY0" fmla="*/ 26194 h 100628"/>
                <a:gd name="connsiteX1" fmla="*/ 152405 w 152405"/>
                <a:gd name="connsiteY1" fmla="*/ 0 h 100628"/>
                <a:gd name="connsiteX2" fmla="*/ 6 w 152405"/>
                <a:gd name="connsiteY2" fmla="*/ 100628 h 100628"/>
                <a:gd name="connsiteX3" fmla="*/ 90493 w 152405"/>
                <a:gd name="connsiteY3" fmla="*/ 19050 h 100628"/>
                <a:gd name="connsiteX4" fmla="*/ 7150 w 152405"/>
                <a:gd name="connsiteY4" fmla="*/ 26194 h 100628"/>
                <a:gd name="connsiteX0" fmla="*/ 7150 w 152405"/>
                <a:gd name="connsiteY0" fmla="*/ 26194 h 100628"/>
                <a:gd name="connsiteX1" fmla="*/ 152405 w 152405"/>
                <a:gd name="connsiteY1" fmla="*/ 0 h 100628"/>
                <a:gd name="connsiteX2" fmla="*/ 6 w 152405"/>
                <a:gd name="connsiteY2" fmla="*/ 100628 h 100628"/>
                <a:gd name="connsiteX3" fmla="*/ 90493 w 152405"/>
                <a:gd name="connsiteY3" fmla="*/ 19050 h 100628"/>
                <a:gd name="connsiteX4" fmla="*/ 7150 w 152405"/>
                <a:gd name="connsiteY4" fmla="*/ 26194 h 100628"/>
                <a:gd name="connsiteX0" fmla="*/ 7150 w 152405"/>
                <a:gd name="connsiteY0" fmla="*/ 26194 h 100628"/>
                <a:gd name="connsiteX1" fmla="*/ 152405 w 152405"/>
                <a:gd name="connsiteY1" fmla="*/ 0 h 100628"/>
                <a:gd name="connsiteX2" fmla="*/ 6 w 152405"/>
                <a:gd name="connsiteY2" fmla="*/ 100628 h 100628"/>
                <a:gd name="connsiteX3" fmla="*/ 90493 w 152405"/>
                <a:gd name="connsiteY3" fmla="*/ 19050 h 100628"/>
                <a:gd name="connsiteX4" fmla="*/ 7150 w 152405"/>
                <a:gd name="connsiteY4" fmla="*/ 26194 h 100628"/>
                <a:gd name="connsiteX0" fmla="*/ 7150 w 152405"/>
                <a:gd name="connsiteY0" fmla="*/ 26194 h 100628"/>
                <a:gd name="connsiteX1" fmla="*/ 152405 w 152405"/>
                <a:gd name="connsiteY1" fmla="*/ 0 h 100628"/>
                <a:gd name="connsiteX2" fmla="*/ 6 w 152405"/>
                <a:gd name="connsiteY2" fmla="*/ 100628 h 100628"/>
                <a:gd name="connsiteX3" fmla="*/ 90493 w 152405"/>
                <a:gd name="connsiteY3" fmla="*/ 19050 h 100628"/>
                <a:gd name="connsiteX4" fmla="*/ 7150 w 152405"/>
                <a:gd name="connsiteY4" fmla="*/ 26194 h 100628"/>
                <a:gd name="connsiteX0" fmla="*/ 7150 w 152405"/>
                <a:gd name="connsiteY0" fmla="*/ 28290 h 102724"/>
                <a:gd name="connsiteX1" fmla="*/ 152405 w 152405"/>
                <a:gd name="connsiteY1" fmla="*/ 2096 h 102724"/>
                <a:gd name="connsiteX2" fmla="*/ 6 w 152405"/>
                <a:gd name="connsiteY2" fmla="*/ 102724 h 102724"/>
                <a:gd name="connsiteX3" fmla="*/ 90493 w 152405"/>
                <a:gd name="connsiteY3" fmla="*/ 21146 h 102724"/>
                <a:gd name="connsiteX4" fmla="*/ 7150 w 152405"/>
                <a:gd name="connsiteY4" fmla="*/ 28290 h 102724"/>
                <a:gd name="connsiteX0" fmla="*/ 7150 w 152405"/>
                <a:gd name="connsiteY0" fmla="*/ 28290 h 102724"/>
                <a:gd name="connsiteX1" fmla="*/ 152405 w 152405"/>
                <a:gd name="connsiteY1" fmla="*/ 2096 h 102724"/>
                <a:gd name="connsiteX2" fmla="*/ 6 w 152405"/>
                <a:gd name="connsiteY2" fmla="*/ 102724 h 102724"/>
                <a:gd name="connsiteX3" fmla="*/ 90493 w 152405"/>
                <a:gd name="connsiteY3" fmla="*/ 21146 h 102724"/>
                <a:gd name="connsiteX4" fmla="*/ 7150 w 152405"/>
                <a:gd name="connsiteY4" fmla="*/ 28290 h 102724"/>
                <a:gd name="connsiteX0" fmla="*/ 7150 w 152405"/>
                <a:gd name="connsiteY0" fmla="*/ 28290 h 102724"/>
                <a:gd name="connsiteX1" fmla="*/ 152405 w 152405"/>
                <a:gd name="connsiteY1" fmla="*/ 2096 h 102724"/>
                <a:gd name="connsiteX2" fmla="*/ 6 w 152405"/>
                <a:gd name="connsiteY2" fmla="*/ 102724 h 102724"/>
                <a:gd name="connsiteX3" fmla="*/ 90493 w 152405"/>
                <a:gd name="connsiteY3" fmla="*/ 21146 h 102724"/>
                <a:gd name="connsiteX4" fmla="*/ 7150 w 152405"/>
                <a:gd name="connsiteY4" fmla="*/ 28290 h 102724"/>
                <a:gd name="connsiteX0" fmla="*/ 7150 w 152405"/>
                <a:gd name="connsiteY0" fmla="*/ 28290 h 102724"/>
                <a:gd name="connsiteX1" fmla="*/ 152405 w 152405"/>
                <a:gd name="connsiteY1" fmla="*/ 2096 h 102724"/>
                <a:gd name="connsiteX2" fmla="*/ 6 w 152405"/>
                <a:gd name="connsiteY2" fmla="*/ 102724 h 102724"/>
                <a:gd name="connsiteX3" fmla="*/ 90493 w 152405"/>
                <a:gd name="connsiteY3" fmla="*/ 21146 h 102724"/>
                <a:gd name="connsiteX4" fmla="*/ 7150 w 152405"/>
                <a:gd name="connsiteY4" fmla="*/ 28290 h 102724"/>
                <a:gd name="connsiteX0" fmla="*/ 7149 w 152404"/>
                <a:gd name="connsiteY0" fmla="*/ 28290 h 102724"/>
                <a:gd name="connsiteX1" fmla="*/ 152404 w 152404"/>
                <a:gd name="connsiteY1" fmla="*/ 2096 h 102724"/>
                <a:gd name="connsiteX2" fmla="*/ 5 w 152404"/>
                <a:gd name="connsiteY2" fmla="*/ 102724 h 102724"/>
                <a:gd name="connsiteX3" fmla="*/ 97635 w 152404"/>
                <a:gd name="connsiteY3" fmla="*/ 28289 h 102724"/>
                <a:gd name="connsiteX4" fmla="*/ 7149 w 152404"/>
                <a:gd name="connsiteY4" fmla="*/ 28290 h 10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4" h="102724">
                  <a:moveTo>
                    <a:pt x="7149" y="28290"/>
                  </a:moveTo>
                  <a:cubicBezTo>
                    <a:pt x="55567" y="10034"/>
                    <a:pt x="111130" y="-5842"/>
                    <a:pt x="152404" y="2096"/>
                  </a:cubicBezTo>
                  <a:cubicBezTo>
                    <a:pt x="145261" y="57071"/>
                    <a:pt x="85730" y="71562"/>
                    <a:pt x="5" y="102724"/>
                  </a:cubicBezTo>
                  <a:cubicBezTo>
                    <a:pt x="-789" y="79500"/>
                    <a:pt x="98429" y="51513"/>
                    <a:pt x="97635" y="28289"/>
                  </a:cubicBezTo>
                  <a:cubicBezTo>
                    <a:pt x="69854" y="30670"/>
                    <a:pt x="34930" y="47340"/>
                    <a:pt x="7149" y="28290"/>
                  </a:cubicBezTo>
                  <a:close/>
                </a:path>
              </a:pathLst>
            </a:custGeom>
            <a:solidFill>
              <a:srgbClr val="5131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12">
              <a:extLst>
                <a:ext uri="{FF2B5EF4-FFF2-40B4-BE49-F238E27FC236}">
                  <a16:creationId xmlns:a16="http://schemas.microsoft.com/office/drawing/2014/main" id="{67CE5538-4091-47F3-AAFF-75F61A58F565}"/>
                </a:ext>
              </a:extLst>
            </p:cNvPr>
            <p:cNvSpPr/>
            <p:nvPr/>
          </p:nvSpPr>
          <p:spPr>
            <a:xfrm rot="1194554">
              <a:off x="3270846" y="5512330"/>
              <a:ext cx="308419" cy="208810"/>
            </a:xfrm>
            <a:custGeom>
              <a:avLst/>
              <a:gdLst>
                <a:gd name="connsiteX0" fmla="*/ 0 w 1231646"/>
                <a:gd name="connsiteY0" fmla="*/ 0 h 971526"/>
                <a:gd name="connsiteX1" fmla="*/ 1231646 w 1231646"/>
                <a:gd name="connsiteY1" fmla="*/ 0 h 971526"/>
                <a:gd name="connsiteX2" fmla="*/ 1231646 w 1231646"/>
                <a:gd name="connsiteY2" fmla="*/ 971526 h 971526"/>
                <a:gd name="connsiteX3" fmla="*/ 0 w 1231646"/>
                <a:gd name="connsiteY3" fmla="*/ 971526 h 971526"/>
                <a:gd name="connsiteX4" fmla="*/ 0 w 1231646"/>
                <a:gd name="connsiteY4" fmla="*/ 0 h 971526"/>
                <a:gd name="connsiteX0" fmla="*/ 0 w 1231646"/>
                <a:gd name="connsiteY0" fmla="*/ 0 h 971526"/>
                <a:gd name="connsiteX1" fmla="*/ 1231646 w 1231646"/>
                <a:gd name="connsiteY1" fmla="*/ 0 h 971526"/>
                <a:gd name="connsiteX2" fmla="*/ 1231646 w 1231646"/>
                <a:gd name="connsiteY2" fmla="*/ 971526 h 971526"/>
                <a:gd name="connsiteX3" fmla="*/ 0 w 1231646"/>
                <a:gd name="connsiteY3" fmla="*/ 971526 h 971526"/>
                <a:gd name="connsiteX4" fmla="*/ 1599 w 1231646"/>
                <a:gd name="connsiteY4" fmla="*/ 604033 h 971526"/>
                <a:gd name="connsiteX5" fmla="*/ 0 w 1231646"/>
                <a:gd name="connsiteY5" fmla="*/ 0 h 971526"/>
                <a:gd name="connsiteX0" fmla="*/ 1599 w 1231646"/>
                <a:gd name="connsiteY0" fmla="*/ 604033 h 971526"/>
                <a:gd name="connsiteX1" fmla="*/ 1231646 w 1231646"/>
                <a:gd name="connsiteY1" fmla="*/ 0 h 971526"/>
                <a:gd name="connsiteX2" fmla="*/ 1231646 w 1231646"/>
                <a:gd name="connsiteY2" fmla="*/ 971526 h 971526"/>
                <a:gd name="connsiteX3" fmla="*/ 0 w 1231646"/>
                <a:gd name="connsiteY3" fmla="*/ 971526 h 971526"/>
                <a:gd name="connsiteX4" fmla="*/ 1599 w 1231646"/>
                <a:gd name="connsiteY4" fmla="*/ 604033 h 971526"/>
                <a:gd name="connsiteX0" fmla="*/ 0 w 1230047"/>
                <a:gd name="connsiteY0" fmla="*/ 604033 h 971526"/>
                <a:gd name="connsiteX1" fmla="*/ 1230047 w 1230047"/>
                <a:gd name="connsiteY1" fmla="*/ 0 h 971526"/>
                <a:gd name="connsiteX2" fmla="*/ 1230047 w 1230047"/>
                <a:gd name="connsiteY2" fmla="*/ 971526 h 971526"/>
                <a:gd name="connsiteX3" fmla="*/ 0 w 1230047"/>
                <a:gd name="connsiteY3" fmla="*/ 604033 h 971526"/>
                <a:gd name="connsiteX0" fmla="*/ 0 w 1230047"/>
                <a:gd name="connsiteY0" fmla="*/ 604033 h 971526"/>
                <a:gd name="connsiteX1" fmla="*/ 1230047 w 1230047"/>
                <a:gd name="connsiteY1" fmla="*/ 0 h 971526"/>
                <a:gd name="connsiteX2" fmla="*/ 1230047 w 1230047"/>
                <a:gd name="connsiteY2" fmla="*/ 971526 h 971526"/>
                <a:gd name="connsiteX3" fmla="*/ 0 w 1230047"/>
                <a:gd name="connsiteY3" fmla="*/ 604033 h 971526"/>
                <a:gd name="connsiteX0" fmla="*/ 12612 w 1242659"/>
                <a:gd name="connsiteY0" fmla="*/ 641648 h 1009141"/>
                <a:gd name="connsiteX1" fmla="*/ 641262 w 1242659"/>
                <a:gd name="connsiteY1" fmla="*/ 241598 h 1009141"/>
                <a:gd name="connsiteX2" fmla="*/ 1242659 w 1242659"/>
                <a:gd name="connsiteY2" fmla="*/ 37615 h 1009141"/>
                <a:gd name="connsiteX3" fmla="*/ 1242659 w 1242659"/>
                <a:gd name="connsiteY3" fmla="*/ 1009141 h 1009141"/>
                <a:gd name="connsiteX4" fmla="*/ 12612 w 1242659"/>
                <a:gd name="connsiteY4" fmla="*/ 641648 h 1009141"/>
                <a:gd name="connsiteX0" fmla="*/ 12612 w 1242659"/>
                <a:gd name="connsiteY0" fmla="*/ 641648 h 1009141"/>
                <a:gd name="connsiteX1" fmla="*/ 641262 w 1242659"/>
                <a:gd name="connsiteY1" fmla="*/ 241598 h 1009141"/>
                <a:gd name="connsiteX2" fmla="*/ 1242659 w 1242659"/>
                <a:gd name="connsiteY2" fmla="*/ 37615 h 1009141"/>
                <a:gd name="connsiteX3" fmla="*/ 1242659 w 1242659"/>
                <a:gd name="connsiteY3" fmla="*/ 1009141 h 1009141"/>
                <a:gd name="connsiteX4" fmla="*/ 12612 w 1242659"/>
                <a:gd name="connsiteY4" fmla="*/ 641648 h 1009141"/>
                <a:gd name="connsiteX0" fmla="*/ 610 w 1230657"/>
                <a:gd name="connsiteY0" fmla="*/ 641648 h 1009141"/>
                <a:gd name="connsiteX1" fmla="*/ 629260 w 1230657"/>
                <a:gd name="connsiteY1" fmla="*/ 241598 h 1009141"/>
                <a:gd name="connsiteX2" fmla="*/ 1230657 w 1230657"/>
                <a:gd name="connsiteY2" fmla="*/ 37615 h 1009141"/>
                <a:gd name="connsiteX3" fmla="*/ 1230657 w 1230657"/>
                <a:gd name="connsiteY3" fmla="*/ 1009141 h 1009141"/>
                <a:gd name="connsiteX4" fmla="*/ 610 w 1230657"/>
                <a:gd name="connsiteY4" fmla="*/ 641648 h 1009141"/>
                <a:gd name="connsiteX0" fmla="*/ 854 w 1230901"/>
                <a:gd name="connsiteY0" fmla="*/ 641648 h 1009141"/>
                <a:gd name="connsiteX1" fmla="*/ 629504 w 1230901"/>
                <a:gd name="connsiteY1" fmla="*/ 241598 h 1009141"/>
                <a:gd name="connsiteX2" fmla="*/ 1230901 w 1230901"/>
                <a:gd name="connsiteY2" fmla="*/ 37615 h 1009141"/>
                <a:gd name="connsiteX3" fmla="*/ 1230901 w 1230901"/>
                <a:gd name="connsiteY3" fmla="*/ 1009141 h 1009141"/>
                <a:gd name="connsiteX4" fmla="*/ 854 w 1230901"/>
                <a:gd name="connsiteY4" fmla="*/ 641648 h 1009141"/>
                <a:gd name="connsiteX0" fmla="*/ 0 w 1230047"/>
                <a:gd name="connsiteY0" fmla="*/ 641648 h 1009141"/>
                <a:gd name="connsiteX1" fmla="*/ 628650 w 1230047"/>
                <a:gd name="connsiteY1" fmla="*/ 241598 h 1009141"/>
                <a:gd name="connsiteX2" fmla="*/ 1230047 w 1230047"/>
                <a:gd name="connsiteY2" fmla="*/ 37615 h 1009141"/>
                <a:gd name="connsiteX3" fmla="*/ 1230047 w 1230047"/>
                <a:gd name="connsiteY3" fmla="*/ 1009141 h 1009141"/>
                <a:gd name="connsiteX4" fmla="*/ 0 w 1230047"/>
                <a:gd name="connsiteY4" fmla="*/ 641648 h 1009141"/>
                <a:gd name="connsiteX0" fmla="*/ 0 w 1230047"/>
                <a:gd name="connsiteY0" fmla="*/ 647725 h 1015218"/>
                <a:gd name="connsiteX1" fmla="*/ 628650 w 1230047"/>
                <a:gd name="connsiteY1" fmla="*/ 247675 h 1015218"/>
                <a:gd name="connsiteX2" fmla="*/ 1230047 w 1230047"/>
                <a:gd name="connsiteY2" fmla="*/ 43692 h 1015218"/>
                <a:gd name="connsiteX3" fmla="*/ 1230047 w 1230047"/>
                <a:gd name="connsiteY3" fmla="*/ 1015218 h 1015218"/>
                <a:gd name="connsiteX4" fmla="*/ 0 w 1230047"/>
                <a:gd name="connsiteY4" fmla="*/ 647725 h 1015218"/>
                <a:gd name="connsiteX0" fmla="*/ 0 w 1244282"/>
                <a:gd name="connsiteY0" fmla="*/ 400050 h 767543"/>
                <a:gd name="connsiteX1" fmla="*/ 628650 w 1244282"/>
                <a:gd name="connsiteY1" fmla="*/ 0 h 767543"/>
                <a:gd name="connsiteX2" fmla="*/ 1230047 w 1244282"/>
                <a:gd name="connsiteY2" fmla="*/ 767543 h 767543"/>
                <a:gd name="connsiteX3" fmla="*/ 0 w 1244282"/>
                <a:gd name="connsiteY3" fmla="*/ 400050 h 767543"/>
                <a:gd name="connsiteX0" fmla="*/ 0 w 1303302"/>
                <a:gd name="connsiteY0" fmla="*/ 400050 h 767725"/>
                <a:gd name="connsiteX1" fmla="*/ 628650 w 1303302"/>
                <a:gd name="connsiteY1" fmla="*/ 0 h 767725"/>
                <a:gd name="connsiteX2" fmla="*/ 1104899 w 1303302"/>
                <a:gd name="connsiteY2" fmla="*/ 442913 h 767725"/>
                <a:gd name="connsiteX3" fmla="*/ 1230047 w 1303302"/>
                <a:gd name="connsiteY3" fmla="*/ 767543 h 767725"/>
                <a:gd name="connsiteX4" fmla="*/ 0 w 1303302"/>
                <a:gd name="connsiteY4" fmla="*/ 400050 h 767725"/>
                <a:gd name="connsiteX0" fmla="*/ 0 w 1329638"/>
                <a:gd name="connsiteY0" fmla="*/ 400050 h 767627"/>
                <a:gd name="connsiteX1" fmla="*/ 628650 w 1329638"/>
                <a:gd name="connsiteY1" fmla="*/ 0 h 767627"/>
                <a:gd name="connsiteX2" fmla="*/ 1204912 w 1329638"/>
                <a:gd name="connsiteY2" fmla="*/ 200025 h 767627"/>
                <a:gd name="connsiteX3" fmla="*/ 1230047 w 1329638"/>
                <a:gd name="connsiteY3" fmla="*/ 767543 h 767627"/>
                <a:gd name="connsiteX4" fmla="*/ 0 w 1329638"/>
                <a:gd name="connsiteY4" fmla="*/ 400050 h 767627"/>
                <a:gd name="connsiteX0" fmla="*/ 0 w 1309744"/>
                <a:gd name="connsiteY0" fmla="*/ 400050 h 767644"/>
                <a:gd name="connsiteX1" fmla="*/ 628650 w 1309744"/>
                <a:gd name="connsiteY1" fmla="*/ 0 h 767644"/>
                <a:gd name="connsiteX2" fmla="*/ 1204912 w 1309744"/>
                <a:gd name="connsiteY2" fmla="*/ 200025 h 767644"/>
                <a:gd name="connsiteX3" fmla="*/ 1230047 w 1309744"/>
                <a:gd name="connsiteY3" fmla="*/ 767543 h 767644"/>
                <a:gd name="connsiteX4" fmla="*/ 0 w 1309744"/>
                <a:gd name="connsiteY4" fmla="*/ 400050 h 767644"/>
                <a:gd name="connsiteX0" fmla="*/ 0 w 1309744"/>
                <a:gd name="connsiteY0" fmla="*/ 469160 h 836754"/>
                <a:gd name="connsiteX1" fmla="*/ 628650 w 1309744"/>
                <a:gd name="connsiteY1" fmla="*/ 69110 h 836754"/>
                <a:gd name="connsiteX2" fmla="*/ 1204912 w 1309744"/>
                <a:gd name="connsiteY2" fmla="*/ 269135 h 836754"/>
                <a:gd name="connsiteX3" fmla="*/ 1230047 w 1309744"/>
                <a:gd name="connsiteY3" fmla="*/ 836653 h 836754"/>
                <a:gd name="connsiteX4" fmla="*/ 0 w 1309744"/>
                <a:gd name="connsiteY4" fmla="*/ 469160 h 836754"/>
                <a:gd name="connsiteX0" fmla="*/ 0 w 1315306"/>
                <a:gd name="connsiteY0" fmla="*/ 469582 h 837176"/>
                <a:gd name="connsiteX1" fmla="*/ 628650 w 1315306"/>
                <a:gd name="connsiteY1" fmla="*/ 69532 h 837176"/>
                <a:gd name="connsiteX2" fmla="*/ 1226343 w 1315306"/>
                <a:gd name="connsiteY2" fmla="*/ 267176 h 837176"/>
                <a:gd name="connsiteX3" fmla="*/ 1230047 w 1315306"/>
                <a:gd name="connsiteY3" fmla="*/ 837075 h 837176"/>
                <a:gd name="connsiteX4" fmla="*/ 0 w 1315306"/>
                <a:gd name="connsiteY4" fmla="*/ 469582 h 837176"/>
                <a:gd name="connsiteX0" fmla="*/ 0 w 1310473"/>
                <a:gd name="connsiteY0" fmla="*/ 469695 h 837292"/>
                <a:gd name="connsiteX1" fmla="*/ 628650 w 1310473"/>
                <a:gd name="connsiteY1" fmla="*/ 69645 h 837292"/>
                <a:gd name="connsiteX2" fmla="*/ 1226343 w 1310473"/>
                <a:gd name="connsiteY2" fmla="*/ 267289 h 837292"/>
                <a:gd name="connsiteX3" fmla="*/ 1230047 w 1310473"/>
                <a:gd name="connsiteY3" fmla="*/ 837188 h 837292"/>
                <a:gd name="connsiteX4" fmla="*/ 0 w 1310473"/>
                <a:gd name="connsiteY4" fmla="*/ 469695 h 837292"/>
                <a:gd name="connsiteX0" fmla="*/ 0 w 1310473"/>
                <a:gd name="connsiteY0" fmla="*/ 515471 h 883068"/>
                <a:gd name="connsiteX1" fmla="*/ 628650 w 1310473"/>
                <a:gd name="connsiteY1" fmla="*/ 115421 h 883068"/>
                <a:gd name="connsiteX2" fmla="*/ 1226343 w 1310473"/>
                <a:gd name="connsiteY2" fmla="*/ 313065 h 883068"/>
                <a:gd name="connsiteX3" fmla="*/ 1230047 w 1310473"/>
                <a:gd name="connsiteY3" fmla="*/ 882964 h 883068"/>
                <a:gd name="connsiteX4" fmla="*/ 0 w 1310473"/>
                <a:gd name="connsiteY4" fmla="*/ 515471 h 883068"/>
                <a:gd name="connsiteX0" fmla="*/ 0 w 1226343"/>
                <a:gd name="connsiteY0" fmla="*/ 515471 h 849741"/>
                <a:gd name="connsiteX1" fmla="*/ 628650 w 1226343"/>
                <a:gd name="connsiteY1" fmla="*/ 115421 h 849741"/>
                <a:gd name="connsiteX2" fmla="*/ 1226343 w 1226343"/>
                <a:gd name="connsiteY2" fmla="*/ 313065 h 849741"/>
                <a:gd name="connsiteX3" fmla="*/ 534722 w 1226343"/>
                <a:gd name="connsiteY3" fmla="*/ 849627 h 849741"/>
                <a:gd name="connsiteX4" fmla="*/ 0 w 1226343"/>
                <a:gd name="connsiteY4" fmla="*/ 515471 h 849741"/>
                <a:gd name="connsiteX0" fmla="*/ 0 w 1226343"/>
                <a:gd name="connsiteY0" fmla="*/ 515471 h 849908"/>
                <a:gd name="connsiteX1" fmla="*/ 628650 w 1226343"/>
                <a:gd name="connsiteY1" fmla="*/ 115421 h 849908"/>
                <a:gd name="connsiteX2" fmla="*/ 1226343 w 1226343"/>
                <a:gd name="connsiteY2" fmla="*/ 313065 h 849908"/>
                <a:gd name="connsiteX3" fmla="*/ 534722 w 1226343"/>
                <a:gd name="connsiteY3" fmla="*/ 849627 h 849908"/>
                <a:gd name="connsiteX4" fmla="*/ 0 w 1226343"/>
                <a:gd name="connsiteY4" fmla="*/ 515471 h 849908"/>
                <a:gd name="connsiteX0" fmla="*/ 15 w 1226358"/>
                <a:gd name="connsiteY0" fmla="*/ 515471 h 849908"/>
                <a:gd name="connsiteX1" fmla="*/ 628665 w 1226358"/>
                <a:gd name="connsiteY1" fmla="*/ 115421 h 849908"/>
                <a:gd name="connsiteX2" fmla="*/ 1226358 w 1226358"/>
                <a:gd name="connsiteY2" fmla="*/ 313065 h 849908"/>
                <a:gd name="connsiteX3" fmla="*/ 534737 w 1226358"/>
                <a:gd name="connsiteY3" fmla="*/ 849627 h 849908"/>
                <a:gd name="connsiteX4" fmla="*/ 15 w 1226358"/>
                <a:gd name="connsiteY4" fmla="*/ 515471 h 849908"/>
                <a:gd name="connsiteX0" fmla="*/ 34 w 1226377"/>
                <a:gd name="connsiteY0" fmla="*/ 515471 h 849908"/>
                <a:gd name="connsiteX1" fmla="*/ 628684 w 1226377"/>
                <a:gd name="connsiteY1" fmla="*/ 115421 h 849908"/>
                <a:gd name="connsiteX2" fmla="*/ 1226377 w 1226377"/>
                <a:gd name="connsiteY2" fmla="*/ 313065 h 849908"/>
                <a:gd name="connsiteX3" fmla="*/ 534756 w 1226377"/>
                <a:gd name="connsiteY3" fmla="*/ 849627 h 849908"/>
                <a:gd name="connsiteX4" fmla="*/ 34 w 1226377"/>
                <a:gd name="connsiteY4" fmla="*/ 515471 h 849908"/>
                <a:gd name="connsiteX0" fmla="*/ 34 w 1226377"/>
                <a:gd name="connsiteY0" fmla="*/ 515471 h 849908"/>
                <a:gd name="connsiteX1" fmla="*/ 628684 w 1226377"/>
                <a:gd name="connsiteY1" fmla="*/ 115421 h 849908"/>
                <a:gd name="connsiteX2" fmla="*/ 1226377 w 1226377"/>
                <a:gd name="connsiteY2" fmla="*/ 313065 h 849908"/>
                <a:gd name="connsiteX3" fmla="*/ 534756 w 1226377"/>
                <a:gd name="connsiteY3" fmla="*/ 849627 h 849908"/>
                <a:gd name="connsiteX4" fmla="*/ 34 w 1226377"/>
                <a:gd name="connsiteY4" fmla="*/ 515471 h 849908"/>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8556"/>
                <a:gd name="connsiteY0" fmla="*/ 497225 h 831774"/>
                <a:gd name="connsiteX1" fmla="*/ 667518 w 1228556"/>
                <a:gd name="connsiteY1" fmla="*/ 126301 h 831774"/>
                <a:gd name="connsiteX2" fmla="*/ 1226377 w 1228556"/>
                <a:gd name="connsiteY2" fmla="*/ 294819 h 831774"/>
                <a:gd name="connsiteX3" fmla="*/ 534756 w 1228556"/>
                <a:gd name="connsiteY3" fmla="*/ 831381 h 831774"/>
                <a:gd name="connsiteX4" fmla="*/ 34 w 1228556"/>
                <a:gd name="connsiteY4" fmla="*/ 497225 h 83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556" h="831774">
                  <a:moveTo>
                    <a:pt x="34" y="497225"/>
                  </a:moveTo>
                  <a:cubicBezTo>
                    <a:pt x="262522" y="6243"/>
                    <a:pt x="489449" y="568366"/>
                    <a:pt x="667518" y="126301"/>
                  </a:cubicBezTo>
                  <a:cubicBezTo>
                    <a:pt x="820712" y="-57055"/>
                    <a:pt x="1218478" y="-72476"/>
                    <a:pt x="1226377" y="294819"/>
                  </a:cubicBezTo>
                  <a:cubicBezTo>
                    <a:pt x="1267367" y="751459"/>
                    <a:pt x="718906" y="838525"/>
                    <a:pt x="534756" y="831381"/>
                  </a:cubicBezTo>
                  <a:cubicBezTo>
                    <a:pt x="156490" y="812865"/>
                    <a:pt x="-2700" y="665760"/>
                    <a:pt x="34" y="497225"/>
                  </a:cubicBezTo>
                  <a:close/>
                </a:path>
              </a:pathLst>
            </a:custGeom>
            <a:solidFill>
              <a:srgbClr val="BB9F7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2">
              <a:extLst>
                <a:ext uri="{FF2B5EF4-FFF2-40B4-BE49-F238E27FC236}">
                  <a16:creationId xmlns:a16="http://schemas.microsoft.com/office/drawing/2014/main" id="{F9A7BD3B-518A-4837-9079-D2A2C5D635C7}"/>
                </a:ext>
              </a:extLst>
            </p:cNvPr>
            <p:cNvSpPr/>
            <p:nvPr/>
          </p:nvSpPr>
          <p:spPr>
            <a:xfrm rot="1194554">
              <a:off x="3245808" y="5530977"/>
              <a:ext cx="308419" cy="208810"/>
            </a:xfrm>
            <a:custGeom>
              <a:avLst/>
              <a:gdLst>
                <a:gd name="connsiteX0" fmla="*/ 0 w 1231646"/>
                <a:gd name="connsiteY0" fmla="*/ 0 h 971526"/>
                <a:gd name="connsiteX1" fmla="*/ 1231646 w 1231646"/>
                <a:gd name="connsiteY1" fmla="*/ 0 h 971526"/>
                <a:gd name="connsiteX2" fmla="*/ 1231646 w 1231646"/>
                <a:gd name="connsiteY2" fmla="*/ 971526 h 971526"/>
                <a:gd name="connsiteX3" fmla="*/ 0 w 1231646"/>
                <a:gd name="connsiteY3" fmla="*/ 971526 h 971526"/>
                <a:gd name="connsiteX4" fmla="*/ 0 w 1231646"/>
                <a:gd name="connsiteY4" fmla="*/ 0 h 971526"/>
                <a:gd name="connsiteX0" fmla="*/ 0 w 1231646"/>
                <a:gd name="connsiteY0" fmla="*/ 0 h 971526"/>
                <a:gd name="connsiteX1" fmla="*/ 1231646 w 1231646"/>
                <a:gd name="connsiteY1" fmla="*/ 0 h 971526"/>
                <a:gd name="connsiteX2" fmla="*/ 1231646 w 1231646"/>
                <a:gd name="connsiteY2" fmla="*/ 971526 h 971526"/>
                <a:gd name="connsiteX3" fmla="*/ 0 w 1231646"/>
                <a:gd name="connsiteY3" fmla="*/ 971526 h 971526"/>
                <a:gd name="connsiteX4" fmla="*/ 1599 w 1231646"/>
                <a:gd name="connsiteY4" fmla="*/ 604033 h 971526"/>
                <a:gd name="connsiteX5" fmla="*/ 0 w 1231646"/>
                <a:gd name="connsiteY5" fmla="*/ 0 h 971526"/>
                <a:gd name="connsiteX0" fmla="*/ 1599 w 1231646"/>
                <a:gd name="connsiteY0" fmla="*/ 604033 h 971526"/>
                <a:gd name="connsiteX1" fmla="*/ 1231646 w 1231646"/>
                <a:gd name="connsiteY1" fmla="*/ 0 h 971526"/>
                <a:gd name="connsiteX2" fmla="*/ 1231646 w 1231646"/>
                <a:gd name="connsiteY2" fmla="*/ 971526 h 971526"/>
                <a:gd name="connsiteX3" fmla="*/ 0 w 1231646"/>
                <a:gd name="connsiteY3" fmla="*/ 971526 h 971526"/>
                <a:gd name="connsiteX4" fmla="*/ 1599 w 1231646"/>
                <a:gd name="connsiteY4" fmla="*/ 604033 h 971526"/>
                <a:gd name="connsiteX0" fmla="*/ 0 w 1230047"/>
                <a:gd name="connsiteY0" fmla="*/ 604033 h 971526"/>
                <a:gd name="connsiteX1" fmla="*/ 1230047 w 1230047"/>
                <a:gd name="connsiteY1" fmla="*/ 0 h 971526"/>
                <a:gd name="connsiteX2" fmla="*/ 1230047 w 1230047"/>
                <a:gd name="connsiteY2" fmla="*/ 971526 h 971526"/>
                <a:gd name="connsiteX3" fmla="*/ 0 w 1230047"/>
                <a:gd name="connsiteY3" fmla="*/ 604033 h 971526"/>
                <a:gd name="connsiteX0" fmla="*/ 0 w 1230047"/>
                <a:gd name="connsiteY0" fmla="*/ 604033 h 971526"/>
                <a:gd name="connsiteX1" fmla="*/ 1230047 w 1230047"/>
                <a:gd name="connsiteY1" fmla="*/ 0 h 971526"/>
                <a:gd name="connsiteX2" fmla="*/ 1230047 w 1230047"/>
                <a:gd name="connsiteY2" fmla="*/ 971526 h 971526"/>
                <a:gd name="connsiteX3" fmla="*/ 0 w 1230047"/>
                <a:gd name="connsiteY3" fmla="*/ 604033 h 971526"/>
                <a:gd name="connsiteX0" fmla="*/ 12612 w 1242659"/>
                <a:gd name="connsiteY0" fmla="*/ 641648 h 1009141"/>
                <a:gd name="connsiteX1" fmla="*/ 641262 w 1242659"/>
                <a:gd name="connsiteY1" fmla="*/ 241598 h 1009141"/>
                <a:gd name="connsiteX2" fmla="*/ 1242659 w 1242659"/>
                <a:gd name="connsiteY2" fmla="*/ 37615 h 1009141"/>
                <a:gd name="connsiteX3" fmla="*/ 1242659 w 1242659"/>
                <a:gd name="connsiteY3" fmla="*/ 1009141 h 1009141"/>
                <a:gd name="connsiteX4" fmla="*/ 12612 w 1242659"/>
                <a:gd name="connsiteY4" fmla="*/ 641648 h 1009141"/>
                <a:gd name="connsiteX0" fmla="*/ 12612 w 1242659"/>
                <a:gd name="connsiteY0" fmla="*/ 641648 h 1009141"/>
                <a:gd name="connsiteX1" fmla="*/ 641262 w 1242659"/>
                <a:gd name="connsiteY1" fmla="*/ 241598 h 1009141"/>
                <a:gd name="connsiteX2" fmla="*/ 1242659 w 1242659"/>
                <a:gd name="connsiteY2" fmla="*/ 37615 h 1009141"/>
                <a:gd name="connsiteX3" fmla="*/ 1242659 w 1242659"/>
                <a:gd name="connsiteY3" fmla="*/ 1009141 h 1009141"/>
                <a:gd name="connsiteX4" fmla="*/ 12612 w 1242659"/>
                <a:gd name="connsiteY4" fmla="*/ 641648 h 1009141"/>
                <a:gd name="connsiteX0" fmla="*/ 610 w 1230657"/>
                <a:gd name="connsiteY0" fmla="*/ 641648 h 1009141"/>
                <a:gd name="connsiteX1" fmla="*/ 629260 w 1230657"/>
                <a:gd name="connsiteY1" fmla="*/ 241598 h 1009141"/>
                <a:gd name="connsiteX2" fmla="*/ 1230657 w 1230657"/>
                <a:gd name="connsiteY2" fmla="*/ 37615 h 1009141"/>
                <a:gd name="connsiteX3" fmla="*/ 1230657 w 1230657"/>
                <a:gd name="connsiteY3" fmla="*/ 1009141 h 1009141"/>
                <a:gd name="connsiteX4" fmla="*/ 610 w 1230657"/>
                <a:gd name="connsiteY4" fmla="*/ 641648 h 1009141"/>
                <a:gd name="connsiteX0" fmla="*/ 854 w 1230901"/>
                <a:gd name="connsiteY0" fmla="*/ 641648 h 1009141"/>
                <a:gd name="connsiteX1" fmla="*/ 629504 w 1230901"/>
                <a:gd name="connsiteY1" fmla="*/ 241598 h 1009141"/>
                <a:gd name="connsiteX2" fmla="*/ 1230901 w 1230901"/>
                <a:gd name="connsiteY2" fmla="*/ 37615 h 1009141"/>
                <a:gd name="connsiteX3" fmla="*/ 1230901 w 1230901"/>
                <a:gd name="connsiteY3" fmla="*/ 1009141 h 1009141"/>
                <a:gd name="connsiteX4" fmla="*/ 854 w 1230901"/>
                <a:gd name="connsiteY4" fmla="*/ 641648 h 1009141"/>
                <a:gd name="connsiteX0" fmla="*/ 0 w 1230047"/>
                <a:gd name="connsiteY0" fmla="*/ 641648 h 1009141"/>
                <a:gd name="connsiteX1" fmla="*/ 628650 w 1230047"/>
                <a:gd name="connsiteY1" fmla="*/ 241598 h 1009141"/>
                <a:gd name="connsiteX2" fmla="*/ 1230047 w 1230047"/>
                <a:gd name="connsiteY2" fmla="*/ 37615 h 1009141"/>
                <a:gd name="connsiteX3" fmla="*/ 1230047 w 1230047"/>
                <a:gd name="connsiteY3" fmla="*/ 1009141 h 1009141"/>
                <a:gd name="connsiteX4" fmla="*/ 0 w 1230047"/>
                <a:gd name="connsiteY4" fmla="*/ 641648 h 1009141"/>
                <a:gd name="connsiteX0" fmla="*/ 0 w 1230047"/>
                <a:gd name="connsiteY0" fmla="*/ 647725 h 1015218"/>
                <a:gd name="connsiteX1" fmla="*/ 628650 w 1230047"/>
                <a:gd name="connsiteY1" fmla="*/ 247675 h 1015218"/>
                <a:gd name="connsiteX2" fmla="*/ 1230047 w 1230047"/>
                <a:gd name="connsiteY2" fmla="*/ 43692 h 1015218"/>
                <a:gd name="connsiteX3" fmla="*/ 1230047 w 1230047"/>
                <a:gd name="connsiteY3" fmla="*/ 1015218 h 1015218"/>
                <a:gd name="connsiteX4" fmla="*/ 0 w 1230047"/>
                <a:gd name="connsiteY4" fmla="*/ 647725 h 1015218"/>
                <a:gd name="connsiteX0" fmla="*/ 0 w 1244282"/>
                <a:gd name="connsiteY0" fmla="*/ 400050 h 767543"/>
                <a:gd name="connsiteX1" fmla="*/ 628650 w 1244282"/>
                <a:gd name="connsiteY1" fmla="*/ 0 h 767543"/>
                <a:gd name="connsiteX2" fmla="*/ 1230047 w 1244282"/>
                <a:gd name="connsiteY2" fmla="*/ 767543 h 767543"/>
                <a:gd name="connsiteX3" fmla="*/ 0 w 1244282"/>
                <a:gd name="connsiteY3" fmla="*/ 400050 h 767543"/>
                <a:gd name="connsiteX0" fmla="*/ 0 w 1303302"/>
                <a:gd name="connsiteY0" fmla="*/ 400050 h 767725"/>
                <a:gd name="connsiteX1" fmla="*/ 628650 w 1303302"/>
                <a:gd name="connsiteY1" fmla="*/ 0 h 767725"/>
                <a:gd name="connsiteX2" fmla="*/ 1104899 w 1303302"/>
                <a:gd name="connsiteY2" fmla="*/ 442913 h 767725"/>
                <a:gd name="connsiteX3" fmla="*/ 1230047 w 1303302"/>
                <a:gd name="connsiteY3" fmla="*/ 767543 h 767725"/>
                <a:gd name="connsiteX4" fmla="*/ 0 w 1303302"/>
                <a:gd name="connsiteY4" fmla="*/ 400050 h 767725"/>
                <a:gd name="connsiteX0" fmla="*/ 0 w 1329638"/>
                <a:gd name="connsiteY0" fmla="*/ 400050 h 767627"/>
                <a:gd name="connsiteX1" fmla="*/ 628650 w 1329638"/>
                <a:gd name="connsiteY1" fmla="*/ 0 h 767627"/>
                <a:gd name="connsiteX2" fmla="*/ 1204912 w 1329638"/>
                <a:gd name="connsiteY2" fmla="*/ 200025 h 767627"/>
                <a:gd name="connsiteX3" fmla="*/ 1230047 w 1329638"/>
                <a:gd name="connsiteY3" fmla="*/ 767543 h 767627"/>
                <a:gd name="connsiteX4" fmla="*/ 0 w 1329638"/>
                <a:gd name="connsiteY4" fmla="*/ 400050 h 767627"/>
                <a:gd name="connsiteX0" fmla="*/ 0 w 1309744"/>
                <a:gd name="connsiteY0" fmla="*/ 400050 h 767644"/>
                <a:gd name="connsiteX1" fmla="*/ 628650 w 1309744"/>
                <a:gd name="connsiteY1" fmla="*/ 0 h 767644"/>
                <a:gd name="connsiteX2" fmla="*/ 1204912 w 1309744"/>
                <a:gd name="connsiteY2" fmla="*/ 200025 h 767644"/>
                <a:gd name="connsiteX3" fmla="*/ 1230047 w 1309744"/>
                <a:gd name="connsiteY3" fmla="*/ 767543 h 767644"/>
                <a:gd name="connsiteX4" fmla="*/ 0 w 1309744"/>
                <a:gd name="connsiteY4" fmla="*/ 400050 h 767644"/>
                <a:gd name="connsiteX0" fmla="*/ 0 w 1309744"/>
                <a:gd name="connsiteY0" fmla="*/ 469160 h 836754"/>
                <a:gd name="connsiteX1" fmla="*/ 628650 w 1309744"/>
                <a:gd name="connsiteY1" fmla="*/ 69110 h 836754"/>
                <a:gd name="connsiteX2" fmla="*/ 1204912 w 1309744"/>
                <a:gd name="connsiteY2" fmla="*/ 269135 h 836754"/>
                <a:gd name="connsiteX3" fmla="*/ 1230047 w 1309744"/>
                <a:gd name="connsiteY3" fmla="*/ 836653 h 836754"/>
                <a:gd name="connsiteX4" fmla="*/ 0 w 1309744"/>
                <a:gd name="connsiteY4" fmla="*/ 469160 h 836754"/>
                <a:gd name="connsiteX0" fmla="*/ 0 w 1315306"/>
                <a:gd name="connsiteY0" fmla="*/ 469582 h 837176"/>
                <a:gd name="connsiteX1" fmla="*/ 628650 w 1315306"/>
                <a:gd name="connsiteY1" fmla="*/ 69532 h 837176"/>
                <a:gd name="connsiteX2" fmla="*/ 1226343 w 1315306"/>
                <a:gd name="connsiteY2" fmla="*/ 267176 h 837176"/>
                <a:gd name="connsiteX3" fmla="*/ 1230047 w 1315306"/>
                <a:gd name="connsiteY3" fmla="*/ 837075 h 837176"/>
                <a:gd name="connsiteX4" fmla="*/ 0 w 1315306"/>
                <a:gd name="connsiteY4" fmla="*/ 469582 h 837176"/>
                <a:gd name="connsiteX0" fmla="*/ 0 w 1310473"/>
                <a:gd name="connsiteY0" fmla="*/ 469695 h 837292"/>
                <a:gd name="connsiteX1" fmla="*/ 628650 w 1310473"/>
                <a:gd name="connsiteY1" fmla="*/ 69645 h 837292"/>
                <a:gd name="connsiteX2" fmla="*/ 1226343 w 1310473"/>
                <a:gd name="connsiteY2" fmla="*/ 267289 h 837292"/>
                <a:gd name="connsiteX3" fmla="*/ 1230047 w 1310473"/>
                <a:gd name="connsiteY3" fmla="*/ 837188 h 837292"/>
                <a:gd name="connsiteX4" fmla="*/ 0 w 1310473"/>
                <a:gd name="connsiteY4" fmla="*/ 469695 h 837292"/>
                <a:gd name="connsiteX0" fmla="*/ 0 w 1310473"/>
                <a:gd name="connsiteY0" fmla="*/ 515471 h 883068"/>
                <a:gd name="connsiteX1" fmla="*/ 628650 w 1310473"/>
                <a:gd name="connsiteY1" fmla="*/ 115421 h 883068"/>
                <a:gd name="connsiteX2" fmla="*/ 1226343 w 1310473"/>
                <a:gd name="connsiteY2" fmla="*/ 313065 h 883068"/>
                <a:gd name="connsiteX3" fmla="*/ 1230047 w 1310473"/>
                <a:gd name="connsiteY3" fmla="*/ 882964 h 883068"/>
                <a:gd name="connsiteX4" fmla="*/ 0 w 1310473"/>
                <a:gd name="connsiteY4" fmla="*/ 515471 h 883068"/>
                <a:gd name="connsiteX0" fmla="*/ 0 w 1226343"/>
                <a:gd name="connsiteY0" fmla="*/ 515471 h 849741"/>
                <a:gd name="connsiteX1" fmla="*/ 628650 w 1226343"/>
                <a:gd name="connsiteY1" fmla="*/ 115421 h 849741"/>
                <a:gd name="connsiteX2" fmla="*/ 1226343 w 1226343"/>
                <a:gd name="connsiteY2" fmla="*/ 313065 h 849741"/>
                <a:gd name="connsiteX3" fmla="*/ 534722 w 1226343"/>
                <a:gd name="connsiteY3" fmla="*/ 849627 h 849741"/>
                <a:gd name="connsiteX4" fmla="*/ 0 w 1226343"/>
                <a:gd name="connsiteY4" fmla="*/ 515471 h 849741"/>
                <a:gd name="connsiteX0" fmla="*/ 0 w 1226343"/>
                <a:gd name="connsiteY0" fmla="*/ 515471 h 849908"/>
                <a:gd name="connsiteX1" fmla="*/ 628650 w 1226343"/>
                <a:gd name="connsiteY1" fmla="*/ 115421 h 849908"/>
                <a:gd name="connsiteX2" fmla="*/ 1226343 w 1226343"/>
                <a:gd name="connsiteY2" fmla="*/ 313065 h 849908"/>
                <a:gd name="connsiteX3" fmla="*/ 534722 w 1226343"/>
                <a:gd name="connsiteY3" fmla="*/ 849627 h 849908"/>
                <a:gd name="connsiteX4" fmla="*/ 0 w 1226343"/>
                <a:gd name="connsiteY4" fmla="*/ 515471 h 849908"/>
                <a:gd name="connsiteX0" fmla="*/ 15 w 1226358"/>
                <a:gd name="connsiteY0" fmla="*/ 515471 h 849908"/>
                <a:gd name="connsiteX1" fmla="*/ 628665 w 1226358"/>
                <a:gd name="connsiteY1" fmla="*/ 115421 h 849908"/>
                <a:gd name="connsiteX2" fmla="*/ 1226358 w 1226358"/>
                <a:gd name="connsiteY2" fmla="*/ 313065 h 849908"/>
                <a:gd name="connsiteX3" fmla="*/ 534737 w 1226358"/>
                <a:gd name="connsiteY3" fmla="*/ 849627 h 849908"/>
                <a:gd name="connsiteX4" fmla="*/ 15 w 1226358"/>
                <a:gd name="connsiteY4" fmla="*/ 515471 h 849908"/>
                <a:gd name="connsiteX0" fmla="*/ 34 w 1226377"/>
                <a:gd name="connsiteY0" fmla="*/ 515471 h 849908"/>
                <a:gd name="connsiteX1" fmla="*/ 628684 w 1226377"/>
                <a:gd name="connsiteY1" fmla="*/ 115421 h 849908"/>
                <a:gd name="connsiteX2" fmla="*/ 1226377 w 1226377"/>
                <a:gd name="connsiteY2" fmla="*/ 313065 h 849908"/>
                <a:gd name="connsiteX3" fmla="*/ 534756 w 1226377"/>
                <a:gd name="connsiteY3" fmla="*/ 849627 h 849908"/>
                <a:gd name="connsiteX4" fmla="*/ 34 w 1226377"/>
                <a:gd name="connsiteY4" fmla="*/ 515471 h 849908"/>
                <a:gd name="connsiteX0" fmla="*/ 34 w 1226377"/>
                <a:gd name="connsiteY0" fmla="*/ 515471 h 849908"/>
                <a:gd name="connsiteX1" fmla="*/ 628684 w 1226377"/>
                <a:gd name="connsiteY1" fmla="*/ 115421 h 849908"/>
                <a:gd name="connsiteX2" fmla="*/ 1226377 w 1226377"/>
                <a:gd name="connsiteY2" fmla="*/ 313065 h 849908"/>
                <a:gd name="connsiteX3" fmla="*/ 534756 w 1226377"/>
                <a:gd name="connsiteY3" fmla="*/ 849627 h 849908"/>
                <a:gd name="connsiteX4" fmla="*/ 34 w 1226377"/>
                <a:gd name="connsiteY4" fmla="*/ 515471 h 849908"/>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6377"/>
                <a:gd name="connsiteY0" fmla="*/ 497225 h 831662"/>
                <a:gd name="connsiteX1" fmla="*/ 667518 w 1226377"/>
                <a:gd name="connsiteY1" fmla="*/ 126301 h 831662"/>
                <a:gd name="connsiteX2" fmla="*/ 1226377 w 1226377"/>
                <a:gd name="connsiteY2" fmla="*/ 294819 h 831662"/>
                <a:gd name="connsiteX3" fmla="*/ 534756 w 1226377"/>
                <a:gd name="connsiteY3" fmla="*/ 831381 h 831662"/>
                <a:gd name="connsiteX4" fmla="*/ 34 w 1226377"/>
                <a:gd name="connsiteY4" fmla="*/ 497225 h 831662"/>
                <a:gd name="connsiteX0" fmla="*/ 34 w 1228556"/>
                <a:gd name="connsiteY0" fmla="*/ 497225 h 831774"/>
                <a:gd name="connsiteX1" fmla="*/ 667518 w 1228556"/>
                <a:gd name="connsiteY1" fmla="*/ 126301 h 831774"/>
                <a:gd name="connsiteX2" fmla="*/ 1226377 w 1228556"/>
                <a:gd name="connsiteY2" fmla="*/ 294819 h 831774"/>
                <a:gd name="connsiteX3" fmla="*/ 534756 w 1228556"/>
                <a:gd name="connsiteY3" fmla="*/ 831381 h 831774"/>
                <a:gd name="connsiteX4" fmla="*/ 34 w 1228556"/>
                <a:gd name="connsiteY4" fmla="*/ 497225 h 83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556" h="831774">
                  <a:moveTo>
                    <a:pt x="34" y="497225"/>
                  </a:moveTo>
                  <a:cubicBezTo>
                    <a:pt x="262522" y="6243"/>
                    <a:pt x="489449" y="568366"/>
                    <a:pt x="667518" y="126301"/>
                  </a:cubicBezTo>
                  <a:cubicBezTo>
                    <a:pt x="820712" y="-57055"/>
                    <a:pt x="1218478" y="-72476"/>
                    <a:pt x="1226377" y="294819"/>
                  </a:cubicBezTo>
                  <a:cubicBezTo>
                    <a:pt x="1267367" y="751459"/>
                    <a:pt x="718906" y="838525"/>
                    <a:pt x="534756" y="831381"/>
                  </a:cubicBezTo>
                  <a:cubicBezTo>
                    <a:pt x="156490" y="812865"/>
                    <a:pt x="-2700" y="665760"/>
                    <a:pt x="34" y="497225"/>
                  </a:cubicBezTo>
                  <a:close/>
                </a:path>
              </a:pathLst>
            </a:custGeom>
            <a:solidFill>
              <a:srgbClr val="6633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7035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22" presetClass="entr" presetSubtype="4" fill="hold" nodeType="after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1000"/>
                                        <p:tgtEl>
                                          <p:spTgt spid="29"/>
                                        </p:tgtEl>
                                      </p:cBhvr>
                                    </p:animEffect>
                                  </p:childTnLst>
                                </p:cTn>
                              </p:par>
                            </p:childTnLst>
                          </p:cTn>
                        </p:par>
                        <p:par>
                          <p:cTn id="11" fill="hold">
                            <p:stCondLst>
                              <p:cond delay="2500"/>
                            </p:stCondLst>
                            <p:childTnLst>
                              <p:par>
                                <p:cTn id="12" presetID="22" presetClass="entr" presetSubtype="4" fill="hold" nodeType="afterEffect">
                                  <p:stCondLst>
                                    <p:cond delay="500"/>
                                  </p:stCondLst>
                                  <p:childTnLst>
                                    <p:set>
                                      <p:cBhvr>
                                        <p:cTn id="13" dur="1" fill="hold">
                                          <p:stCondLst>
                                            <p:cond delay="0"/>
                                          </p:stCondLst>
                                        </p:cTn>
                                        <p:tgtEl>
                                          <p:spTgt spid="28"/>
                                        </p:tgtEl>
                                        <p:attrNameLst>
                                          <p:attrName>style.visibility</p:attrName>
                                        </p:attrNameLst>
                                      </p:cBhvr>
                                      <p:to>
                                        <p:strVal val="visible"/>
                                      </p:to>
                                    </p:set>
                                    <p:animEffect transition="in" filter="wipe(down)">
                                      <p:cBhvr>
                                        <p:cTn id="14" dur="1000"/>
                                        <p:tgtEl>
                                          <p:spTgt spid="28"/>
                                        </p:tgtEl>
                                      </p:cBhvr>
                                    </p:animEffect>
                                  </p:childTnLst>
                                </p:cTn>
                              </p:par>
                            </p:childTnLst>
                          </p:cTn>
                        </p:par>
                        <p:par>
                          <p:cTn id="15" fill="hold">
                            <p:stCondLst>
                              <p:cond delay="4000"/>
                            </p:stCondLst>
                            <p:childTnLst>
                              <p:par>
                                <p:cTn id="16" presetID="1"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1484EC1-C760-40CA-B9D3-BA32FC3703DB}"/>
              </a:ext>
            </a:extLst>
          </p:cNvPr>
          <p:cNvSpPr>
            <a:spLocks noGrp="1" noChangeArrowheads="1"/>
          </p:cNvSpPr>
          <p:nvPr>
            <p:ph type="title"/>
          </p:nvPr>
        </p:nvSpPr>
        <p:spPr>
          <a:xfrm>
            <a:off x="377523" y="1460810"/>
            <a:ext cx="3098800" cy="491653"/>
          </a:xfrm>
        </p:spPr>
        <p:txBody>
          <a:bodyPr>
            <a:normAutofit fontScale="90000"/>
          </a:bodyPr>
          <a:lstStyle/>
          <a:p>
            <a:pPr algn="l"/>
            <a:r>
              <a:rPr lang="en-US" altLang="en-US" sz="2800" b="1" dirty="0"/>
              <a:t>Key Targets:</a:t>
            </a:r>
          </a:p>
        </p:txBody>
      </p:sp>
      <p:sp>
        <p:nvSpPr>
          <p:cNvPr id="82956" name="Rectangle 12">
            <a:extLst>
              <a:ext uri="{FF2B5EF4-FFF2-40B4-BE49-F238E27FC236}">
                <a16:creationId xmlns:a16="http://schemas.microsoft.com/office/drawing/2014/main" id="{F4701A1C-070D-4B79-A57F-E8E551E5FD8F}"/>
              </a:ext>
            </a:extLst>
          </p:cNvPr>
          <p:cNvSpPr>
            <a:spLocks noChangeArrowheads="1"/>
          </p:cNvSpPr>
          <p:nvPr/>
        </p:nvSpPr>
        <p:spPr bwMode="auto">
          <a:xfrm>
            <a:off x="331631" y="142361"/>
            <a:ext cx="665801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3600">
                <a:solidFill>
                  <a:srgbClr val="339966"/>
                </a:solidFill>
                <a:effectLst>
                  <a:outerShdw blurRad="38100" dist="38100" dir="2700000" algn="tl">
                    <a:srgbClr val="C0C0C0"/>
                  </a:outerShdw>
                </a:effectLst>
                <a:latin typeface="Elephant" panose="02020904090505020303" pitchFamily="18" charset="0"/>
              </a:defRPr>
            </a:lvl1pPr>
            <a:lvl2pPr algn="ctr">
              <a:defRPr sz="3600">
                <a:solidFill>
                  <a:srgbClr val="339966"/>
                </a:solidFill>
                <a:effectLst>
                  <a:outerShdw blurRad="38100" dist="38100" dir="2700000" algn="tl">
                    <a:srgbClr val="C0C0C0"/>
                  </a:outerShdw>
                </a:effectLst>
                <a:latin typeface="Elephant" panose="02020904090505020303" pitchFamily="18" charset="0"/>
              </a:defRPr>
            </a:lvl2pPr>
            <a:lvl3pPr algn="ctr">
              <a:defRPr sz="3600">
                <a:solidFill>
                  <a:srgbClr val="339966"/>
                </a:solidFill>
                <a:effectLst>
                  <a:outerShdw blurRad="38100" dist="38100" dir="2700000" algn="tl">
                    <a:srgbClr val="C0C0C0"/>
                  </a:outerShdw>
                </a:effectLst>
                <a:latin typeface="Elephant" panose="02020904090505020303" pitchFamily="18" charset="0"/>
              </a:defRPr>
            </a:lvl3pPr>
            <a:lvl4pPr algn="ctr">
              <a:defRPr sz="3600">
                <a:solidFill>
                  <a:srgbClr val="339966"/>
                </a:solidFill>
                <a:effectLst>
                  <a:outerShdw blurRad="38100" dist="38100" dir="2700000" algn="tl">
                    <a:srgbClr val="C0C0C0"/>
                  </a:outerShdw>
                </a:effectLst>
                <a:latin typeface="Elephant" panose="02020904090505020303" pitchFamily="18" charset="0"/>
              </a:defRPr>
            </a:lvl4pPr>
            <a:lvl5pPr algn="ctr">
              <a:defRPr sz="3600">
                <a:solidFill>
                  <a:srgbClr val="339966"/>
                </a:solidFill>
                <a:effectLst>
                  <a:outerShdw blurRad="38100" dist="38100" dir="2700000" algn="tl">
                    <a:srgbClr val="C0C0C0"/>
                  </a:outerShdw>
                </a:effectLst>
                <a:latin typeface="Elephant" panose="02020904090505020303" pitchFamily="18" charset="0"/>
              </a:defRPr>
            </a:lvl5pPr>
            <a:lvl6pPr marL="457200" algn="ctr" fontAlgn="base">
              <a:spcBef>
                <a:spcPct val="0"/>
              </a:spcBef>
              <a:spcAft>
                <a:spcPct val="0"/>
              </a:spcAft>
              <a:defRPr sz="3600">
                <a:solidFill>
                  <a:srgbClr val="339966"/>
                </a:solidFill>
                <a:effectLst>
                  <a:outerShdw blurRad="38100" dist="38100" dir="2700000" algn="tl">
                    <a:srgbClr val="C0C0C0"/>
                  </a:outerShdw>
                </a:effectLst>
                <a:latin typeface="Elephant" panose="02020904090505020303" pitchFamily="18" charset="0"/>
              </a:defRPr>
            </a:lvl6pPr>
            <a:lvl7pPr marL="914400" algn="ctr" fontAlgn="base">
              <a:spcBef>
                <a:spcPct val="0"/>
              </a:spcBef>
              <a:spcAft>
                <a:spcPct val="0"/>
              </a:spcAft>
              <a:defRPr sz="3600">
                <a:solidFill>
                  <a:srgbClr val="339966"/>
                </a:solidFill>
                <a:effectLst>
                  <a:outerShdw blurRad="38100" dist="38100" dir="2700000" algn="tl">
                    <a:srgbClr val="C0C0C0"/>
                  </a:outerShdw>
                </a:effectLst>
                <a:latin typeface="Elephant" panose="02020904090505020303" pitchFamily="18" charset="0"/>
              </a:defRPr>
            </a:lvl7pPr>
            <a:lvl8pPr marL="1371600" algn="ctr" fontAlgn="base">
              <a:spcBef>
                <a:spcPct val="0"/>
              </a:spcBef>
              <a:spcAft>
                <a:spcPct val="0"/>
              </a:spcAft>
              <a:defRPr sz="3600">
                <a:solidFill>
                  <a:srgbClr val="339966"/>
                </a:solidFill>
                <a:effectLst>
                  <a:outerShdw blurRad="38100" dist="38100" dir="2700000" algn="tl">
                    <a:srgbClr val="C0C0C0"/>
                  </a:outerShdw>
                </a:effectLst>
                <a:latin typeface="Elephant" panose="02020904090505020303" pitchFamily="18" charset="0"/>
              </a:defRPr>
            </a:lvl8pPr>
            <a:lvl9pPr marL="1828800" algn="ctr" fontAlgn="base">
              <a:spcBef>
                <a:spcPct val="0"/>
              </a:spcBef>
              <a:spcAft>
                <a:spcPct val="0"/>
              </a:spcAft>
              <a:defRPr sz="3600">
                <a:solidFill>
                  <a:srgbClr val="339966"/>
                </a:solidFill>
                <a:effectLst>
                  <a:outerShdw blurRad="38100" dist="38100" dir="2700000" algn="tl">
                    <a:srgbClr val="C0C0C0"/>
                  </a:outerShdw>
                </a:effectLst>
                <a:latin typeface="Elephant" panose="02020904090505020303" pitchFamily="18" charset="0"/>
              </a:defRPr>
            </a:lvl9pPr>
          </a:lstStyle>
          <a:p>
            <a:pPr algn="l"/>
            <a:r>
              <a:rPr lang="en-US" altLang="en-US" sz="4000" b="1" dirty="0">
                <a:solidFill>
                  <a:schemeClr val="tx2"/>
                </a:solidFill>
                <a:latin typeface="+mj-lt"/>
                <a:ea typeface="+mj-ea"/>
                <a:cs typeface="+mj-cs"/>
              </a:rPr>
              <a:t>Why is sustainability important?</a:t>
            </a:r>
          </a:p>
        </p:txBody>
      </p:sp>
      <p:sp>
        <p:nvSpPr>
          <p:cNvPr id="15" name="Arrow: Right 14">
            <a:extLst>
              <a:ext uri="{FF2B5EF4-FFF2-40B4-BE49-F238E27FC236}">
                <a16:creationId xmlns:a16="http://schemas.microsoft.com/office/drawing/2014/main" id="{CCE3FA72-0F85-4828-8DD6-FD57CB409067}"/>
              </a:ext>
            </a:extLst>
          </p:cNvPr>
          <p:cNvSpPr/>
          <p:nvPr/>
        </p:nvSpPr>
        <p:spPr>
          <a:xfrm>
            <a:off x="270731" y="3144170"/>
            <a:ext cx="783953" cy="61629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57FC1DB-FD8E-4401-AAC4-30D466D934C0}"/>
              </a:ext>
            </a:extLst>
          </p:cNvPr>
          <p:cNvGrpSpPr/>
          <p:nvPr/>
        </p:nvGrpSpPr>
        <p:grpSpPr>
          <a:xfrm>
            <a:off x="881892" y="1905000"/>
            <a:ext cx="7015989" cy="4596101"/>
            <a:chOff x="908049" y="1701543"/>
            <a:chExt cx="7015989" cy="4596101"/>
          </a:xfrm>
        </p:grpSpPr>
        <p:graphicFrame>
          <p:nvGraphicFramePr>
            <p:cNvPr id="4" name="Diagram 3">
              <a:extLst>
                <a:ext uri="{FF2B5EF4-FFF2-40B4-BE49-F238E27FC236}">
                  <a16:creationId xmlns:a16="http://schemas.microsoft.com/office/drawing/2014/main" id="{6D626762-F4DC-4732-A9DE-73C06B938146}"/>
                </a:ext>
              </a:extLst>
            </p:cNvPr>
            <p:cNvGraphicFramePr/>
            <p:nvPr/>
          </p:nvGraphicFramePr>
          <p:xfrm>
            <a:off x="908049" y="1804189"/>
            <a:ext cx="7015989" cy="4493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949" name="AutoShape 5">
              <a:extLst>
                <a:ext uri="{FF2B5EF4-FFF2-40B4-BE49-F238E27FC236}">
                  <a16:creationId xmlns:a16="http://schemas.microsoft.com/office/drawing/2014/main" id="{7662717A-5896-44C4-BA22-22C5E5C0FE86}"/>
                </a:ext>
              </a:extLst>
            </p:cNvPr>
            <p:cNvSpPr>
              <a:spLocks noChangeArrowheads="1"/>
            </p:cNvSpPr>
            <p:nvPr/>
          </p:nvSpPr>
          <p:spPr bwMode="auto">
            <a:xfrm>
              <a:off x="2764811" y="3379755"/>
              <a:ext cx="381017" cy="380715"/>
            </a:xfrm>
            <a:prstGeom prst="downArrow">
              <a:avLst>
                <a:gd name="adj1" fmla="val 50000"/>
                <a:gd name="adj2" fmla="val 3085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1" name="Picture 12" descr="Wind Power circle">
              <a:extLst>
                <a:ext uri="{FF2B5EF4-FFF2-40B4-BE49-F238E27FC236}">
                  <a16:creationId xmlns:a16="http://schemas.microsoft.com/office/drawing/2014/main" id="{E6A8030F-0E84-4021-AB79-0A20152E22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6796" y="1859217"/>
              <a:ext cx="1514475"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3" descr="Water circle">
              <a:extLst>
                <a:ext uri="{FF2B5EF4-FFF2-40B4-BE49-F238E27FC236}">
                  <a16:creationId xmlns:a16="http://schemas.microsoft.com/office/drawing/2014/main" id="{44DBF543-0EB8-49C4-BAEA-4D31617B52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0018" y="1872483"/>
              <a:ext cx="1514475"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4" descr="Wast circle">
              <a:extLst>
                <a:ext uri="{FF2B5EF4-FFF2-40B4-BE49-F238E27FC236}">
                  <a16:creationId xmlns:a16="http://schemas.microsoft.com/office/drawing/2014/main" id="{32628B0E-4673-4982-AAE5-2A579AD0E5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9403" y="4246393"/>
              <a:ext cx="1584325" cy="127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5" descr="Cleaning Supplies circle">
              <a:extLst>
                <a:ext uri="{FF2B5EF4-FFF2-40B4-BE49-F238E27FC236}">
                  <a16:creationId xmlns:a16="http://schemas.microsoft.com/office/drawing/2014/main" id="{6C6843F5-FCB0-4463-BCED-9D248689FF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7433" y="4246393"/>
              <a:ext cx="1555736" cy="1287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 descr="MPj04372440000[1]">
              <a:extLst>
                <a:ext uri="{FF2B5EF4-FFF2-40B4-BE49-F238E27FC236}">
                  <a16:creationId xmlns:a16="http://schemas.microsoft.com/office/drawing/2014/main" id="{E09C5C48-E6F6-45AE-A7AE-F4316697180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6546" t="-12182" r="-33429" b="-10081"/>
            <a:stretch/>
          </p:blipFill>
          <p:spPr bwMode="auto">
            <a:xfrm>
              <a:off x="5673240" y="1701543"/>
              <a:ext cx="1553048" cy="1561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AutoShape 5">
              <a:extLst>
                <a:ext uri="{FF2B5EF4-FFF2-40B4-BE49-F238E27FC236}">
                  <a16:creationId xmlns:a16="http://schemas.microsoft.com/office/drawing/2014/main" id="{4C608585-E634-489B-868E-E89AC8B06D32}"/>
                </a:ext>
              </a:extLst>
            </p:cNvPr>
            <p:cNvSpPr>
              <a:spLocks noChangeArrowheads="1"/>
            </p:cNvSpPr>
            <p:nvPr/>
          </p:nvSpPr>
          <p:spPr bwMode="auto">
            <a:xfrm>
              <a:off x="4890305" y="3385348"/>
              <a:ext cx="381017" cy="380715"/>
            </a:xfrm>
            <a:prstGeom prst="downArrow">
              <a:avLst>
                <a:gd name="adj1" fmla="val 50000"/>
                <a:gd name="adj2" fmla="val 3085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 name="AutoShape 5">
              <a:extLst>
                <a:ext uri="{FF2B5EF4-FFF2-40B4-BE49-F238E27FC236}">
                  <a16:creationId xmlns:a16="http://schemas.microsoft.com/office/drawing/2014/main" id="{306ECE80-CC46-43CB-9627-49650ACE2E83}"/>
                </a:ext>
              </a:extLst>
            </p:cNvPr>
            <p:cNvSpPr>
              <a:spLocks noChangeArrowheads="1"/>
            </p:cNvSpPr>
            <p:nvPr/>
          </p:nvSpPr>
          <p:spPr bwMode="auto">
            <a:xfrm>
              <a:off x="5951519" y="5801941"/>
              <a:ext cx="381017" cy="380715"/>
            </a:xfrm>
            <a:prstGeom prst="downArrow">
              <a:avLst>
                <a:gd name="adj1" fmla="val 50000"/>
                <a:gd name="adj2" fmla="val 3085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 name="AutoShape 5">
              <a:extLst>
                <a:ext uri="{FF2B5EF4-FFF2-40B4-BE49-F238E27FC236}">
                  <a16:creationId xmlns:a16="http://schemas.microsoft.com/office/drawing/2014/main" id="{E2FECFC0-EE33-48B3-8CEE-451DB8ED5DA1}"/>
                </a:ext>
              </a:extLst>
            </p:cNvPr>
            <p:cNvSpPr>
              <a:spLocks noChangeArrowheads="1"/>
            </p:cNvSpPr>
            <p:nvPr/>
          </p:nvSpPr>
          <p:spPr bwMode="auto">
            <a:xfrm>
              <a:off x="3834853" y="5801942"/>
              <a:ext cx="381017" cy="380715"/>
            </a:xfrm>
            <a:prstGeom prst="downArrow">
              <a:avLst>
                <a:gd name="adj1" fmla="val 50000"/>
                <a:gd name="adj2" fmla="val 3085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8" name="AutoShape 5">
              <a:extLst>
                <a:ext uri="{FF2B5EF4-FFF2-40B4-BE49-F238E27FC236}">
                  <a16:creationId xmlns:a16="http://schemas.microsoft.com/office/drawing/2014/main" id="{B9262B2A-F38E-4B7B-90FB-12424F5CDB99}"/>
                </a:ext>
              </a:extLst>
            </p:cNvPr>
            <p:cNvSpPr>
              <a:spLocks noChangeArrowheads="1"/>
            </p:cNvSpPr>
            <p:nvPr/>
          </p:nvSpPr>
          <p:spPr bwMode="auto">
            <a:xfrm rot="10800000">
              <a:off x="7015799" y="3379754"/>
              <a:ext cx="381017" cy="380715"/>
            </a:xfrm>
            <a:prstGeom prst="downArrow">
              <a:avLst>
                <a:gd name="adj1" fmla="val 50000"/>
                <a:gd name="adj2" fmla="val 3085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1" name="Arrow: Right 30">
            <a:extLst>
              <a:ext uri="{FF2B5EF4-FFF2-40B4-BE49-F238E27FC236}">
                <a16:creationId xmlns:a16="http://schemas.microsoft.com/office/drawing/2014/main" id="{1F847B5B-C3DC-43D5-9019-69996806F3D5}"/>
              </a:ext>
            </a:extLst>
          </p:cNvPr>
          <p:cNvSpPr/>
          <p:nvPr/>
        </p:nvSpPr>
        <p:spPr>
          <a:xfrm rot="10800000">
            <a:off x="7799229" y="3144170"/>
            <a:ext cx="783953" cy="61629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64815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8E45-4294-4BAF-9DA8-193A6B96EFB5}"/>
              </a:ext>
            </a:extLst>
          </p:cNvPr>
          <p:cNvSpPr>
            <a:spLocks noGrp="1"/>
          </p:cNvSpPr>
          <p:nvPr>
            <p:ph type="title"/>
          </p:nvPr>
        </p:nvSpPr>
        <p:spPr/>
        <p:txBody>
          <a:bodyPr/>
          <a:lstStyle/>
          <a:p>
            <a:r>
              <a:rPr lang="en-US" dirty="0"/>
              <a:t>Triple Bottom Line</a:t>
            </a:r>
          </a:p>
        </p:txBody>
      </p:sp>
      <p:grpSp>
        <p:nvGrpSpPr>
          <p:cNvPr id="4" name="Group 3">
            <a:extLst>
              <a:ext uri="{FF2B5EF4-FFF2-40B4-BE49-F238E27FC236}">
                <a16:creationId xmlns:a16="http://schemas.microsoft.com/office/drawing/2014/main" id="{4A649A99-E9D7-422D-939C-8C2810D11EE6}"/>
              </a:ext>
            </a:extLst>
          </p:cNvPr>
          <p:cNvGrpSpPr/>
          <p:nvPr/>
        </p:nvGrpSpPr>
        <p:grpSpPr>
          <a:xfrm>
            <a:off x="1315154" y="1524000"/>
            <a:ext cx="5699191" cy="4502754"/>
            <a:chOff x="3892031" y="1083212"/>
            <a:chExt cx="4612109" cy="4374104"/>
          </a:xfrm>
        </p:grpSpPr>
        <p:grpSp>
          <p:nvGrpSpPr>
            <p:cNvPr id="5" name="Group 4">
              <a:extLst>
                <a:ext uri="{FF2B5EF4-FFF2-40B4-BE49-F238E27FC236}">
                  <a16:creationId xmlns:a16="http://schemas.microsoft.com/office/drawing/2014/main" id="{0CE218F5-2657-4031-B299-2E8A684F09E6}"/>
                </a:ext>
              </a:extLst>
            </p:cNvPr>
            <p:cNvGrpSpPr/>
            <p:nvPr/>
          </p:nvGrpSpPr>
          <p:grpSpPr>
            <a:xfrm>
              <a:off x="3892031" y="1083212"/>
              <a:ext cx="4612109" cy="4374104"/>
              <a:chOff x="3475083" y="582747"/>
              <a:chExt cx="5445112" cy="5164124"/>
            </a:xfrm>
          </p:grpSpPr>
          <p:grpSp>
            <p:nvGrpSpPr>
              <p:cNvPr id="10" name="Group 9">
                <a:extLst>
                  <a:ext uri="{FF2B5EF4-FFF2-40B4-BE49-F238E27FC236}">
                    <a16:creationId xmlns:a16="http://schemas.microsoft.com/office/drawing/2014/main" id="{C40D77B1-7ED4-43B0-8940-0AF94F99CD07}"/>
                  </a:ext>
                </a:extLst>
              </p:cNvPr>
              <p:cNvGrpSpPr/>
              <p:nvPr/>
            </p:nvGrpSpPr>
            <p:grpSpPr>
              <a:xfrm>
                <a:off x="3475083" y="2522602"/>
                <a:ext cx="3224274" cy="3224269"/>
                <a:chOff x="3475083" y="2522602"/>
                <a:chExt cx="3224274" cy="3224269"/>
              </a:xfrm>
            </p:grpSpPr>
            <p:sp>
              <p:nvSpPr>
                <p:cNvPr id="17" name="Oval 16">
                  <a:extLst>
                    <a:ext uri="{FF2B5EF4-FFF2-40B4-BE49-F238E27FC236}">
                      <a16:creationId xmlns:a16="http://schemas.microsoft.com/office/drawing/2014/main" id="{083CCDAE-7253-4788-9DBA-6645CE341494}"/>
                    </a:ext>
                  </a:extLst>
                </p:cNvPr>
                <p:cNvSpPr/>
                <p:nvPr/>
              </p:nvSpPr>
              <p:spPr>
                <a:xfrm>
                  <a:off x="3475083" y="2522602"/>
                  <a:ext cx="3224274" cy="3224269"/>
                </a:xfrm>
                <a:prstGeom prst="ellipse">
                  <a:avLst/>
                </a:prstGeom>
                <a:solidFill>
                  <a:schemeClr val="accent5">
                    <a:lumMod val="50000"/>
                    <a:alpha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B35D3F38-EECE-4467-B344-3B5E31023012}"/>
                    </a:ext>
                  </a:extLst>
                </p:cNvPr>
                <p:cNvSpPr txBox="1"/>
                <p:nvPr/>
              </p:nvSpPr>
              <p:spPr>
                <a:xfrm>
                  <a:off x="3674620" y="3911880"/>
                  <a:ext cx="1981444" cy="4588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rPr>
                    <a:t>Environmental</a:t>
                  </a:r>
                  <a:endParaRPr kumimoji="0" lang="en-IN" sz="2000" b="1" i="0" u="none" strike="noStrike" kern="0" cap="none" spc="0" normalizeH="0" baseline="0" noProof="0" dirty="0">
                    <a:ln>
                      <a:noFill/>
                    </a:ln>
                    <a:solidFill>
                      <a:prstClr val="black"/>
                    </a:solidFill>
                    <a:effectLst/>
                    <a:uLnTx/>
                    <a:uFillTx/>
                    <a:latin typeface="Arial" panose="020B0604020202020204" pitchFamily="34" charset="0"/>
                  </a:endParaRPr>
                </a:p>
              </p:txBody>
            </p:sp>
          </p:grpSp>
          <p:grpSp>
            <p:nvGrpSpPr>
              <p:cNvPr id="11" name="Group 10">
                <a:extLst>
                  <a:ext uri="{FF2B5EF4-FFF2-40B4-BE49-F238E27FC236}">
                    <a16:creationId xmlns:a16="http://schemas.microsoft.com/office/drawing/2014/main" id="{96A07EA3-133E-4A47-81A8-03C47FA07ADE}"/>
                  </a:ext>
                </a:extLst>
              </p:cNvPr>
              <p:cNvGrpSpPr/>
              <p:nvPr/>
            </p:nvGrpSpPr>
            <p:grpSpPr>
              <a:xfrm>
                <a:off x="4457657" y="582747"/>
                <a:ext cx="3224273" cy="3224269"/>
                <a:chOff x="4457657" y="582747"/>
                <a:chExt cx="3224273" cy="3224269"/>
              </a:xfrm>
            </p:grpSpPr>
            <p:sp>
              <p:nvSpPr>
                <p:cNvPr id="15" name="Oval 14">
                  <a:extLst>
                    <a:ext uri="{FF2B5EF4-FFF2-40B4-BE49-F238E27FC236}">
                      <a16:creationId xmlns:a16="http://schemas.microsoft.com/office/drawing/2014/main" id="{B2DD387A-CFA8-48DC-BCBD-ABFF789F0777}"/>
                    </a:ext>
                  </a:extLst>
                </p:cNvPr>
                <p:cNvSpPr/>
                <p:nvPr/>
              </p:nvSpPr>
              <p:spPr>
                <a:xfrm>
                  <a:off x="4457657" y="582747"/>
                  <a:ext cx="3224273" cy="3224269"/>
                </a:xfrm>
                <a:prstGeom prst="ellipse">
                  <a:avLst/>
                </a:prstGeom>
                <a:solidFill>
                  <a:srgbClr val="82302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6" name="TextBox 15">
                  <a:extLst>
                    <a:ext uri="{FF2B5EF4-FFF2-40B4-BE49-F238E27FC236}">
                      <a16:creationId xmlns:a16="http://schemas.microsoft.com/office/drawing/2014/main" id="{60251442-A2CE-45C2-B604-262F19E99075}"/>
                    </a:ext>
                  </a:extLst>
                </p:cNvPr>
                <p:cNvSpPr txBox="1"/>
                <p:nvPr/>
              </p:nvSpPr>
              <p:spPr>
                <a:xfrm>
                  <a:off x="5167712" y="1557712"/>
                  <a:ext cx="1804162" cy="4588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dirty="0">
                      <a:ln>
                        <a:noFill/>
                      </a:ln>
                      <a:solidFill>
                        <a:prstClr val="black"/>
                      </a:solidFill>
                      <a:effectLst/>
                      <a:uLnTx/>
                      <a:uFillTx/>
                      <a:latin typeface="Arial" panose="020B0604020202020204" pitchFamily="34" charset="0"/>
                    </a:rPr>
                    <a:t>Social</a:t>
                  </a:r>
                </a:p>
              </p:txBody>
            </p:sp>
          </p:grpSp>
          <p:grpSp>
            <p:nvGrpSpPr>
              <p:cNvPr id="12" name="Group 11">
                <a:extLst>
                  <a:ext uri="{FF2B5EF4-FFF2-40B4-BE49-F238E27FC236}">
                    <a16:creationId xmlns:a16="http://schemas.microsoft.com/office/drawing/2014/main" id="{494FFFA1-D7EB-43D8-AA68-24DBF831CABA}"/>
                  </a:ext>
                </a:extLst>
              </p:cNvPr>
              <p:cNvGrpSpPr/>
              <p:nvPr/>
            </p:nvGrpSpPr>
            <p:grpSpPr>
              <a:xfrm>
                <a:off x="5695921" y="2461583"/>
                <a:ext cx="3224274" cy="3224269"/>
                <a:chOff x="5695921" y="2461583"/>
                <a:chExt cx="3224274" cy="3224269"/>
              </a:xfrm>
            </p:grpSpPr>
            <p:sp>
              <p:nvSpPr>
                <p:cNvPr id="13" name="Oval 12">
                  <a:extLst>
                    <a:ext uri="{FF2B5EF4-FFF2-40B4-BE49-F238E27FC236}">
                      <a16:creationId xmlns:a16="http://schemas.microsoft.com/office/drawing/2014/main" id="{8C1978D4-CE56-4544-B17B-E03CAE5A9E42}"/>
                    </a:ext>
                  </a:extLst>
                </p:cNvPr>
                <p:cNvSpPr/>
                <p:nvPr/>
              </p:nvSpPr>
              <p:spPr>
                <a:xfrm>
                  <a:off x="5695921" y="2461583"/>
                  <a:ext cx="3224274" cy="3224269"/>
                </a:xfrm>
                <a:prstGeom prst="ellipse">
                  <a:avLst/>
                </a:prstGeom>
                <a:solidFill>
                  <a:srgbClr val="00206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4" name="TextBox 13">
                  <a:extLst>
                    <a:ext uri="{FF2B5EF4-FFF2-40B4-BE49-F238E27FC236}">
                      <a16:creationId xmlns:a16="http://schemas.microsoft.com/office/drawing/2014/main" id="{6A8BE05B-352A-4391-84F2-AF5C7C2D73B0}"/>
                    </a:ext>
                  </a:extLst>
                </p:cNvPr>
                <p:cNvSpPr txBox="1"/>
                <p:nvPr/>
              </p:nvSpPr>
              <p:spPr>
                <a:xfrm>
                  <a:off x="6808943" y="3841730"/>
                  <a:ext cx="1731086" cy="4588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rPr>
                    <a:t>Financial</a:t>
                  </a:r>
                  <a:endParaRPr kumimoji="0" lang="en-IN" sz="2000" b="1" i="0" u="none" strike="noStrike" kern="0" cap="none" spc="0" normalizeH="0" baseline="0" noProof="0" dirty="0">
                    <a:ln>
                      <a:noFill/>
                    </a:ln>
                    <a:solidFill>
                      <a:prstClr val="black"/>
                    </a:solidFill>
                    <a:effectLst/>
                    <a:uLnTx/>
                    <a:uFillTx/>
                    <a:latin typeface="Arial" panose="020B0604020202020204" pitchFamily="34" charset="0"/>
                  </a:endParaRPr>
                </a:p>
              </p:txBody>
            </p:sp>
          </p:grpSp>
        </p:grpSp>
        <p:grpSp>
          <p:nvGrpSpPr>
            <p:cNvPr id="6" name="Group 5">
              <a:extLst>
                <a:ext uri="{FF2B5EF4-FFF2-40B4-BE49-F238E27FC236}">
                  <a16:creationId xmlns:a16="http://schemas.microsoft.com/office/drawing/2014/main" id="{76BE7D31-AC59-444E-BA3C-6D0B1B7DB730}"/>
                </a:ext>
              </a:extLst>
            </p:cNvPr>
            <p:cNvGrpSpPr/>
            <p:nvPr/>
          </p:nvGrpSpPr>
          <p:grpSpPr>
            <a:xfrm>
              <a:off x="5630205" y="3007806"/>
              <a:ext cx="992846" cy="925322"/>
              <a:chOff x="5643192" y="2721493"/>
              <a:chExt cx="1002477" cy="934300"/>
            </a:xfrm>
          </p:grpSpPr>
          <p:sp>
            <p:nvSpPr>
              <p:cNvPr id="7" name="Oval 6">
                <a:extLst>
                  <a:ext uri="{FF2B5EF4-FFF2-40B4-BE49-F238E27FC236}">
                    <a16:creationId xmlns:a16="http://schemas.microsoft.com/office/drawing/2014/main" id="{CD27A2DB-767C-4A76-9848-9D90FD292122}"/>
                  </a:ext>
                </a:extLst>
              </p:cNvPr>
              <p:cNvSpPr/>
              <p:nvPr/>
            </p:nvSpPr>
            <p:spPr>
              <a:xfrm>
                <a:off x="5677279" y="2721493"/>
                <a:ext cx="934302" cy="9343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AF1BC9E6-DBC7-4181-B31A-5971D1834509}"/>
                  </a:ext>
                </a:extLst>
              </p:cNvPr>
              <p:cNvSpPr txBox="1"/>
              <p:nvPr/>
            </p:nvSpPr>
            <p:spPr>
              <a:xfrm>
                <a:off x="5643192" y="3053200"/>
                <a:ext cx="1002477" cy="301884"/>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dirty="0">
                    <a:ln>
                      <a:noFill/>
                    </a:ln>
                    <a:solidFill>
                      <a:srgbClr val="44546A"/>
                    </a:solidFill>
                    <a:effectLst/>
                    <a:uLnTx/>
                    <a:uFillTx/>
                    <a:latin typeface="Arial" panose="020B0604020202020204" pitchFamily="34" charset="0"/>
                  </a:rPr>
                  <a:t>Balance</a:t>
                </a:r>
              </a:p>
            </p:txBody>
          </p:sp>
        </p:grpSp>
      </p:grpSp>
    </p:spTree>
    <p:extLst>
      <p:ext uri="{BB962C8B-B14F-4D97-AF65-F5344CB8AC3E}">
        <p14:creationId xmlns:p14="http://schemas.microsoft.com/office/powerpoint/2010/main" val="3561307977"/>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457200" y="1676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9459" name="Rectangle 6"/>
          <p:cNvSpPr>
            <a:spLocks noChangeArrowheads="1"/>
          </p:cNvSpPr>
          <p:nvPr/>
        </p:nvSpPr>
        <p:spPr bwMode="auto">
          <a:xfrm>
            <a:off x="381000" y="685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graphicFrame>
        <p:nvGraphicFramePr>
          <p:cNvPr id="3" name="Diagram 2">
            <a:extLst>
              <a:ext uri="{FF2B5EF4-FFF2-40B4-BE49-F238E27FC236}">
                <a16:creationId xmlns:a16="http://schemas.microsoft.com/office/drawing/2014/main" id="{54E95607-C29F-7FBC-B732-409125BEF143}"/>
              </a:ext>
            </a:extLst>
          </p:cNvPr>
          <p:cNvGraphicFramePr/>
          <p:nvPr>
            <p:extLst>
              <p:ext uri="{D42A27DB-BD31-4B8C-83A1-F6EECF244321}">
                <p14:modId xmlns:p14="http://schemas.microsoft.com/office/powerpoint/2010/main" val="853036658"/>
              </p:ext>
            </p:extLst>
          </p:nvPr>
        </p:nvGraphicFramePr>
        <p:xfrm>
          <a:off x="685800" y="2438400"/>
          <a:ext cx="7772400" cy="3108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Group Discussion</a:t>
            </a:r>
          </a:p>
        </p:txBody>
      </p:sp>
    </p:spTree>
    <p:extLst>
      <p:ext uri="{BB962C8B-B14F-4D97-AF65-F5344CB8AC3E}">
        <p14:creationId xmlns:p14="http://schemas.microsoft.com/office/powerpoint/2010/main" val="1883939390"/>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16AFF4D-DAE5-4F25-B07E-D27158A1AC60}"/>
              </a:ext>
            </a:extLst>
          </p:cNvPr>
          <p:cNvGraphicFramePr>
            <a:graphicFrameLocks noGrp="1"/>
          </p:cNvGraphicFramePr>
          <p:nvPr>
            <p:ph idx="1"/>
            <p:extLst>
              <p:ext uri="{D42A27DB-BD31-4B8C-83A1-F6EECF244321}">
                <p14:modId xmlns:p14="http://schemas.microsoft.com/office/powerpoint/2010/main" val="4209605595"/>
              </p:ext>
            </p:extLst>
          </p:nvPr>
        </p:nvGraphicFramePr>
        <p:xfrm>
          <a:off x="822324" y="1535906"/>
          <a:ext cx="7543800" cy="4548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1B0E27F-BB2B-44E5-B0DA-AB17180A53DC}"/>
              </a:ext>
            </a:extLst>
          </p:cNvPr>
          <p:cNvSpPr>
            <a:spLocks noGrp="1"/>
          </p:cNvSpPr>
          <p:nvPr>
            <p:ph type="title"/>
          </p:nvPr>
        </p:nvSpPr>
        <p:spPr>
          <a:xfrm>
            <a:off x="381000" y="381000"/>
            <a:ext cx="6477000" cy="766589"/>
          </a:xfrm>
        </p:spPr>
        <p:txBody>
          <a:bodyPr>
            <a:noAutofit/>
          </a:bodyPr>
          <a:lstStyle/>
          <a:p>
            <a:r>
              <a:rPr lang="en-US" sz="3200" dirty="0"/>
              <a:t>Energy Use and the Indoor Environment</a:t>
            </a:r>
          </a:p>
        </p:txBody>
      </p:sp>
      <p:sp>
        <p:nvSpPr>
          <p:cNvPr id="6" name="Arrow: Left-Right 5">
            <a:extLst>
              <a:ext uri="{FF2B5EF4-FFF2-40B4-BE49-F238E27FC236}">
                <a16:creationId xmlns:a16="http://schemas.microsoft.com/office/drawing/2014/main" id="{CAE3108C-2B5C-4C44-B016-4EE2FF869418}"/>
              </a:ext>
            </a:extLst>
          </p:cNvPr>
          <p:cNvSpPr/>
          <p:nvPr/>
        </p:nvSpPr>
        <p:spPr>
          <a:xfrm>
            <a:off x="1923128" y="3962400"/>
            <a:ext cx="5342191" cy="868342"/>
          </a:xfrm>
          <a:prstGeom prst="leftRightArrow">
            <a:avLst>
              <a:gd name="adj1" fmla="val 60000"/>
              <a:gd name="adj2" fmla="val 50000"/>
            </a:avLst>
          </a:prstGeom>
          <a:solidFill>
            <a:schemeClr val="tx1">
              <a:alpha val="60000"/>
            </a:schemeClr>
          </a:solidFill>
          <a:ln>
            <a:noFill/>
          </a:ln>
          <a:effectLst>
            <a:outerShdw blurRad="50800" dist="38100" dir="2700000" algn="tl" rotWithShape="0">
              <a:prstClr val="black">
                <a:alpha val="10000"/>
              </a:prstClr>
            </a:outerShdw>
          </a:effectLst>
          <a:scene3d>
            <a:camera prst="orthographicFront">
              <a:rot lat="0" lon="0" rev="0"/>
            </a:camera>
            <a:lightRig rig="contrasting" dir="t">
              <a:rot lat="0" lon="0" rev="7800000"/>
            </a:lightRig>
          </a:scene3d>
          <a:sp3d>
            <a:bevelT w="139700" h="1397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ctr"/>
            <a:r>
              <a:rPr lang="en-US" sz="2800" dirty="0">
                <a:solidFill>
                  <a:schemeClr val="bg1"/>
                </a:solidFill>
              </a:rPr>
              <a:t>Indoor Environment</a:t>
            </a:r>
          </a:p>
        </p:txBody>
      </p:sp>
    </p:spTree>
    <p:extLst>
      <p:ext uri="{BB962C8B-B14F-4D97-AF65-F5344CB8AC3E}">
        <p14:creationId xmlns:p14="http://schemas.microsoft.com/office/powerpoint/2010/main" val="39706811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r>
              <a:rPr lang="en-US" dirty="0"/>
              <a:t>Safety Message</a:t>
            </a:r>
          </a:p>
        </p:txBody>
      </p:sp>
      <p:sp>
        <p:nvSpPr>
          <p:cNvPr id="6147" name="Rectangle 3"/>
          <p:cNvSpPr>
            <a:spLocks noGrp="1" noChangeArrowheads="1"/>
          </p:cNvSpPr>
          <p:nvPr>
            <p:ph type="subTitle" idx="1"/>
          </p:nvPr>
        </p:nvSpPr>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47316"/>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7950A8-6682-44E3-9D4F-11BAA19C9EF4}"/>
              </a:ext>
            </a:extLst>
          </p:cNvPr>
          <p:cNvSpPr>
            <a:spLocks noGrp="1"/>
          </p:cNvSpPr>
          <p:nvPr>
            <p:ph type="title"/>
          </p:nvPr>
        </p:nvSpPr>
        <p:spPr/>
        <p:txBody>
          <a:bodyPr/>
          <a:lstStyle/>
          <a:p>
            <a:r>
              <a:rPr lang="en-US" sz="3600" dirty="0"/>
              <a:t>What Affects Occupants?</a:t>
            </a:r>
          </a:p>
        </p:txBody>
      </p:sp>
      <p:sp>
        <p:nvSpPr>
          <p:cNvPr id="5" name="Text Placeholder 4">
            <a:extLst>
              <a:ext uri="{FF2B5EF4-FFF2-40B4-BE49-F238E27FC236}">
                <a16:creationId xmlns:a16="http://schemas.microsoft.com/office/drawing/2014/main" id="{C2377DA5-B40D-46FE-BBF1-8FE01CFD595D}"/>
              </a:ext>
            </a:extLst>
          </p:cNvPr>
          <p:cNvSpPr>
            <a:spLocks noGrp="1"/>
          </p:cNvSpPr>
          <p:nvPr>
            <p:ph type="body" idx="1"/>
          </p:nvPr>
        </p:nvSpPr>
        <p:spPr/>
        <p:txBody>
          <a:bodyPr>
            <a:normAutofit/>
          </a:bodyPr>
          <a:lstStyle/>
          <a:p>
            <a:r>
              <a:rPr lang="en-US" dirty="0"/>
              <a:t>Health affected by:</a:t>
            </a:r>
          </a:p>
        </p:txBody>
      </p:sp>
      <p:graphicFrame>
        <p:nvGraphicFramePr>
          <p:cNvPr id="2" name="Content Placeholder 1">
            <a:extLst>
              <a:ext uri="{FF2B5EF4-FFF2-40B4-BE49-F238E27FC236}">
                <a16:creationId xmlns:a16="http://schemas.microsoft.com/office/drawing/2014/main" id="{807CF239-60BB-083D-E890-D30D5E83D906}"/>
              </a:ext>
            </a:extLst>
          </p:cNvPr>
          <p:cNvGraphicFramePr>
            <a:graphicFrameLocks noGrp="1"/>
          </p:cNvGraphicFramePr>
          <p:nvPr>
            <p:ph sz="half" idx="2"/>
            <p:extLst>
              <p:ext uri="{D42A27DB-BD31-4B8C-83A1-F6EECF244321}">
                <p14:modId xmlns:p14="http://schemas.microsoft.com/office/powerpoint/2010/main" val="3888039828"/>
              </p:ext>
            </p:extLst>
          </p:nvPr>
        </p:nvGraphicFramePr>
        <p:xfrm>
          <a:off x="612775" y="2362201"/>
          <a:ext cx="3654425" cy="3505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2D2F4F3B-C7E0-4559-A09E-BBC8435FAF8C}"/>
              </a:ext>
            </a:extLst>
          </p:cNvPr>
          <p:cNvSpPr>
            <a:spLocks noGrp="1"/>
          </p:cNvSpPr>
          <p:nvPr>
            <p:ph type="body" sz="quarter" idx="3"/>
          </p:nvPr>
        </p:nvSpPr>
        <p:spPr/>
        <p:txBody>
          <a:bodyPr>
            <a:normAutofit/>
          </a:bodyPr>
          <a:lstStyle/>
          <a:p>
            <a:r>
              <a:rPr lang="en-US" dirty="0"/>
              <a:t>Comfort affected by:</a:t>
            </a:r>
          </a:p>
        </p:txBody>
      </p:sp>
      <p:graphicFrame>
        <p:nvGraphicFramePr>
          <p:cNvPr id="3" name="Content Placeholder 2">
            <a:extLst>
              <a:ext uri="{FF2B5EF4-FFF2-40B4-BE49-F238E27FC236}">
                <a16:creationId xmlns:a16="http://schemas.microsoft.com/office/drawing/2014/main" id="{906690EA-83DD-0662-D36F-BFB2972283D3}"/>
              </a:ext>
            </a:extLst>
          </p:cNvPr>
          <p:cNvGraphicFramePr>
            <a:graphicFrameLocks noGrp="1"/>
          </p:cNvGraphicFramePr>
          <p:nvPr>
            <p:ph sz="quarter" idx="4"/>
            <p:extLst>
              <p:ext uri="{D42A27DB-BD31-4B8C-83A1-F6EECF244321}">
                <p14:modId xmlns:p14="http://schemas.microsoft.com/office/powerpoint/2010/main" val="3265336086"/>
              </p:ext>
            </p:extLst>
          </p:nvPr>
        </p:nvGraphicFramePr>
        <p:xfrm>
          <a:off x="4800601" y="2286000"/>
          <a:ext cx="3654425" cy="358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72054508"/>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7950A8-6682-44E3-9D4F-11BAA19C9EF4}"/>
              </a:ext>
            </a:extLst>
          </p:cNvPr>
          <p:cNvSpPr>
            <a:spLocks noGrp="1"/>
          </p:cNvSpPr>
          <p:nvPr>
            <p:ph type="title"/>
          </p:nvPr>
        </p:nvSpPr>
        <p:spPr>
          <a:xfrm>
            <a:off x="304800" y="274638"/>
            <a:ext cx="8229600" cy="1143000"/>
          </a:xfrm>
        </p:spPr>
        <p:txBody>
          <a:bodyPr/>
          <a:lstStyle/>
          <a:p>
            <a:r>
              <a:rPr lang="en-US" dirty="0"/>
              <a:t>Connection to Energy Use</a:t>
            </a:r>
          </a:p>
        </p:txBody>
      </p:sp>
      <p:sp>
        <p:nvSpPr>
          <p:cNvPr id="5" name="Text Placeholder 4">
            <a:extLst>
              <a:ext uri="{FF2B5EF4-FFF2-40B4-BE49-F238E27FC236}">
                <a16:creationId xmlns:a16="http://schemas.microsoft.com/office/drawing/2014/main" id="{C2377DA5-B40D-46FE-BBF1-8FE01CFD595D}"/>
              </a:ext>
            </a:extLst>
          </p:cNvPr>
          <p:cNvSpPr>
            <a:spLocks noGrp="1"/>
          </p:cNvSpPr>
          <p:nvPr>
            <p:ph type="body" idx="1"/>
          </p:nvPr>
        </p:nvSpPr>
        <p:spPr/>
        <p:txBody>
          <a:bodyPr>
            <a:noAutofit/>
          </a:bodyPr>
          <a:lstStyle/>
          <a:p>
            <a:r>
              <a:rPr lang="en-US" sz="2800" dirty="0"/>
              <a:t>Health Improved by</a:t>
            </a:r>
          </a:p>
        </p:txBody>
      </p:sp>
      <p:sp>
        <p:nvSpPr>
          <p:cNvPr id="6" name="Content Placeholder 5">
            <a:extLst>
              <a:ext uri="{FF2B5EF4-FFF2-40B4-BE49-F238E27FC236}">
                <a16:creationId xmlns:a16="http://schemas.microsoft.com/office/drawing/2014/main" id="{BC77DF49-638D-4B91-B111-3B6A9B6B3A8E}"/>
              </a:ext>
            </a:extLst>
          </p:cNvPr>
          <p:cNvSpPr>
            <a:spLocks noGrp="1"/>
          </p:cNvSpPr>
          <p:nvPr>
            <p:ph sz="half" idx="2"/>
          </p:nvPr>
        </p:nvSpPr>
        <p:spPr/>
        <p:txBody>
          <a:bodyPr>
            <a:normAutofit/>
          </a:bodyPr>
          <a:lstStyle/>
          <a:p>
            <a:r>
              <a:rPr lang="en-US" sz="2800" dirty="0"/>
              <a:t>Ventilation</a:t>
            </a:r>
          </a:p>
        </p:txBody>
      </p:sp>
      <p:sp>
        <p:nvSpPr>
          <p:cNvPr id="7" name="Text Placeholder 6">
            <a:extLst>
              <a:ext uri="{FF2B5EF4-FFF2-40B4-BE49-F238E27FC236}">
                <a16:creationId xmlns:a16="http://schemas.microsoft.com/office/drawing/2014/main" id="{2D2F4F3B-C7E0-4559-A09E-BBC8435FAF8C}"/>
              </a:ext>
            </a:extLst>
          </p:cNvPr>
          <p:cNvSpPr>
            <a:spLocks noGrp="1"/>
          </p:cNvSpPr>
          <p:nvPr>
            <p:ph type="body" sz="quarter" idx="3"/>
          </p:nvPr>
        </p:nvSpPr>
        <p:spPr>
          <a:xfrm>
            <a:off x="4645025" y="1460772"/>
            <a:ext cx="3840480" cy="736282"/>
          </a:xfrm>
        </p:spPr>
        <p:txBody>
          <a:bodyPr>
            <a:noAutofit/>
          </a:bodyPr>
          <a:lstStyle/>
          <a:p>
            <a:r>
              <a:rPr lang="en-US" sz="2800" dirty="0"/>
              <a:t>Comfort improved by</a:t>
            </a:r>
          </a:p>
        </p:txBody>
      </p:sp>
      <p:sp>
        <p:nvSpPr>
          <p:cNvPr id="8" name="Content Placeholder 7">
            <a:extLst>
              <a:ext uri="{FF2B5EF4-FFF2-40B4-BE49-F238E27FC236}">
                <a16:creationId xmlns:a16="http://schemas.microsoft.com/office/drawing/2014/main" id="{75BC1020-ECAB-4B66-84E8-E404769DBB23}"/>
              </a:ext>
            </a:extLst>
          </p:cNvPr>
          <p:cNvSpPr>
            <a:spLocks noGrp="1"/>
          </p:cNvSpPr>
          <p:nvPr>
            <p:ph sz="quarter" idx="4"/>
          </p:nvPr>
        </p:nvSpPr>
        <p:spPr>
          <a:xfrm>
            <a:off x="4645025" y="2197054"/>
            <a:ext cx="4041775" cy="3951288"/>
          </a:xfrm>
        </p:spPr>
        <p:txBody>
          <a:bodyPr>
            <a:normAutofit/>
          </a:bodyPr>
          <a:lstStyle/>
          <a:p>
            <a:r>
              <a:rPr lang="en-US" sz="2800" dirty="0"/>
              <a:t>Ventilation</a:t>
            </a:r>
          </a:p>
          <a:p>
            <a:r>
              <a:rPr lang="en-US" sz="2800" dirty="0"/>
              <a:t>HVAC adjustments</a:t>
            </a:r>
          </a:p>
          <a:p>
            <a:pPr lvl="1"/>
            <a:r>
              <a:rPr lang="en-US" sz="2400" dirty="0"/>
              <a:t>Thermostat setting</a:t>
            </a:r>
          </a:p>
          <a:p>
            <a:pPr lvl="1"/>
            <a:r>
              <a:rPr lang="en-US" sz="2400" dirty="0"/>
              <a:t>Scheduling</a:t>
            </a:r>
          </a:p>
          <a:p>
            <a:r>
              <a:rPr lang="en-US" sz="2800" dirty="0"/>
              <a:t>Lighting adjustments</a:t>
            </a:r>
          </a:p>
        </p:txBody>
      </p:sp>
      <p:pic>
        <p:nvPicPr>
          <p:cNvPr id="9" name="Picture 9" descr="MCj03201520000[1]">
            <a:extLst>
              <a:ext uri="{FF2B5EF4-FFF2-40B4-BE49-F238E27FC236}">
                <a16:creationId xmlns:a16="http://schemas.microsoft.com/office/drawing/2014/main" id="{E8A69297-408F-4E9E-A5D7-FE068A89E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462" y="2931362"/>
            <a:ext cx="1827213" cy="13843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79492121"/>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A8E45-4294-4BAF-9DA8-193A6B96EFB5}"/>
              </a:ext>
            </a:extLst>
          </p:cNvPr>
          <p:cNvSpPr>
            <a:spLocks noGrp="1"/>
          </p:cNvSpPr>
          <p:nvPr>
            <p:ph type="title"/>
          </p:nvPr>
        </p:nvSpPr>
        <p:spPr/>
        <p:txBody>
          <a:bodyPr/>
          <a:lstStyle/>
          <a:p>
            <a:r>
              <a:rPr lang="en-US" dirty="0"/>
              <a:t>Balancing Priorities</a:t>
            </a:r>
          </a:p>
        </p:txBody>
      </p:sp>
      <p:grpSp>
        <p:nvGrpSpPr>
          <p:cNvPr id="4" name="Group 3">
            <a:extLst>
              <a:ext uri="{FF2B5EF4-FFF2-40B4-BE49-F238E27FC236}">
                <a16:creationId xmlns:a16="http://schemas.microsoft.com/office/drawing/2014/main" id="{4A649A99-E9D7-422D-939C-8C2810D11EE6}"/>
              </a:ext>
            </a:extLst>
          </p:cNvPr>
          <p:cNvGrpSpPr/>
          <p:nvPr/>
        </p:nvGrpSpPr>
        <p:grpSpPr>
          <a:xfrm>
            <a:off x="1164925" y="1754659"/>
            <a:ext cx="6095999" cy="4333278"/>
            <a:chOff x="3770457" y="1307281"/>
            <a:chExt cx="4933229" cy="4209470"/>
          </a:xfrm>
        </p:grpSpPr>
        <p:grpSp>
          <p:nvGrpSpPr>
            <p:cNvPr id="5" name="Group 4">
              <a:extLst>
                <a:ext uri="{FF2B5EF4-FFF2-40B4-BE49-F238E27FC236}">
                  <a16:creationId xmlns:a16="http://schemas.microsoft.com/office/drawing/2014/main" id="{0CE218F5-2657-4031-B299-2E8A684F09E6}"/>
                </a:ext>
              </a:extLst>
            </p:cNvPr>
            <p:cNvGrpSpPr/>
            <p:nvPr/>
          </p:nvGrpSpPr>
          <p:grpSpPr>
            <a:xfrm>
              <a:off x="3770457" y="1307281"/>
              <a:ext cx="4933229" cy="4209470"/>
              <a:chOff x="3331550" y="847286"/>
              <a:chExt cx="5824230" cy="4969755"/>
            </a:xfrm>
          </p:grpSpPr>
          <p:grpSp>
            <p:nvGrpSpPr>
              <p:cNvPr id="10" name="Group 9">
                <a:extLst>
                  <a:ext uri="{FF2B5EF4-FFF2-40B4-BE49-F238E27FC236}">
                    <a16:creationId xmlns:a16="http://schemas.microsoft.com/office/drawing/2014/main" id="{C40D77B1-7ED4-43B0-8940-0AF94F99CD07}"/>
                  </a:ext>
                </a:extLst>
              </p:cNvPr>
              <p:cNvGrpSpPr/>
              <p:nvPr/>
            </p:nvGrpSpPr>
            <p:grpSpPr>
              <a:xfrm>
                <a:off x="3331550" y="2592771"/>
                <a:ext cx="3224274" cy="3224269"/>
                <a:chOff x="3331550" y="2592771"/>
                <a:chExt cx="3224274" cy="3224269"/>
              </a:xfrm>
            </p:grpSpPr>
            <p:sp>
              <p:nvSpPr>
                <p:cNvPr id="17" name="Oval 16">
                  <a:extLst>
                    <a:ext uri="{FF2B5EF4-FFF2-40B4-BE49-F238E27FC236}">
                      <a16:creationId xmlns:a16="http://schemas.microsoft.com/office/drawing/2014/main" id="{083CCDAE-7253-4788-9DBA-6645CE341494}"/>
                    </a:ext>
                  </a:extLst>
                </p:cNvPr>
                <p:cNvSpPr/>
                <p:nvPr/>
              </p:nvSpPr>
              <p:spPr>
                <a:xfrm>
                  <a:off x="3331550" y="2592771"/>
                  <a:ext cx="3224274" cy="3224269"/>
                </a:xfrm>
                <a:prstGeom prst="ellipse">
                  <a:avLst/>
                </a:prstGeom>
                <a:solidFill>
                  <a:sysClr val="window" lastClr="FFFFFF">
                    <a:lumMod val="65000"/>
                    <a:alpha val="60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B35D3F38-EECE-4467-B344-3B5E31023012}"/>
                    </a:ext>
                  </a:extLst>
                </p:cNvPr>
                <p:cNvSpPr txBox="1"/>
                <p:nvPr/>
              </p:nvSpPr>
              <p:spPr>
                <a:xfrm>
                  <a:off x="3623409" y="4039077"/>
                  <a:ext cx="1724583" cy="629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itchFamily="34" charset="0"/>
                    </a:rPr>
                    <a:t>Operations &amp; Maintenance</a:t>
                  </a:r>
                  <a:endParaRPr kumimoji="0" lang="en-IN"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grpSp>
          <p:grpSp>
            <p:nvGrpSpPr>
              <p:cNvPr id="11" name="Group 10">
                <a:extLst>
                  <a:ext uri="{FF2B5EF4-FFF2-40B4-BE49-F238E27FC236}">
                    <a16:creationId xmlns:a16="http://schemas.microsoft.com/office/drawing/2014/main" id="{96A07EA3-133E-4A47-81A8-03C47FA07ADE}"/>
                  </a:ext>
                </a:extLst>
              </p:cNvPr>
              <p:cNvGrpSpPr/>
              <p:nvPr/>
            </p:nvGrpSpPr>
            <p:grpSpPr>
              <a:xfrm>
                <a:off x="4530457" y="847286"/>
                <a:ext cx="3224273" cy="3224269"/>
                <a:chOff x="4530457" y="847286"/>
                <a:chExt cx="3224273" cy="3224269"/>
              </a:xfrm>
            </p:grpSpPr>
            <p:sp>
              <p:nvSpPr>
                <p:cNvPr id="15" name="Oval 14">
                  <a:extLst>
                    <a:ext uri="{FF2B5EF4-FFF2-40B4-BE49-F238E27FC236}">
                      <a16:creationId xmlns:a16="http://schemas.microsoft.com/office/drawing/2014/main" id="{B2DD387A-CFA8-48DC-BCBD-ABFF789F0777}"/>
                    </a:ext>
                  </a:extLst>
                </p:cNvPr>
                <p:cNvSpPr/>
                <p:nvPr/>
              </p:nvSpPr>
              <p:spPr>
                <a:xfrm>
                  <a:off x="4530457" y="847286"/>
                  <a:ext cx="3224273" cy="3224269"/>
                </a:xfrm>
                <a:prstGeom prst="ellipse">
                  <a:avLst/>
                </a:prstGeom>
                <a:solidFill>
                  <a:srgbClr val="82302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6" name="TextBox 15">
                  <a:extLst>
                    <a:ext uri="{FF2B5EF4-FFF2-40B4-BE49-F238E27FC236}">
                      <a16:creationId xmlns:a16="http://schemas.microsoft.com/office/drawing/2014/main" id="{60251442-A2CE-45C2-B604-262F19E99075}"/>
                    </a:ext>
                  </a:extLst>
                </p:cNvPr>
                <p:cNvSpPr txBox="1"/>
                <p:nvPr/>
              </p:nvSpPr>
              <p:spPr>
                <a:xfrm>
                  <a:off x="5333247" y="1517591"/>
                  <a:ext cx="1834130" cy="10589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itchFamily="34" charset="0"/>
                    </a:rPr>
                    <a:t>Occupancy Comfort &amp; Productivity</a:t>
                  </a:r>
                </a:p>
              </p:txBody>
            </p:sp>
          </p:grpSp>
          <p:grpSp>
            <p:nvGrpSpPr>
              <p:cNvPr id="12" name="Group 11">
                <a:extLst>
                  <a:ext uri="{FF2B5EF4-FFF2-40B4-BE49-F238E27FC236}">
                    <a16:creationId xmlns:a16="http://schemas.microsoft.com/office/drawing/2014/main" id="{494FFFA1-D7EB-43D8-AA68-24DBF831CABA}"/>
                  </a:ext>
                </a:extLst>
              </p:cNvPr>
              <p:cNvGrpSpPr/>
              <p:nvPr/>
            </p:nvGrpSpPr>
            <p:grpSpPr>
              <a:xfrm>
                <a:off x="5931506" y="2592772"/>
                <a:ext cx="3224274" cy="3224269"/>
                <a:chOff x="5931506" y="2592772"/>
                <a:chExt cx="3224274" cy="3224269"/>
              </a:xfrm>
            </p:grpSpPr>
            <p:sp>
              <p:nvSpPr>
                <p:cNvPr id="13" name="Oval 12">
                  <a:extLst>
                    <a:ext uri="{FF2B5EF4-FFF2-40B4-BE49-F238E27FC236}">
                      <a16:creationId xmlns:a16="http://schemas.microsoft.com/office/drawing/2014/main" id="{8C1978D4-CE56-4544-B17B-E03CAE5A9E42}"/>
                    </a:ext>
                  </a:extLst>
                </p:cNvPr>
                <p:cNvSpPr/>
                <p:nvPr/>
              </p:nvSpPr>
              <p:spPr>
                <a:xfrm>
                  <a:off x="5931506" y="2592772"/>
                  <a:ext cx="3224274" cy="3224269"/>
                </a:xfrm>
                <a:prstGeom prst="ellipse">
                  <a:avLst/>
                </a:prstGeom>
                <a:solidFill>
                  <a:srgbClr val="002060">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4" name="TextBox 13">
                  <a:extLst>
                    <a:ext uri="{FF2B5EF4-FFF2-40B4-BE49-F238E27FC236}">
                      <a16:creationId xmlns:a16="http://schemas.microsoft.com/office/drawing/2014/main" id="{6A8BE05B-352A-4391-84F2-AF5C7C2D73B0}"/>
                    </a:ext>
                  </a:extLst>
                </p:cNvPr>
                <p:cNvSpPr txBox="1"/>
                <p:nvPr/>
              </p:nvSpPr>
              <p:spPr>
                <a:xfrm>
                  <a:off x="7023957" y="3977665"/>
                  <a:ext cx="1805004" cy="7412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itchFamily="34" charset="0"/>
                    </a:rPr>
                    <a:t>Security Considerations</a:t>
                  </a:r>
                  <a:endParaRPr kumimoji="0" lang="en-IN" sz="1800" b="1" i="0" u="none" strike="noStrike" kern="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grpSp>
        </p:grpSp>
        <p:grpSp>
          <p:nvGrpSpPr>
            <p:cNvPr id="6" name="Group 5">
              <a:extLst>
                <a:ext uri="{FF2B5EF4-FFF2-40B4-BE49-F238E27FC236}">
                  <a16:creationId xmlns:a16="http://schemas.microsoft.com/office/drawing/2014/main" id="{76BE7D31-AC59-444E-BA3C-6D0B1B7DB730}"/>
                </a:ext>
              </a:extLst>
            </p:cNvPr>
            <p:cNvGrpSpPr/>
            <p:nvPr/>
          </p:nvGrpSpPr>
          <p:grpSpPr>
            <a:xfrm>
              <a:off x="5706891" y="3338874"/>
              <a:ext cx="992846" cy="925322"/>
              <a:chOff x="5720622" y="3055773"/>
              <a:chExt cx="1002477" cy="934300"/>
            </a:xfrm>
          </p:grpSpPr>
          <p:sp>
            <p:nvSpPr>
              <p:cNvPr id="7" name="Oval 6">
                <a:extLst>
                  <a:ext uri="{FF2B5EF4-FFF2-40B4-BE49-F238E27FC236}">
                    <a16:creationId xmlns:a16="http://schemas.microsoft.com/office/drawing/2014/main" id="{CD27A2DB-767C-4A76-9848-9D90FD292122}"/>
                  </a:ext>
                </a:extLst>
              </p:cNvPr>
              <p:cNvSpPr/>
              <p:nvPr/>
            </p:nvSpPr>
            <p:spPr>
              <a:xfrm>
                <a:off x="5739540" y="3055773"/>
                <a:ext cx="934302" cy="9343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TextBox 7">
                <a:extLst>
                  <a:ext uri="{FF2B5EF4-FFF2-40B4-BE49-F238E27FC236}">
                    <a16:creationId xmlns:a16="http://schemas.microsoft.com/office/drawing/2014/main" id="{AF1BC9E6-DBC7-4181-B31A-5971D1834509}"/>
                  </a:ext>
                </a:extLst>
              </p:cNvPr>
              <p:cNvSpPr txBox="1"/>
              <p:nvPr/>
            </p:nvSpPr>
            <p:spPr>
              <a:xfrm>
                <a:off x="5720622" y="3371980"/>
                <a:ext cx="1002477" cy="30188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300" normalizeH="0" baseline="0" noProof="0" dirty="0">
                    <a:ln>
                      <a:noFill/>
                    </a:ln>
                    <a:solidFill>
                      <a:srgbClr val="44546A"/>
                    </a:solidFill>
                    <a:effectLst/>
                    <a:uLnTx/>
                    <a:uFillTx/>
                    <a:latin typeface="Arial" panose="020B0604020202020204" pitchFamily="34" charset="0"/>
                    <a:ea typeface="+mn-ea"/>
                    <a:cs typeface="Arial" pitchFamily="34" charset="0"/>
                  </a:rPr>
                  <a:t>Balance</a:t>
                </a:r>
              </a:p>
            </p:txBody>
          </p:sp>
        </p:grpSp>
      </p:grpSp>
    </p:spTree>
    <p:extLst>
      <p:ext uri="{BB962C8B-B14F-4D97-AF65-F5344CB8AC3E}">
        <p14:creationId xmlns:p14="http://schemas.microsoft.com/office/powerpoint/2010/main" val="3291646171"/>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3">
            <a:extLst>
              <a:ext uri="{FF2B5EF4-FFF2-40B4-BE49-F238E27FC236}">
                <a16:creationId xmlns:a16="http://schemas.microsoft.com/office/drawing/2014/main" id="{12049188-7139-49C5-B830-335D3A84872F}"/>
              </a:ext>
            </a:extLst>
          </p:cNvPr>
          <p:cNvSpPr>
            <a:spLocks noGrp="1" noChangeArrowheads="1"/>
          </p:cNvSpPr>
          <p:nvPr>
            <p:ph idx="1"/>
          </p:nvPr>
        </p:nvSpPr>
        <p:spPr>
          <a:xfrm>
            <a:off x="548640" y="1659866"/>
            <a:ext cx="7985760" cy="2073934"/>
          </a:xfrm>
        </p:spPr>
        <p:txBody>
          <a:bodyPr>
            <a:normAutofit/>
          </a:bodyPr>
          <a:lstStyle/>
          <a:p>
            <a:pPr eaLnBrk="1" hangingPunct="1"/>
            <a:r>
              <a:rPr lang="en-US" altLang="en-US" sz="2800" dirty="0"/>
              <a:t>Providing more outside air than required wastes energy</a:t>
            </a:r>
          </a:p>
          <a:p>
            <a:pPr eaLnBrk="1" hangingPunct="1"/>
            <a:r>
              <a:rPr lang="en-US" altLang="en-US" sz="2800" dirty="0"/>
              <a:t>Balance the Indoor Air Quality (IAQ) benefit of more outside air with the increased energy use</a:t>
            </a:r>
          </a:p>
        </p:txBody>
      </p:sp>
      <p:sp>
        <p:nvSpPr>
          <p:cNvPr id="91139" name="Rectangle 2">
            <a:extLst>
              <a:ext uri="{FF2B5EF4-FFF2-40B4-BE49-F238E27FC236}">
                <a16:creationId xmlns:a16="http://schemas.microsoft.com/office/drawing/2014/main" id="{FB28AA77-8546-42A5-AA01-9E4D4BB2FD8C}"/>
              </a:ext>
            </a:extLst>
          </p:cNvPr>
          <p:cNvSpPr>
            <a:spLocks noGrp="1" noChangeArrowheads="1"/>
          </p:cNvSpPr>
          <p:nvPr>
            <p:ph type="title"/>
          </p:nvPr>
        </p:nvSpPr>
        <p:spPr/>
        <p:txBody>
          <a:bodyPr/>
          <a:lstStyle/>
          <a:p>
            <a:pPr eaLnBrk="1" hangingPunct="1"/>
            <a:r>
              <a:rPr lang="en-US" altLang="en-US" dirty="0"/>
              <a:t>Outside Air</a:t>
            </a:r>
            <a:br>
              <a:rPr lang="en-US" altLang="en-US" dirty="0"/>
            </a:br>
            <a:r>
              <a:rPr lang="en-US" altLang="en-US" dirty="0"/>
              <a:t>and Energy Impact</a:t>
            </a:r>
          </a:p>
        </p:txBody>
      </p:sp>
      <p:pic>
        <p:nvPicPr>
          <p:cNvPr id="91141" name="Picture 4" descr="Picture 160">
            <a:extLst>
              <a:ext uri="{FF2B5EF4-FFF2-40B4-BE49-F238E27FC236}">
                <a16:creationId xmlns:a16="http://schemas.microsoft.com/office/drawing/2014/main" id="{46F166F2-C0ED-4202-8941-391D55314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22" y="3962400"/>
            <a:ext cx="3109912" cy="2332038"/>
          </a:xfrm>
          <a:prstGeom prst="rect">
            <a:avLst/>
          </a:prstGeom>
          <a:noFill/>
          <a:ln w="19050"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1142" name="Picture 5" descr="Electricity Meter">
            <a:extLst>
              <a:ext uri="{FF2B5EF4-FFF2-40B4-BE49-F238E27FC236}">
                <a16:creationId xmlns:a16="http://schemas.microsoft.com/office/drawing/2014/main" id="{C199C7A9-6A1B-41FE-8D94-F4BE40C9C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1902"/>
            <a:ext cx="2325687" cy="232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38334"/>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9C10FA-BC27-A830-B842-CF1370B0A81B}"/>
              </a:ext>
            </a:extLst>
          </p:cNvPr>
          <p:cNvSpPr>
            <a:spLocks noGrp="1"/>
          </p:cNvSpPr>
          <p:nvPr>
            <p:ph idx="1"/>
          </p:nvPr>
        </p:nvSpPr>
        <p:spPr>
          <a:xfrm>
            <a:off x="381000" y="1600200"/>
            <a:ext cx="7772400" cy="4114800"/>
          </a:xfrm>
        </p:spPr>
        <p:txBody>
          <a:bodyPr/>
          <a:lstStyle/>
          <a:p>
            <a:pPr marL="0" indent="0"/>
            <a:r>
              <a:rPr lang="en-US" sz="2800" dirty="0"/>
              <a:t>Think about a commercial building in which you work or spend a lot of your time in. Which indoor </a:t>
            </a:r>
            <a:r>
              <a:rPr lang="en-US" dirty="0"/>
              <a:t>e</a:t>
            </a:r>
            <a:r>
              <a:rPr lang="en-US" sz="2800" dirty="0"/>
              <a:t>nvironmental </a:t>
            </a:r>
            <a:r>
              <a:rPr lang="en-US" dirty="0"/>
              <a:t>q</a:t>
            </a:r>
            <a:r>
              <a:rPr lang="en-US" sz="2800" dirty="0"/>
              <a:t>ualities do you think the occupants care most about?</a:t>
            </a:r>
          </a:p>
          <a:p>
            <a:pPr marL="0" indent="0"/>
            <a:endParaRPr lang="en-US" sz="2800" dirty="0"/>
          </a:p>
          <a:p>
            <a:pPr marL="0" indent="0"/>
            <a:r>
              <a:rPr lang="en-US" sz="2800" dirty="0"/>
              <a:t>What aspects of IEQ can building operators address in their role and daily responsibilities? </a:t>
            </a:r>
          </a:p>
          <a:p>
            <a:endParaRPr lang="en-US" dirty="0"/>
          </a:p>
        </p:txBody>
      </p:sp>
      <p:sp>
        <p:nvSpPr>
          <p:cNvPr id="4" name="Google Shape;207;p16">
            <a:extLst>
              <a:ext uri="{FF2B5EF4-FFF2-40B4-BE49-F238E27FC236}">
                <a16:creationId xmlns:a16="http://schemas.microsoft.com/office/drawing/2014/main" id="{C989EF12-F010-B4D8-AEF8-0880B9F54CA7}"/>
              </a:ext>
            </a:extLst>
          </p:cNvPr>
          <p:cNvSpPr txBox="1">
            <a:spLocks/>
          </p:cNvSpPr>
          <p:nvPr/>
        </p:nvSpPr>
        <p:spPr bwMode="auto">
          <a:xfrm>
            <a:off x="304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j-ea"/>
                <a:cs typeface="+mj-cs"/>
              </a:rPr>
              <a:t>IEQ Discussion</a:t>
            </a:r>
          </a:p>
        </p:txBody>
      </p:sp>
    </p:spTree>
    <p:extLst>
      <p:ext uri="{BB962C8B-B14F-4D97-AF65-F5344CB8AC3E}">
        <p14:creationId xmlns:p14="http://schemas.microsoft.com/office/powerpoint/2010/main" val="2010651763"/>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What is the Greenhouse Effect?</a:t>
            </a:r>
          </a:p>
        </p:txBody>
      </p:sp>
      <p:pic>
        <p:nvPicPr>
          <p:cNvPr id="6" name="Picture 5">
            <a:extLst>
              <a:ext uri="{FF2B5EF4-FFF2-40B4-BE49-F238E27FC236}">
                <a16:creationId xmlns:a16="http://schemas.microsoft.com/office/drawing/2014/main" id="{A306AF7A-125B-60E7-BD90-5AC5BBD0A762}"/>
              </a:ext>
            </a:extLst>
          </p:cNvPr>
          <p:cNvPicPr>
            <a:picLocks noChangeAspect="1"/>
          </p:cNvPicPr>
          <p:nvPr/>
        </p:nvPicPr>
        <p:blipFill>
          <a:blip r:embed="rId3"/>
          <a:srcRect l="15000" t="22000" r="16667" b="11333"/>
          <a:stretch/>
        </p:blipFill>
        <p:spPr>
          <a:xfrm>
            <a:off x="838200" y="1600200"/>
            <a:ext cx="7467600" cy="4553415"/>
          </a:xfrm>
          <a:prstGeom prst="rect">
            <a:avLst/>
          </a:prstGeom>
        </p:spPr>
      </p:pic>
      <p:sp>
        <p:nvSpPr>
          <p:cNvPr id="7" name="TextBox 6">
            <a:extLst>
              <a:ext uri="{FF2B5EF4-FFF2-40B4-BE49-F238E27FC236}">
                <a16:creationId xmlns:a16="http://schemas.microsoft.com/office/drawing/2014/main" id="{0A0A9D10-4F10-652E-1E4A-C87CDBA49FA0}"/>
              </a:ext>
            </a:extLst>
          </p:cNvPr>
          <p:cNvSpPr txBox="1"/>
          <p:nvPr/>
        </p:nvSpPr>
        <p:spPr>
          <a:xfrm>
            <a:off x="381000" y="5943600"/>
            <a:ext cx="8156335" cy="553998"/>
          </a:xfrm>
          <a:prstGeom prst="rect">
            <a:avLst/>
          </a:prstGeom>
          <a:noFill/>
        </p:spPr>
        <p:txBody>
          <a:bodyPr wrap="none" rtlCol="0">
            <a:spAutoFit/>
          </a:bodyPr>
          <a:lstStyle/>
          <a:p>
            <a:pPr algn="ctr"/>
            <a:r>
              <a:rPr lang="en-US" sz="1600" dirty="0">
                <a:latin typeface="+mn-lt"/>
              </a:rPr>
              <a:t>Watch this short video from NASA:</a:t>
            </a:r>
          </a:p>
          <a:p>
            <a:r>
              <a:rPr lang="en-US" sz="1400" i="1" dirty="0">
                <a:latin typeface="+mn-lt"/>
                <a:hlinkClick r:id="rId4"/>
              </a:rPr>
              <a:t>https://science.nasa.gov/wp-content/uploads/2014/09/126-greenhouse-effect-revised-hd-english.m4v</a:t>
            </a:r>
            <a:endParaRPr lang="en-US" sz="1400" i="1" dirty="0">
              <a:latin typeface="+mn-lt"/>
            </a:endParaRPr>
          </a:p>
        </p:txBody>
      </p:sp>
    </p:spTree>
    <p:extLst>
      <p:ext uri="{BB962C8B-B14F-4D97-AF65-F5344CB8AC3E}">
        <p14:creationId xmlns:p14="http://schemas.microsoft.com/office/powerpoint/2010/main" val="111167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C768-9893-A506-246B-15590B0CF4C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A4DDC7-4745-03FE-17B6-99D2178946B7}"/>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What is the Greenhouse Effect?</a:t>
            </a:r>
          </a:p>
        </p:txBody>
      </p:sp>
      <p:pic>
        <p:nvPicPr>
          <p:cNvPr id="5" name="Picture 4" descr="A diagram of the sun and earth&#10;&#10;Description automatically generated">
            <a:extLst>
              <a:ext uri="{FF2B5EF4-FFF2-40B4-BE49-F238E27FC236}">
                <a16:creationId xmlns:a16="http://schemas.microsoft.com/office/drawing/2014/main" id="{08C291A8-8BED-8654-338A-AACF1DE1C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492" y="1524000"/>
            <a:ext cx="6623016" cy="5089870"/>
          </a:xfrm>
          <a:prstGeom prst="rect">
            <a:avLst/>
          </a:prstGeom>
        </p:spPr>
      </p:pic>
    </p:spTree>
    <p:extLst>
      <p:ext uri="{BB962C8B-B14F-4D97-AF65-F5344CB8AC3E}">
        <p14:creationId xmlns:p14="http://schemas.microsoft.com/office/powerpoint/2010/main" val="2810955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381000"/>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Where do GHG Emissions come from?</a:t>
            </a:r>
          </a:p>
        </p:txBody>
      </p:sp>
      <p:pic>
        <p:nvPicPr>
          <p:cNvPr id="4" name="Picture 3" descr="Chart, pie chart&#10;&#10;Description automatically generated">
            <a:extLst>
              <a:ext uri="{FF2B5EF4-FFF2-40B4-BE49-F238E27FC236}">
                <a16:creationId xmlns:a16="http://schemas.microsoft.com/office/drawing/2014/main" id="{AE8D7B9B-C5A0-26DA-92F3-9686E3963FB1}"/>
              </a:ext>
            </a:extLst>
          </p:cNvPr>
          <p:cNvPicPr>
            <a:picLocks noChangeAspect="1"/>
          </p:cNvPicPr>
          <p:nvPr/>
        </p:nvPicPr>
        <p:blipFill rotWithShape="1">
          <a:blip r:embed="rId3">
            <a:extLst>
              <a:ext uri="{28A0092B-C50C-407E-A947-70E740481C1C}">
                <a14:useLocalDpi xmlns:a14="http://schemas.microsoft.com/office/drawing/2010/main" val="0"/>
              </a:ext>
            </a:extLst>
          </a:blip>
          <a:srcRect t="14300" b="8350"/>
          <a:stretch/>
        </p:blipFill>
        <p:spPr>
          <a:xfrm>
            <a:off x="2326558" y="2362200"/>
            <a:ext cx="4379042" cy="3962400"/>
          </a:xfrm>
          <a:prstGeom prst="rect">
            <a:avLst/>
          </a:prstGeom>
        </p:spPr>
      </p:pic>
      <p:sp>
        <p:nvSpPr>
          <p:cNvPr id="2" name="TextBox 1">
            <a:extLst>
              <a:ext uri="{FF2B5EF4-FFF2-40B4-BE49-F238E27FC236}">
                <a16:creationId xmlns:a16="http://schemas.microsoft.com/office/drawing/2014/main" id="{BB0C9560-B392-BE40-9949-A998564893D9}"/>
              </a:ext>
            </a:extLst>
          </p:cNvPr>
          <p:cNvSpPr txBox="1"/>
          <p:nvPr/>
        </p:nvSpPr>
        <p:spPr>
          <a:xfrm>
            <a:off x="2770598" y="1501914"/>
            <a:ext cx="3935002" cy="707886"/>
          </a:xfrm>
          <a:prstGeom prst="rect">
            <a:avLst/>
          </a:prstGeom>
          <a:solidFill>
            <a:srgbClr val="1BB9A9"/>
          </a:solidFill>
        </p:spPr>
        <p:txBody>
          <a:bodyPr wrap="square" rtlCol="0">
            <a:spAutoFit/>
          </a:bodyPr>
          <a:lstStyle/>
          <a:p>
            <a:pPr algn="ctr"/>
            <a:r>
              <a:rPr lang="en-US" sz="2000" b="1" dirty="0">
                <a:solidFill>
                  <a:schemeClr val="bg1"/>
                </a:solidFill>
                <a:latin typeface="Arial" panose="020B0604020202020204" pitchFamily="34" charset="0"/>
              </a:rPr>
              <a:t>Sources of U.S. Greenhouse Gas Emissions in 2020</a:t>
            </a:r>
          </a:p>
        </p:txBody>
      </p:sp>
      <p:sp>
        <p:nvSpPr>
          <p:cNvPr id="5" name="TextBox 4">
            <a:extLst>
              <a:ext uri="{FF2B5EF4-FFF2-40B4-BE49-F238E27FC236}">
                <a16:creationId xmlns:a16="http://schemas.microsoft.com/office/drawing/2014/main" id="{83C2F6F1-4C18-C681-8854-B82316481CB9}"/>
              </a:ext>
            </a:extLst>
          </p:cNvPr>
          <p:cNvSpPr txBox="1"/>
          <p:nvPr/>
        </p:nvSpPr>
        <p:spPr>
          <a:xfrm>
            <a:off x="1235189" y="6298870"/>
            <a:ext cx="6673622" cy="246221"/>
          </a:xfrm>
          <a:prstGeom prst="rect">
            <a:avLst/>
          </a:prstGeom>
          <a:noFill/>
        </p:spPr>
        <p:txBody>
          <a:bodyPr wrap="none" rtlCol="0">
            <a:spAutoFit/>
          </a:bodyPr>
          <a:lstStyle/>
          <a:p>
            <a:r>
              <a:rPr lang="en-US" sz="1000" dirty="0">
                <a:latin typeface="Arial" panose="020B0604020202020204" pitchFamily="34" charset="0"/>
              </a:rPr>
              <a:t>U.S. Environmental Protection Agency (2022). Inventory of U.S. Greenhouse Gas Emissions and Sinks: 1990-2020</a:t>
            </a:r>
          </a:p>
        </p:txBody>
      </p:sp>
    </p:spTree>
    <p:extLst>
      <p:ext uri="{BB962C8B-B14F-4D97-AF65-F5344CB8AC3E}">
        <p14:creationId xmlns:p14="http://schemas.microsoft.com/office/powerpoint/2010/main" val="97092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E1DF-D5B0-8B8E-A1B9-0036293C78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6D81EEC-E92E-5D77-4A55-2143D8D837D1}"/>
              </a:ext>
            </a:extLst>
          </p:cNvPr>
          <p:cNvSpPr txBox="1">
            <a:spLocks noChangeArrowheads="1"/>
          </p:cNvSpPr>
          <p:nvPr/>
        </p:nvSpPr>
        <p:spPr bwMode="auto">
          <a:xfrm>
            <a:off x="304800" y="421822"/>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GHG Emissions</a:t>
            </a:r>
            <a:br>
              <a:rPr lang="en-US" sz="3600" kern="0" dirty="0">
                <a:latin typeface="Arial" charset="0"/>
                <a:cs typeface="Arial" charset="0"/>
              </a:rPr>
            </a:br>
            <a:r>
              <a:rPr lang="en-US" sz="3600" kern="0" dirty="0">
                <a:latin typeface="Arial" charset="0"/>
                <a:cs typeface="Arial" charset="0"/>
              </a:rPr>
              <a:t>and Global warming</a:t>
            </a:r>
          </a:p>
        </p:txBody>
      </p:sp>
      <p:pic>
        <p:nvPicPr>
          <p:cNvPr id="4" name="Picture 3" descr="Chart&#10;&#10;Description automatically generated">
            <a:extLst>
              <a:ext uri="{FF2B5EF4-FFF2-40B4-BE49-F238E27FC236}">
                <a16:creationId xmlns:a16="http://schemas.microsoft.com/office/drawing/2014/main" id="{55D9F4A8-5F4F-18B0-77B8-F8B945AF3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524000"/>
            <a:ext cx="8173408" cy="4572000"/>
          </a:xfrm>
          <a:prstGeom prst="rect">
            <a:avLst/>
          </a:prstGeom>
        </p:spPr>
      </p:pic>
      <p:sp>
        <p:nvSpPr>
          <p:cNvPr id="2" name="TextBox 1">
            <a:extLst>
              <a:ext uri="{FF2B5EF4-FFF2-40B4-BE49-F238E27FC236}">
                <a16:creationId xmlns:a16="http://schemas.microsoft.com/office/drawing/2014/main" id="{4BD441E6-F4A0-569E-853C-9CE68E764468}"/>
              </a:ext>
            </a:extLst>
          </p:cNvPr>
          <p:cNvSpPr txBox="1"/>
          <p:nvPr/>
        </p:nvSpPr>
        <p:spPr>
          <a:xfrm>
            <a:off x="6749547" y="6096000"/>
            <a:ext cx="1858201" cy="230832"/>
          </a:xfrm>
          <a:prstGeom prst="rect">
            <a:avLst/>
          </a:prstGeom>
          <a:noFill/>
        </p:spPr>
        <p:txBody>
          <a:bodyPr wrap="none" rtlCol="0">
            <a:spAutoFit/>
          </a:bodyPr>
          <a:lstStyle/>
          <a:p>
            <a:r>
              <a:rPr lang="en-US" sz="900" dirty="0">
                <a:latin typeface="Arial" panose="020B0604020202020204" pitchFamily="34" charset="0"/>
              </a:rPr>
              <a:t>Image credit: NASA/JPL-Caltech</a:t>
            </a:r>
          </a:p>
        </p:txBody>
      </p:sp>
      <p:sp>
        <p:nvSpPr>
          <p:cNvPr id="6" name="TextBox 5">
            <a:extLst>
              <a:ext uri="{FF2B5EF4-FFF2-40B4-BE49-F238E27FC236}">
                <a16:creationId xmlns:a16="http://schemas.microsoft.com/office/drawing/2014/main" id="{FFA8ED75-52F4-2841-B0D0-B1ADADFECA36}"/>
              </a:ext>
            </a:extLst>
          </p:cNvPr>
          <p:cNvSpPr txBox="1"/>
          <p:nvPr/>
        </p:nvSpPr>
        <p:spPr>
          <a:xfrm>
            <a:off x="354160" y="5383958"/>
            <a:ext cx="8287707" cy="461665"/>
          </a:xfrm>
          <a:prstGeom prst="rect">
            <a:avLst/>
          </a:prstGeom>
          <a:noFill/>
        </p:spPr>
        <p:txBody>
          <a:bodyPr wrap="square">
            <a:spAutoFit/>
          </a:bodyPr>
          <a:lstStyle/>
          <a:p>
            <a:pPr algn="ctr"/>
            <a:r>
              <a:rPr lang="en-US" sz="2400" kern="0" dirty="0">
                <a:solidFill>
                  <a:schemeClr val="bg1"/>
                </a:solidFill>
                <a:latin typeface="Arial" charset="0"/>
                <a:cs typeface="Arial" charset="0"/>
              </a:rPr>
              <a:t>1880 to 2020 - Change in global surface temperature </a:t>
            </a:r>
          </a:p>
        </p:txBody>
      </p:sp>
    </p:spTree>
    <p:extLst>
      <p:ext uri="{BB962C8B-B14F-4D97-AF65-F5344CB8AC3E}">
        <p14:creationId xmlns:p14="http://schemas.microsoft.com/office/powerpoint/2010/main" val="370820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1DB5A-838B-3AE2-EA29-5EE4E95D178C}"/>
            </a:ext>
          </a:extLst>
        </p:cNvPr>
        <p:cNvGrpSpPr/>
        <p:nvPr/>
      </p:nvGrpSpPr>
      <p:grpSpPr>
        <a:xfrm>
          <a:off x="0" y="0"/>
          <a:ext cx="0" cy="0"/>
          <a:chOff x="0" y="0"/>
          <a:chExt cx="0" cy="0"/>
        </a:xfrm>
      </p:grpSpPr>
      <p:pic>
        <p:nvPicPr>
          <p:cNvPr id="9219" name="Picture 5">
            <a:extLst>
              <a:ext uri="{FF2B5EF4-FFF2-40B4-BE49-F238E27FC236}">
                <a16:creationId xmlns:a16="http://schemas.microsoft.com/office/drawing/2014/main" id="{DCBB353F-251D-D1B7-2CB4-656270FE8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507" y="3846687"/>
            <a:ext cx="4014399" cy="296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a:extLst>
              <a:ext uri="{FF2B5EF4-FFF2-40B4-BE49-F238E27FC236}">
                <a16:creationId xmlns:a16="http://schemas.microsoft.com/office/drawing/2014/main" id="{CD9A420E-B48C-EAC0-3B84-FC0E1BDC3BA4}"/>
              </a:ext>
            </a:extLst>
          </p:cNvPr>
          <p:cNvSpPr txBox="1">
            <a:spLocks noChangeArrowheads="1"/>
          </p:cNvSpPr>
          <p:nvPr/>
        </p:nvSpPr>
        <p:spPr bwMode="auto">
          <a:xfrm>
            <a:off x="454742" y="5353932"/>
            <a:ext cx="4495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pic>
        <p:nvPicPr>
          <p:cNvPr id="9222" name="Picture 9">
            <a:extLst>
              <a:ext uri="{FF2B5EF4-FFF2-40B4-BE49-F238E27FC236}">
                <a16:creationId xmlns:a16="http://schemas.microsoft.com/office/drawing/2014/main" id="{96A6FC27-A419-E051-8451-C66DB9936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425" y="1530842"/>
            <a:ext cx="4014398" cy="218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6">
            <a:extLst>
              <a:ext uri="{FF2B5EF4-FFF2-40B4-BE49-F238E27FC236}">
                <a16:creationId xmlns:a16="http://schemas.microsoft.com/office/drawing/2014/main" id="{AE8B01B5-38B0-3726-815E-A6623A1EF0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844" b="6626"/>
          <a:stretch/>
        </p:blipFill>
        <p:spPr bwMode="auto">
          <a:xfrm>
            <a:off x="454742" y="1512886"/>
            <a:ext cx="4014399"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D82177F-1F56-25E3-2087-6B8662DEBC81}"/>
              </a:ext>
            </a:extLst>
          </p:cNvPr>
          <p:cNvSpPr>
            <a:spLocks noGrp="1"/>
          </p:cNvSpPr>
          <p:nvPr>
            <p:ph type="title"/>
          </p:nvPr>
        </p:nvSpPr>
        <p:spPr/>
        <p:txBody>
          <a:bodyPr/>
          <a:lstStyle/>
          <a:p>
            <a:r>
              <a:rPr lang="en-US" dirty="0"/>
              <a:t>Global Warming Effects</a:t>
            </a:r>
          </a:p>
        </p:txBody>
      </p:sp>
    </p:spTree>
    <p:extLst>
      <p:ext uri="{BB962C8B-B14F-4D97-AF65-F5344CB8AC3E}">
        <p14:creationId xmlns:p14="http://schemas.microsoft.com/office/powerpoint/2010/main" val="2753015295"/>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F51BC4-F09F-4CDE-A2B4-6EEA5E3D0021}"/>
              </a:ext>
            </a:extLst>
          </p:cNvPr>
          <p:cNvSpPr>
            <a:spLocks noGrp="1"/>
          </p:cNvSpPr>
          <p:nvPr>
            <p:ph idx="1"/>
          </p:nvPr>
        </p:nvSpPr>
        <p:spPr>
          <a:xfrm>
            <a:off x="708660" y="1600200"/>
            <a:ext cx="7772400" cy="4971196"/>
          </a:xfrm>
        </p:spPr>
        <p:txBody>
          <a:bodyPr/>
          <a:lstStyle/>
          <a:p>
            <a:pPr marL="0" marR="0">
              <a:spcBef>
                <a:spcPts val="0"/>
              </a:spcBef>
              <a:spcAft>
                <a:spcPts val="0"/>
              </a:spcAft>
            </a:pPr>
            <a:r>
              <a:rPr lang="en-US" sz="3200" dirty="0">
                <a:solidFill>
                  <a:srgbClr val="568E96"/>
                </a:solidFill>
                <a:latin typeface="Calibri" panose="020F0502020204030204" pitchFamily="34" charset="0"/>
                <a:ea typeface="MS Mincho" panose="02020609040205080304" pitchFamily="49" charset="-128"/>
                <a:cs typeface="Calibri" panose="020F0502020204030204" pitchFamily="34" charset="0"/>
              </a:rPr>
              <a:t>Goal</a:t>
            </a:r>
            <a:endParaRPr lang="en-US" sz="2400" dirty="0">
              <a:solidFill>
                <a:srgbClr val="568E96"/>
              </a:solidFill>
              <a:latin typeface="Calibri" panose="020F0502020204030204" pitchFamily="34" charset="0"/>
              <a:ea typeface="MS Mincho" panose="02020609040205080304" pitchFamily="49" charset="-128"/>
              <a:cs typeface="Calibri" panose="020F0502020204030204" pitchFamily="34" charset="0"/>
            </a:endParaRPr>
          </a:p>
          <a:p>
            <a:pPr lvl="0">
              <a:spcBef>
                <a:spcPts val="0"/>
              </a:spcBef>
              <a:spcAft>
                <a:spcPts val="0"/>
              </a:spcAft>
              <a:buFont typeface="Symbol" panose="05050102010706020507" pitchFamily="18" charset="2"/>
              <a:buChar char=""/>
            </a:pPr>
            <a:r>
              <a:rPr lang="en-US" sz="2400" dirty="0">
                <a:latin typeface="Calibri" panose="020F0502020204030204" pitchFamily="34" charset="0"/>
                <a:ea typeface="MS Mincho" panose="02020609040205080304" pitchFamily="49" charset="-128"/>
                <a:cs typeface="Calibri" panose="020F0502020204030204" pitchFamily="34" charset="0"/>
              </a:rPr>
              <a:t> Increase awareness of energy efficiency concepts and develop core principles of energy efficient practices in commercial buildings </a:t>
            </a:r>
          </a:p>
          <a:p>
            <a:pPr marL="0" marR="0">
              <a:spcBef>
                <a:spcPts val="0"/>
              </a:spcBef>
              <a:spcAft>
                <a:spcPts val="0"/>
              </a:spcAft>
            </a:pPr>
            <a:r>
              <a:rPr lang="en-US" sz="3200" dirty="0">
                <a:solidFill>
                  <a:srgbClr val="568E96"/>
                </a:solidFill>
                <a:latin typeface="Calibri" panose="020F0502020204030204" pitchFamily="34" charset="0"/>
                <a:ea typeface="MS Mincho" panose="02020609040205080304" pitchFamily="49" charset="-128"/>
                <a:cs typeface="Calibri" panose="020F0502020204030204" pitchFamily="34" charset="0"/>
              </a:rPr>
              <a:t>Learning objectives</a:t>
            </a:r>
            <a:endParaRPr lang="en-US" sz="2400" dirty="0">
              <a:solidFill>
                <a:srgbClr val="568E96"/>
              </a:solidFill>
              <a:latin typeface="Calibri" panose="020F0502020204030204" pitchFamily="34" charset="0"/>
              <a:ea typeface="MS Mincho" panose="02020609040205080304" pitchFamily="49" charset="-128"/>
              <a:cs typeface="Calibri" panose="020F0502020204030204" pitchFamily="34" charset="0"/>
            </a:endParaRPr>
          </a:p>
          <a:p>
            <a:pPr lvl="0">
              <a:spcBef>
                <a:spcPts val="0"/>
              </a:spcBef>
              <a:spcAft>
                <a:spcPts val="1000"/>
              </a:spcAft>
              <a:buFont typeface="Symbol" panose="05050102010706020507" pitchFamily="18" charset="2"/>
              <a:buChar char=""/>
            </a:pPr>
            <a:r>
              <a:rPr lang="en-US" sz="2400" dirty="0">
                <a:latin typeface="Calibri" panose="020F0502020204030204" pitchFamily="34" charset="0"/>
                <a:ea typeface="MS Mincho" panose="02020609040205080304" pitchFamily="49" charset="-128"/>
                <a:cs typeface="Calibri" panose="020F0502020204030204" pitchFamily="34" charset="0"/>
              </a:rPr>
              <a:t>Achieve general awareness of facilities and instill efficiency ethic</a:t>
            </a:r>
          </a:p>
          <a:p>
            <a:pPr lvl="0" algn="just">
              <a:spcBef>
                <a:spcPts val="0"/>
              </a:spcBef>
              <a:spcAft>
                <a:spcPts val="1000"/>
              </a:spcAft>
              <a:buFont typeface="Symbol" panose="05050102010706020507" pitchFamily="18" charset="2"/>
              <a:buChar char=""/>
            </a:pPr>
            <a:r>
              <a:rPr lang="en-US" sz="2400" dirty="0">
                <a:latin typeface="Calibri" panose="020F0502020204030204" pitchFamily="34" charset="0"/>
                <a:ea typeface="MS Mincho" panose="02020609040205080304" pitchFamily="49" charset="-128"/>
                <a:cs typeface="Calibri" panose="020F0502020204030204" pitchFamily="34" charset="0"/>
              </a:rPr>
              <a:t>Strengthen building operation optimization skills</a:t>
            </a:r>
          </a:p>
          <a:p>
            <a:pPr lvl="0" algn="just">
              <a:spcBef>
                <a:spcPts val="0"/>
              </a:spcBef>
              <a:spcAft>
                <a:spcPts val="1000"/>
              </a:spcAft>
              <a:buFont typeface="Symbol" panose="05050102010706020507" pitchFamily="18" charset="2"/>
              <a:buChar char=""/>
            </a:pPr>
            <a:r>
              <a:rPr lang="en-US" sz="2400" dirty="0">
                <a:latin typeface="Calibri" panose="020F0502020204030204" pitchFamily="34" charset="0"/>
                <a:ea typeface="MS Mincho" panose="02020609040205080304" pitchFamily="49" charset="-128"/>
                <a:cs typeface="Calibri" panose="020F0502020204030204" pitchFamily="34" charset="0"/>
              </a:rPr>
              <a:t>Identify areas for energy savings</a:t>
            </a:r>
          </a:p>
          <a:p>
            <a:pPr lvl="0" algn="just">
              <a:spcBef>
                <a:spcPts val="0"/>
              </a:spcBef>
              <a:spcAft>
                <a:spcPts val="1000"/>
              </a:spcAft>
              <a:buFont typeface="Symbol" panose="05050102010706020507" pitchFamily="18" charset="2"/>
              <a:buChar char=""/>
            </a:pPr>
            <a:r>
              <a:rPr lang="en-US" sz="2400" dirty="0">
                <a:latin typeface="Calibri" panose="020F0502020204030204" pitchFamily="34" charset="0"/>
                <a:ea typeface="MS Mincho" panose="02020609040205080304" pitchFamily="49" charset="-128"/>
                <a:cs typeface="Calibri" panose="020F0502020204030204" pitchFamily="34" charset="0"/>
              </a:rPr>
              <a:t>Make energy-smart decisions in day-to-day tasks</a:t>
            </a:r>
          </a:p>
          <a:p>
            <a:endParaRPr lang="en-US" dirty="0"/>
          </a:p>
        </p:txBody>
      </p:sp>
      <p:sp>
        <p:nvSpPr>
          <p:cNvPr id="4" name="Title 3">
            <a:extLst>
              <a:ext uri="{FF2B5EF4-FFF2-40B4-BE49-F238E27FC236}">
                <a16:creationId xmlns:a16="http://schemas.microsoft.com/office/drawing/2014/main" id="{299ABD78-E0FA-473B-B294-DA0CCD03F752}"/>
              </a:ext>
            </a:extLst>
          </p:cNvPr>
          <p:cNvSpPr>
            <a:spLocks noGrp="1"/>
          </p:cNvSpPr>
          <p:nvPr>
            <p:ph type="title"/>
          </p:nvPr>
        </p:nvSpPr>
        <p:spPr>
          <a:xfrm>
            <a:off x="304800" y="457200"/>
            <a:ext cx="7543800" cy="701937"/>
          </a:xfrm>
        </p:spPr>
        <p:txBody>
          <a:bodyPr>
            <a:normAutofit/>
          </a:bodyPr>
          <a:lstStyle/>
          <a:p>
            <a:r>
              <a:rPr lang="en-US" dirty="0"/>
              <a:t>Training Goals</a:t>
            </a:r>
            <a:endParaRPr lang="en-US" sz="4000" dirty="0"/>
          </a:p>
        </p:txBody>
      </p:sp>
    </p:spTree>
    <p:extLst>
      <p:ext uri="{BB962C8B-B14F-4D97-AF65-F5344CB8AC3E}">
        <p14:creationId xmlns:p14="http://schemas.microsoft.com/office/powerpoint/2010/main" val="131311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A1EA37-50BE-4596-B48A-BD4B649288C9}"/>
              </a:ext>
            </a:extLst>
          </p:cNvPr>
          <p:cNvSpPr txBox="1">
            <a:spLocks noChangeArrowheads="1"/>
          </p:cNvSpPr>
          <p:nvPr/>
        </p:nvSpPr>
        <p:spPr bwMode="auto">
          <a:xfrm>
            <a:off x="304800" y="381000"/>
            <a:ext cx="6248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sz="3600" kern="0" dirty="0">
                <a:latin typeface="Arial" charset="0"/>
                <a:cs typeface="Arial" charset="0"/>
              </a:rPr>
              <a:t>Health Impacts</a:t>
            </a:r>
          </a:p>
        </p:txBody>
      </p:sp>
      <p:pic>
        <p:nvPicPr>
          <p:cNvPr id="5" name="Picture 4" descr="A picture containing sky, outdoor, nature, factory&#10;&#10;Description automatically generated">
            <a:extLst>
              <a:ext uri="{FF2B5EF4-FFF2-40B4-BE49-F238E27FC236}">
                <a16:creationId xmlns:a16="http://schemas.microsoft.com/office/drawing/2014/main" id="{E2C5C4E3-80FA-252F-0AD9-5694ECF78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795"/>
            <a:ext cx="4267200" cy="2843689"/>
          </a:xfrm>
          <a:prstGeom prst="rect">
            <a:avLst/>
          </a:prstGeom>
        </p:spPr>
      </p:pic>
      <p:sp>
        <p:nvSpPr>
          <p:cNvPr id="6" name="TextBox 5">
            <a:extLst>
              <a:ext uri="{FF2B5EF4-FFF2-40B4-BE49-F238E27FC236}">
                <a16:creationId xmlns:a16="http://schemas.microsoft.com/office/drawing/2014/main" id="{5B6F41BD-9287-7C84-A888-6F0BE3138DD4}"/>
              </a:ext>
            </a:extLst>
          </p:cNvPr>
          <p:cNvSpPr txBox="1"/>
          <p:nvPr/>
        </p:nvSpPr>
        <p:spPr>
          <a:xfrm>
            <a:off x="304800" y="4444484"/>
            <a:ext cx="1667444" cy="215444"/>
          </a:xfrm>
          <a:prstGeom prst="rect">
            <a:avLst/>
          </a:prstGeom>
          <a:noFill/>
        </p:spPr>
        <p:txBody>
          <a:bodyPr wrap="none" rtlCol="0">
            <a:spAutoFit/>
          </a:bodyPr>
          <a:lstStyle/>
          <a:p>
            <a:r>
              <a:rPr lang="en-US" sz="800" b="0" i="0" dirty="0">
                <a:solidFill>
                  <a:srgbClr val="191B26"/>
                </a:solidFill>
                <a:effectLst/>
                <a:latin typeface="Arial" panose="020B0604020202020204" pitchFamily="34" charset="0"/>
              </a:rPr>
              <a:t>Image by </a:t>
            </a:r>
            <a:r>
              <a:rPr lang="en-US" sz="800" b="0" i="0" u="sng" dirty="0">
                <a:solidFill>
                  <a:srgbClr val="191B26"/>
                </a:solidFill>
                <a:effectLst/>
                <a:latin typeface="Arial" panose="020B0604020202020204" pitchFamily="34" charset="0"/>
                <a:hlinkClick r:id="rId4"/>
              </a:rPr>
              <a:t>Marcin</a:t>
            </a:r>
            <a:r>
              <a:rPr lang="en-US" sz="800" b="0" i="0" dirty="0">
                <a:solidFill>
                  <a:srgbClr val="191B26"/>
                </a:solidFill>
                <a:effectLst/>
                <a:latin typeface="Arial" panose="020B0604020202020204" pitchFamily="34" charset="0"/>
              </a:rPr>
              <a:t> from </a:t>
            </a:r>
            <a:r>
              <a:rPr lang="en-US" sz="800" b="0" i="0" u="sng" dirty="0">
                <a:solidFill>
                  <a:srgbClr val="191B26"/>
                </a:solidFill>
                <a:effectLst/>
                <a:latin typeface="Arial" panose="020B0604020202020204" pitchFamily="34" charset="0"/>
                <a:hlinkClick r:id="rId5"/>
              </a:rPr>
              <a:t>Pixabay</a:t>
            </a:r>
            <a:r>
              <a:rPr lang="en-US" sz="800" b="0" i="0" dirty="0">
                <a:solidFill>
                  <a:srgbClr val="191B26"/>
                </a:solidFill>
                <a:effectLst/>
                <a:latin typeface="Arial" panose="020B0604020202020204" pitchFamily="34" charset="0"/>
              </a:rPr>
              <a:t> </a:t>
            </a:r>
            <a:endParaRPr lang="en-US" sz="800" dirty="0">
              <a:latin typeface="Arial" panose="020B0604020202020204" pitchFamily="34" charset="0"/>
            </a:endParaRPr>
          </a:p>
        </p:txBody>
      </p:sp>
      <p:pic>
        <p:nvPicPr>
          <p:cNvPr id="10" name="Picture 9" descr="A picture containing person, indoor, baby&#10;&#10;Description automatically generated">
            <a:extLst>
              <a:ext uri="{FF2B5EF4-FFF2-40B4-BE49-F238E27FC236}">
                <a16:creationId xmlns:a16="http://schemas.microsoft.com/office/drawing/2014/main" id="{3D7C32AC-7EE9-9068-44AA-C9E22E5C1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3505200"/>
            <a:ext cx="3657600" cy="2743200"/>
          </a:xfrm>
          <a:prstGeom prst="rect">
            <a:avLst/>
          </a:prstGeom>
        </p:spPr>
      </p:pic>
      <p:sp>
        <p:nvSpPr>
          <p:cNvPr id="12" name="TextBox 11">
            <a:extLst>
              <a:ext uri="{FF2B5EF4-FFF2-40B4-BE49-F238E27FC236}">
                <a16:creationId xmlns:a16="http://schemas.microsoft.com/office/drawing/2014/main" id="{556BA102-FC85-2BE4-BA68-A6A9946681B7}"/>
              </a:ext>
            </a:extLst>
          </p:cNvPr>
          <p:cNvSpPr txBox="1"/>
          <p:nvPr/>
        </p:nvSpPr>
        <p:spPr>
          <a:xfrm>
            <a:off x="7086600" y="6248400"/>
            <a:ext cx="1619354" cy="215444"/>
          </a:xfrm>
          <a:prstGeom prst="rect">
            <a:avLst/>
          </a:prstGeom>
          <a:noFill/>
        </p:spPr>
        <p:txBody>
          <a:bodyPr wrap="none" rtlCol="0">
            <a:spAutoFit/>
          </a:bodyPr>
          <a:lstStyle/>
          <a:p>
            <a:r>
              <a:rPr lang="en-US" sz="800" b="0" i="0" dirty="0">
                <a:solidFill>
                  <a:srgbClr val="191B26"/>
                </a:solidFill>
                <a:effectLst/>
                <a:latin typeface="Arial" panose="020B0604020202020204" pitchFamily="34" charset="0"/>
              </a:rPr>
              <a:t>Image by </a:t>
            </a:r>
            <a:r>
              <a:rPr lang="en-US" sz="800" b="0" i="0" u="sng" dirty="0">
                <a:solidFill>
                  <a:srgbClr val="191B26"/>
                </a:solidFill>
                <a:effectLst/>
                <a:latin typeface="Arial" panose="020B0604020202020204" pitchFamily="34" charset="0"/>
              </a:rPr>
              <a:t>Jeff Yen </a:t>
            </a:r>
            <a:r>
              <a:rPr lang="en-US" sz="800" u="sng" dirty="0">
                <a:solidFill>
                  <a:srgbClr val="191B26"/>
                </a:solidFill>
                <a:latin typeface="Arial" panose="020B0604020202020204" pitchFamily="34" charset="0"/>
              </a:rPr>
              <a:t>from Pexels</a:t>
            </a:r>
            <a:r>
              <a:rPr lang="en-US" sz="800" b="0" i="0" dirty="0">
                <a:solidFill>
                  <a:srgbClr val="191B26"/>
                </a:solidFill>
                <a:effectLst/>
                <a:latin typeface="Arial" panose="020B0604020202020204" pitchFamily="34" charset="0"/>
              </a:rPr>
              <a:t> </a:t>
            </a:r>
            <a:endParaRPr lang="en-US" sz="800" dirty="0">
              <a:latin typeface="Arial" panose="020B0604020202020204" pitchFamily="34" charset="0"/>
            </a:endParaRPr>
          </a:p>
        </p:txBody>
      </p:sp>
    </p:spTree>
    <p:extLst>
      <p:ext uri="{BB962C8B-B14F-4D97-AF65-F5344CB8AC3E}">
        <p14:creationId xmlns:p14="http://schemas.microsoft.com/office/powerpoint/2010/main" val="161868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28CD-2C43-596F-C764-D848395FA27B}"/>
            </a:ext>
          </a:extLst>
        </p:cNvPr>
        <p:cNvGrpSpPr/>
        <p:nvPr/>
      </p:nvGrpSpPr>
      <p:grpSpPr>
        <a:xfrm>
          <a:off x="0" y="0"/>
          <a:ext cx="0" cy="0"/>
          <a:chOff x="0" y="0"/>
          <a:chExt cx="0" cy="0"/>
        </a:xfrm>
      </p:grpSpPr>
      <p:sp>
        <p:nvSpPr>
          <p:cNvPr id="48131" name="Rectangle 2">
            <a:extLst>
              <a:ext uri="{FF2B5EF4-FFF2-40B4-BE49-F238E27FC236}">
                <a16:creationId xmlns:a16="http://schemas.microsoft.com/office/drawing/2014/main" id="{02C38722-6E05-3E59-D7FA-1D55F48E98F5}"/>
              </a:ext>
            </a:extLst>
          </p:cNvPr>
          <p:cNvSpPr>
            <a:spLocks noGrp="1" noChangeArrowheads="1"/>
          </p:cNvSpPr>
          <p:nvPr>
            <p:ph type="title"/>
          </p:nvPr>
        </p:nvSpPr>
        <p:spPr/>
        <p:txBody>
          <a:bodyPr/>
          <a:lstStyle/>
          <a:p>
            <a:pPr eaLnBrk="1" hangingPunct="1"/>
            <a:r>
              <a:rPr lang="en-US" altLang="en-US" dirty="0"/>
              <a:t>What is CO2?</a:t>
            </a:r>
          </a:p>
        </p:txBody>
      </p:sp>
      <p:pic>
        <p:nvPicPr>
          <p:cNvPr id="5" name="Picture 4">
            <a:extLst>
              <a:ext uri="{FF2B5EF4-FFF2-40B4-BE49-F238E27FC236}">
                <a16:creationId xmlns:a16="http://schemas.microsoft.com/office/drawing/2014/main" id="{1061F1AB-532F-5C06-FDDE-31C859F7D2AF}"/>
              </a:ext>
            </a:extLst>
          </p:cNvPr>
          <p:cNvPicPr>
            <a:picLocks noChangeAspect="1"/>
          </p:cNvPicPr>
          <p:nvPr/>
        </p:nvPicPr>
        <p:blipFill>
          <a:blip r:embed="rId3"/>
          <a:stretch>
            <a:fillRect/>
          </a:stretch>
        </p:blipFill>
        <p:spPr>
          <a:xfrm>
            <a:off x="403035" y="1495425"/>
            <a:ext cx="3867150" cy="3867150"/>
          </a:xfrm>
          <a:prstGeom prst="rect">
            <a:avLst/>
          </a:prstGeom>
        </p:spPr>
      </p:pic>
      <p:pic>
        <p:nvPicPr>
          <p:cNvPr id="6" name="Picture 5">
            <a:extLst>
              <a:ext uri="{FF2B5EF4-FFF2-40B4-BE49-F238E27FC236}">
                <a16:creationId xmlns:a16="http://schemas.microsoft.com/office/drawing/2014/main" id="{F41ABBC4-CEB0-8857-0D37-2B735C7A7B6D}"/>
              </a:ext>
            </a:extLst>
          </p:cNvPr>
          <p:cNvPicPr>
            <a:picLocks noChangeAspect="1"/>
          </p:cNvPicPr>
          <p:nvPr/>
        </p:nvPicPr>
        <p:blipFill>
          <a:blip r:embed="rId4"/>
          <a:stretch>
            <a:fillRect/>
          </a:stretch>
        </p:blipFill>
        <p:spPr>
          <a:xfrm>
            <a:off x="4371976" y="3048000"/>
            <a:ext cx="4514850" cy="2928551"/>
          </a:xfrm>
          <a:prstGeom prst="rect">
            <a:avLst/>
          </a:prstGeom>
        </p:spPr>
      </p:pic>
    </p:spTree>
    <p:extLst>
      <p:ext uri="{BB962C8B-B14F-4D97-AF65-F5344CB8AC3E}">
        <p14:creationId xmlns:p14="http://schemas.microsoft.com/office/powerpoint/2010/main" val="3941073121"/>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2A50-3520-CE5D-C303-3DE859AFF703}"/>
            </a:ext>
          </a:extLst>
        </p:cNvPr>
        <p:cNvGrpSpPr/>
        <p:nvPr/>
      </p:nvGrpSpPr>
      <p:grpSpPr>
        <a:xfrm>
          <a:off x="0" y="0"/>
          <a:ext cx="0" cy="0"/>
          <a:chOff x="0" y="0"/>
          <a:chExt cx="0" cy="0"/>
        </a:xfrm>
      </p:grpSpPr>
      <p:sp>
        <p:nvSpPr>
          <p:cNvPr id="48131" name="Rectangle 2">
            <a:extLst>
              <a:ext uri="{FF2B5EF4-FFF2-40B4-BE49-F238E27FC236}">
                <a16:creationId xmlns:a16="http://schemas.microsoft.com/office/drawing/2014/main" id="{5D7FBD07-9C2D-C337-8D4A-049D63E0E0DB}"/>
              </a:ext>
            </a:extLst>
          </p:cNvPr>
          <p:cNvSpPr>
            <a:spLocks noGrp="1" noChangeArrowheads="1"/>
          </p:cNvSpPr>
          <p:nvPr>
            <p:ph type="title"/>
          </p:nvPr>
        </p:nvSpPr>
        <p:spPr/>
        <p:txBody>
          <a:bodyPr/>
          <a:lstStyle/>
          <a:p>
            <a:pPr eaLnBrk="1" hangingPunct="1"/>
            <a:r>
              <a:rPr lang="en-US" altLang="en-US" dirty="0"/>
              <a:t>What is a ton of carbon?</a:t>
            </a:r>
          </a:p>
        </p:txBody>
      </p:sp>
      <p:pic>
        <p:nvPicPr>
          <p:cNvPr id="2" name="Picture 1">
            <a:extLst>
              <a:ext uri="{FF2B5EF4-FFF2-40B4-BE49-F238E27FC236}">
                <a16:creationId xmlns:a16="http://schemas.microsoft.com/office/drawing/2014/main" id="{1F04EEB5-D811-E775-FF80-F5D937C66BDE}"/>
              </a:ext>
            </a:extLst>
          </p:cNvPr>
          <p:cNvPicPr>
            <a:picLocks noChangeAspect="1"/>
          </p:cNvPicPr>
          <p:nvPr/>
        </p:nvPicPr>
        <p:blipFill>
          <a:blip r:embed="rId3"/>
          <a:srcRect l="4167" r="4167"/>
          <a:stretch/>
        </p:blipFill>
        <p:spPr>
          <a:xfrm>
            <a:off x="381000" y="1524000"/>
            <a:ext cx="8226778" cy="4038600"/>
          </a:xfrm>
          <a:prstGeom prst="rect">
            <a:avLst/>
          </a:prstGeom>
        </p:spPr>
      </p:pic>
    </p:spTree>
    <p:extLst>
      <p:ext uri="{BB962C8B-B14F-4D97-AF65-F5344CB8AC3E}">
        <p14:creationId xmlns:p14="http://schemas.microsoft.com/office/powerpoint/2010/main" val="138757074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D3AF-3A25-38A8-2A08-CD4445E75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78F2E-2B65-4F2B-A511-A564ED539FE9}"/>
              </a:ext>
            </a:extLst>
          </p:cNvPr>
          <p:cNvSpPr>
            <a:spLocks noGrp="1"/>
          </p:cNvSpPr>
          <p:nvPr>
            <p:ph type="title"/>
          </p:nvPr>
        </p:nvSpPr>
        <p:spPr/>
        <p:txBody>
          <a:bodyPr/>
          <a:lstStyle/>
          <a:p>
            <a:r>
              <a:rPr lang="en-US" dirty="0"/>
              <a:t>What is a Carbon Footprint?</a:t>
            </a:r>
          </a:p>
        </p:txBody>
      </p:sp>
      <p:pic>
        <p:nvPicPr>
          <p:cNvPr id="4" name="Picture 3">
            <a:extLst>
              <a:ext uri="{FF2B5EF4-FFF2-40B4-BE49-F238E27FC236}">
                <a16:creationId xmlns:a16="http://schemas.microsoft.com/office/drawing/2014/main" id="{C6C9666A-1077-FD73-61DF-9530C61F501C}"/>
              </a:ext>
            </a:extLst>
          </p:cNvPr>
          <p:cNvPicPr>
            <a:picLocks noChangeAspect="1"/>
          </p:cNvPicPr>
          <p:nvPr/>
        </p:nvPicPr>
        <p:blipFill>
          <a:blip r:embed="rId3"/>
          <a:srcRect t="4285" b="4642"/>
          <a:stretch/>
        </p:blipFill>
        <p:spPr>
          <a:xfrm>
            <a:off x="1905000" y="1524000"/>
            <a:ext cx="4951141" cy="5176419"/>
          </a:xfrm>
          <a:prstGeom prst="rect">
            <a:avLst/>
          </a:prstGeom>
        </p:spPr>
      </p:pic>
    </p:spTree>
    <p:extLst>
      <p:ext uri="{BB962C8B-B14F-4D97-AF65-F5344CB8AC3E}">
        <p14:creationId xmlns:p14="http://schemas.microsoft.com/office/powerpoint/2010/main" val="3334381359"/>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C2A4-575A-C584-E172-0A51FAC1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35B5E-91FA-5031-CC9D-67A88303F525}"/>
              </a:ext>
            </a:extLst>
          </p:cNvPr>
          <p:cNvSpPr>
            <a:spLocks noGrp="1"/>
          </p:cNvSpPr>
          <p:nvPr>
            <p:ph type="title"/>
          </p:nvPr>
        </p:nvSpPr>
        <p:spPr/>
        <p:txBody>
          <a:bodyPr/>
          <a:lstStyle/>
          <a:p>
            <a:r>
              <a:rPr lang="en-US" dirty="0"/>
              <a:t>Carbon Footprint of US States</a:t>
            </a:r>
          </a:p>
        </p:txBody>
      </p:sp>
      <p:pic>
        <p:nvPicPr>
          <p:cNvPr id="4" name="Picture 3">
            <a:extLst>
              <a:ext uri="{FF2B5EF4-FFF2-40B4-BE49-F238E27FC236}">
                <a16:creationId xmlns:a16="http://schemas.microsoft.com/office/drawing/2014/main" id="{AB2290BD-1CAD-7E80-00E7-DE6A0DB1EF00}"/>
              </a:ext>
            </a:extLst>
          </p:cNvPr>
          <p:cNvPicPr>
            <a:picLocks noChangeAspect="1"/>
          </p:cNvPicPr>
          <p:nvPr/>
        </p:nvPicPr>
        <p:blipFill>
          <a:blip r:embed="rId3"/>
          <a:stretch>
            <a:fillRect/>
          </a:stretch>
        </p:blipFill>
        <p:spPr>
          <a:xfrm>
            <a:off x="1047750" y="1410994"/>
            <a:ext cx="7048500" cy="5199356"/>
          </a:xfrm>
          <a:prstGeom prst="rect">
            <a:avLst/>
          </a:prstGeom>
        </p:spPr>
      </p:pic>
    </p:spTree>
    <p:extLst>
      <p:ext uri="{BB962C8B-B14F-4D97-AF65-F5344CB8AC3E}">
        <p14:creationId xmlns:p14="http://schemas.microsoft.com/office/powerpoint/2010/main" val="220165401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1AD35-9358-1F29-CD34-443E02E662CE}"/>
              </a:ext>
            </a:extLst>
          </p:cNvPr>
          <p:cNvSpPr>
            <a:spLocks noGrp="1"/>
          </p:cNvSpPr>
          <p:nvPr>
            <p:ph type="title"/>
          </p:nvPr>
        </p:nvSpPr>
        <p:spPr/>
        <p:txBody>
          <a:bodyPr/>
          <a:lstStyle/>
          <a:p>
            <a:r>
              <a:rPr lang="en-US" dirty="0"/>
              <a:t>City of Boston Carbon Footprint</a:t>
            </a:r>
          </a:p>
        </p:txBody>
      </p:sp>
      <p:pic>
        <p:nvPicPr>
          <p:cNvPr id="5" name="Picture 4" descr="A graph of emissions by sector&#10;&#10;Description automatically generated">
            <a:extLst>
              <a:ext uri="{FF2B5EF4-FFF2-40B4-BE49-F238E27FC236}">
                <a16:creationId xmlns:a16="http://schemas.microsoft.com/office/drawing/2014/main" id="{F848D6E0-510F-3AC2-8DCC-9A3D4F969EF7}"/>
              </a:ext>
            </a:extLst>
          </p:cNvPr>
          <p:cNvPicPr>
            <a:picLocks noChangeAspect="1"/>
          </p:cNvPicPr>
          <p:nvPr/>
        </p:nvPicPr>
        <p:blipFill>
          <a:blip r:embed="rId3">
            <a:extLst>
              <a:ext uri="{28A0092B-C50C-407E-A947-70E740481C1C}">
                <a14:useLocalDpi xmlns:a14="http://schemas.microsoft.com/office/drawing/2010/main" val="0"/>
              </a:ext>
            </a:extLst>
          </a:blip>
          <a:srcRect t="12785" b="25616"/>
          <a:stretch/>
        </p:blipFill>
        <p:spPr>
          <a:xfrm>
            <a:off x="571500" y="2734063"/>
            <a:ext cx="8001000" cy="3421202"/>
          </a:xfrm>
          <a:prstGeom prst="rect">
            <a:avLst/>
          </a:prstGeom>
        </p:spPr>
      </p:pic>
      <p:sp>
        <p:nvSpPr>
          <p:cNvPr id="7" name="TextBox 6">
            <a:extLst>
              <a:ext uri="{FF2B5EF4-FFF2-40B4-BE49-F238E27FC236}">
                <a16:creationId xmlns:a16="http://schemas.microsoft.com/office/drawing/2014/main" id="{C2E18C10-8613-90F0-AC60-DDCE6CFF9286}"/>
              </a:ext>
            </a:extLst>
          </p:cNvPr>
          <p:cNvSpPr txBox="1"/>
          <p:nvPr/>
        </p:nvSpPr>
        <p:spPr>
          <a:xfrm>
            <a:off x="5950597" y="3244334"/>
            <a:ext cx="1967205" cy="369332"/>
          </a:xfrm>
          <a:prstGeom prst="rect">
            <a:avLst/>
          </a:prstGeom>
          <a:noFill/>
        </p:spPr>
        <p:txBody>
          <a:bodyPr wrap="none" rtlCol="0">
            <a:spAutoFit/>
          </a:bodyPr>
          <a:lstStyle/>
          <a:p>
            <a:r>
              <a:rPr lang="en-US" sz="1800" dirty="0">
                <a:latin typeface="+mn-lt"/>
              </a:rPr>
              <a:t>Small Residential</a:t>
            </a:r>
          </a:p>
        </p:txBody>
      </p:sp>
      <p:sp>
        <p:nvSpPr>
          <p:cNvPr id="8" name="TextBox 7">
            <a:extLst>
              <a:ext uri="{FF2B5EF4-FFF2-40B4-BE49-F238E27FC236}">
                <a16:creationId xmlns:a16="http://schemas.microsoft.com/office/drawing/2014/main" id="{CF13A0CD-3C85-A3AA-4B8F-35D5764BE9A0}"/>
              </a:ext>
            </a:extLst>
          </p:cNvPr>
          <p:cNvSpPr txBox="1"/>
          <p:nvPr/>
        </p:nvSpPr>
        <p:spPr>
          <a:xfrm>
            <a:off x="5572156" y="5762772"/>
            <a:ext cx="2583803" cy="646331"/>
          </a:xfrm>
          <a:prstGeom prst="rect">
            <a:avLst/>
          </a:prstGeom>
          <a:noFill/>
        </p:spPr>
        <p:txBody>
          <a:bodyPr wrap="square" rtlCol="0">
            <a:spAutoFit/>
          </a:bodyPr>
          <a:lstStyle/>
          <a:p>
            <a:r>
              <a:rPr lang="en-US" sz="1800" dirty="0">
                <a:latin typeface="+mn-lt"/>
              </a:rPr>
              <a:t>Commercial, Industrial, Large Residential</a:t>
            </a:r>
          </a:p>
        </p:txBody>
      </p:sp>
      <p:sp>
        <p:nvSpPr>
          <p:cNvPr id="9" name="TextBox 8">
            <a:extLst>
              <a:ext uri="{FF2B5EF4-FFF2-40B4-BE49-F238E27FC236}">
                <a16:creationId xmlns:a16="http://schemas.microsoft.com/office/drawing/2014/main" id="{3BD958A5-86FF-8485-E35E-BC4439E057CB}"/>
              </a:ext>
            </a:extLst>
          </p:cNvPr>
          <p:cNvSpPr txBox="1"/>
          <p:nvPr/>
        </p:nvSpPr>
        <p:spPr>
          <a:xfrm>
            <a:off x="1143000" y="4259998"/>
            <a:ext cx="1663661" cy="369332"/>
          </a:xfrm>
          <a:prstGeom prst="rect">
            <a:avLst/>
          </a:prstGeom>
          <a:noFill/>
        </p:spPr>
        <p:txBody>
          <a:bodyPr wrap="none" rtlCol="0">
            <a:spAutoFit/>
          </a:bodyPr>
          <a:lstStyle/>
          <a:p>
            <a:r>
              <a:rPr lang="en-US" sz="1800" dirty="0">
                <a:latin typeface="+mn-lt"/>
              </a:rPr>
              <a:t>Transportation</a:t>
            </a:r>
          </a:p>
        </p:txBody>
      </p:sp>
      <p:sp>
        <p:nvSpPr>
          <p:cNvPr id="10" name="TextBox 9">
            <a:extLst>
              <a:ext uri="{FF2B5EF4-FFF2-40B4-BE49-F238E27FC236}">
                <a16:creationId xmlns:a16="http://schemas.microsoft.com/office/drawing/2014/main" id="{2B1E0D76-BCE5-1846-0F71-4943F31EAE5F}"/>
              </a:ext>
            </a:extLst>
          </p:cNvPr>
          <p:cNvSpPr txBox="1"/>
          <p:nvPr/>
        </p:nvSpPr>
        <p:spPr>
          <a:xfrm>
            <a:off x="612783" y="2161490"/>
            <a:ext cx="3702745" cy="369332"/>
          </a:xfrm>
          <a:prstGeom prst="rect">
            <a:avLst/>
          </a:prstGeom>
          <a:noFill/>
        </p:spPr>
        <p:txBody>
          <a:bodyPr wrap="none" rtlCol="0">
            <a:spAutoFit/>
          </a:bodyPr>
          <a:lstStyle/>
          <a:p>
            <a:r>
              <a:rPr lang="en-US" sz="1800" dirty="0">
                <a:latin typeface="+mn-lt"/>
              </a:rPr>
              <a:t>Wastewater Treatment &amp; Compost</a:t>
            </a:r>
          </a:p>
        </p:txBody>
      </p:sp>
      <p:cxnSp>
        <p:nvCxnSpPr>
          <p:cNvPr id="12" name="Straight Connector 11">
            <a:extLst>
              <a:ext uri="{FF2B5EF4-FFF2-40B4-BE49-F238E27FC236}">
                <a16:creationId xmlns:a16="http://schemas.microsoft.com/office/drawing/2014/main" id="{52EFDE85-D585-91FA-0AFB-C2ADD9D23A9E}"/>
              </a:ext>
            </a:extLst>
          </p:cNvPr>
          <p:cNvCxnSpPr>
            <a:cxnSpLocks/>
          </p:cNvCxnSpPr>
          <p:nvPr/>
        </p:nvCxnSpPr>
        <p:spPr bwMode="auto">
          <a:xfrm>
            <a:off x="3733800" y="2512070"/>
            <a:ext cx="762000" cy="33182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9" name="TextBox 18">
            <a:extLst>
              <a:ext uri="{FF2B5EF4-FFF2-40B4-BE49-F238E27FC236}">
                <a16:creationId xmlns:a16="http://schemas.microsoft.com/office/drawing/2014/main" id="{E2607647-3F77-9CD1-84EF-48CC5FA805CE}"/>
              </a:ext>
            </a:extLst>
          </p:cNvPr>
          <p:cNvSpPr txBox="1"/>
          <p:nvPr/>
        </p:nvSpPr>
        <p:spPr>
          <a:xfrm>
            <a:off x="5572156" y="2142738"/>
            <a:ext cx="2108269" cy="369332"/>
          </a:xfrm>
          <a:prstGeom prst="rect">
            <a:avLst/>
          </a:prstGeom>
          <a:noFill/>
        </p:spPr>
        <p:txBody>
          <a:bodyPr wrap="none" rtlCol="0">
            <a:spAutoFit/>
          </a:bodyPr>
          <a:lstStyle/>
          <a:p>
            <a:r>
              <a:rPr lang="en-US" sz="1800" dirty="0">
                <a:latin typeface="+mn-lt"/>
              </a:rPr>
              <a:t>Fugitive Emissions</a:t>
            </a:r>
          </a:p>
        </p:txBody>
      </p:sp>
      <p:cxnSp>
        <p:nvCxnSpPr>
          <p:cNvPr id="21" name="Straight Connector 20">
            <a:extLst>
              <a:ext uri="{FF2B5EF4-FFF2-40B4-BE49-F238E27FC236}">
                <a16:creationId xmlns:a16="http://schemas.microsoft.com/office/drawing/2014/main" id="{C05CBF82-5A15-1BC9-B411-CBF7162CA7A9}"/>
              </a:ext>
            </a:extLst>
          </p:cNvPr>
          <p:cNvCxnSpPr>
            <a:cxnSpLocks/>
          </p:cNvCxnSpPr>
          <p:nvPr/>
        </p:nvCxnSpPr>
        <p:spPr bwMode="auto">
          <a:xfrm flipH="1">
            <a:off x="4572000" y="2530822"/>
            <a:ext cx="1371600" cy="331828"/>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8244695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25810-E917-9C78-E30E-E15C492AA3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12DB5A-A602-8927-A138-3B0F9693B1A2}"/>
              </a:ext>
            </a:extLst>
          </p:cNvPr>
          <p:cNvSpPr>
            <a:spLocks noGrp="1"/>
          </p:cNvSpPr>
          <p:nvPr>
            <p:ph idx="1"/>
          </p:nvPr>
        </p:nvSpPr>
        <p:spPr>
          <a:xfrm>
            <a:off x="609600" y="1600200"/>
            <a:ext cx="7772400" cy="4114800"/>
          </a:xfrm>
        </p:spPr>
        <p:style>
          <a:lnRef idx="1">
            <a:schemeClr val="accent1"/>
          </a:lnRef>
          <a:fillRef idx="2">
            <a:schemeClr val="accent1"/>
          </a:fillRef>
          <a:effectRef idx="1">
            <a:schemeClr val="accent1"/>
          </a:effectRef>
          <a:fontRef idx="minor">
            <a:schemeClr val="dk1"/>
          </a:fontRef>
        </p:style>
        <p:txBody>
          <a:bodyPr/>
          <a:lstStyle/>
          <a:p>
            <a:pPr marL="0" indent="0"/>
            <a:r>
              <a:rPr lang="en-US" sz="3200" i="1" dirty="0"/>
              <a:t>Take 10 minutes.</a:t>
            </a:r>
          </a:p>
          <a:p>
            <a:pPr marL="0" indent="0"/>
            <a:endParaRPr lang="en-US" sz="2800" dirty="0"/>
          </a:p>
          <a:p>
            <a:pPr marL="514350" indent="-514350">
              <a:buAutoNum type="arabicPeriod"/>
            </a:pPr>
            <a:r>
              <a:rPr lang="en-US" sz="3200" dirty="0"/>
              <a:t>Read the questions about your building’s GHG emissions.</a:t>
            </a:r>
          </a:p>
          <a:p>
            <a:pPr marL="514350" indent="-514350">
              <a:buAutoNum type="arabicPeriod"/>
            </a:pPr>
            <a:r>
              <a:rPr lang="en-US" sz="3200" dirty="0"/>
              <a:t>Write down your answers.</a:t>
            </a:r>
          </a:p>
          <a:p>
            <a:pPr marL="514350" indent="-514350">
              <a:buAutoNum type="arabicPeriod"/>
            </a:pPr>
            <a:r>
              <a:rPr lang="en-US" sz="3200" dirty="0"/>
              <a:t>Share your answers during the group discussion.</a:t>
            </a:r>
          </a:p>
          <a:p>
            <a:pPr marL="0" indent="0"/>
            <a:endParaRPr lang="en-US" sz="2800" dirty="0"/>
          </a:p>
          <a:p>
            <a:endParaRPr lang="en-US" dirty="0"/>
          </a:p>
        </p:txBody>
      </p:sp>
      <p:sp>
        <p:nvSpPr>
          <p:cNvPr id="4" name="Google Shape;207;p16">
            <a:extLst>
              <a:ext uri="{FF2B5EF4-FFF2-40B4-BE49-F238E27FC236}">
                <a16:creationId xmlns:a16="http://schemas.microsoft.com/office/drawing/2014/main" id="{DD34453C-CD41-664A-D887-5E26109F759E}"/>
              </a:ext>
            </a:extLst>
          </p:cNvPr>
          <p:cNvSpPr txBox="1">
            <a:spLocks/>
          </p:cNvSpPr>
          <p:nvPr/>
        </p:nvSpPr>
        <p:spPr bwMode="auto">
          <a:xfrm>
            <a:off x="304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j-ea"/>
                <a:cs typeface="+mj-cs"/>
              </a:rPr>
              <a:t>Exercise: Your Building’s Carbon Footprint</a:t>
            </a:r>
          </a:p>
        </p:txBody>
      </p:sp>
    </p:spTree>
    <p:extLst>
      <p:ext uri="{BB962C8B-B14F-4D97-AF65-F5344CB8AC3E}">
        <p14:creationId xmlns:p14="http://schemas.microsoft.com/office/powerpoint/2010/main" val="2757678960"/>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cstate="print">
            <a:lum bright="23000"/>
          </a:blip>
          <a:srcRect t="138" r="34336" b="6631"/>
          <a:stretch/>
        </p:blipFill>
        <p:spPr bwMode="auto">
          <a:xfrm>
            <a:off x="3058050" y="1462037"/>
            <a:ext cx="2631931" cy="2239685"/>
          </a:xfrm>
          <a:prstGeom prst="rect">
            <a:avLst/>
          </a:prstGeom>
          <a:noFill/>
          <a:ln w="9525">
            <a:noFill/>
            <a:miter lim="800000"/>
            <a:headEnd/>
            <a:tailEnd/>
          </a:ln>
          <a:effectLst/>
          <a:scene3d>
            <a:camera prst="orthographicFront">
              <a:rot lat="0" lon="10800000" rev="0"/>
            </a:camera>
            <a:lightRig rig="threePt" dir="t"/>
          </a:scene3d>
        </p:spPr>
      </p:pic>
      <p:pic>
        <p:nvPicPr>
          <p:cNvPr id="19"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5072" t="11382" b="5901"/>
          <a:stretch/>
        </p:blipFill>
        <p:spPr bwMode="auto">
          <a:xfrm>
            <a:off x="5804299" y="3826779"/>
            <a:ext cx="2716395" cy="2207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1" r="6857" b="7369"/>
          <a:stretch/>
        </p:blipFill>
        <p:spPr bwMode="auto">
          <a:xfrm>
            <a:off x="3038125" y="3826778"/>
            <a:ext cx="2637107" cy="22072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2" descr="https://photos-2.dropbox.com/t/2/AAABbsG4DaRbF_XHq3lLl1QtBmV6NpE9GuSVhO0QxTkN0g/12/37586028/jpeg/32x32/1/1443643200/0/2/Entry29.jpg/COyI9hEgASACIAMgBiAHKAIoBw/mficUYdv6wzp4JaS3hBFBR2_Be1mgI8MF_qZYEnpbT8?size=1024x768&amp;size_mode=2"/>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3387"/>
          <a:stretch/>
        </p:blipFill>
        <p:spPr bwMode="auto">
          <a:xfrm>
            <a:off x="5804677" y="1462037"/>
            <a:ext cx="2716017" cy="223968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2"/>
          <p:cNvSpPr>
            <a:spLocks noGrp="1"/>
          </p:cNvSpPr>
          <p:nvPr>
            <p:ph type="title"/>
          </p:nvPr>
        </p:nvSpPr>
        <p:spPr>
          <a:xfrm>
            <a:off x="429360" y="449281"/>
            <a:ext cx="6657240" cy="766589"/>
          </a:xfrm>
        </p:spPr>
        <p:txBody>
          <a:bodyPr>
            <a:noAutofit/>
          </a:bodyPr>
          <a:lstStyle/>
          <a:p>
            <a:r>
              <a:rPr lang="en-US" sz="3600" dirty="0">
                <a:solidFill>
                  <a:schemeClr val="tx1">
                    <a:lumMod val="75000"/>
                    <a:lumOff val="25000"/>
                  </a:schemeClr>
                </a:solidFill>
              </a:rPr>
              <a:t>Local Climate Change Impacts</a:t>
            </a:r>
          </a:p>
        </p:txBody>
      </p:sp>
      <p:sp>
        <p:nvSpPr>
          <p:cNvPr id="15" name="TextBox 14"/>
          <p:cNvSpPr txBox="1"/>
          <p:nvPr/>
        </p:nvSpPr>
        <p:spPr>
          <a:xfrm>
            <a:off x="3058050" y="3301619"/>
            <a:ext cx="2129486" cy="400105"/>
          </a:xfrm>
          <a:prstGeom prst="rect">
            <a:avLst/>
          </a:prstGeom>
          <a:noFill/>
        </p:spPr>
        <p:txBody>
          <a:bodyPr wrap="none" lIns="91436" tIns="45718" rIns="91436" bIns="45718" rtlCol="0">
            <a:spAutoFit/>
          </a:bodyPr>
          <a:lstStyle/>
          <a:p>
            <a:r>
              <a:rPr lang="en-US" sz="2000" b="1" dirty="0">
                <a:solidFill>
                  <a:schemeClr val="bg1"/>
                </a:solidFill>
                <a:effectLst>
                  <a:outerShdw blurRad="50800" dist="38100" dir="2700000" algn="tl" rotWithShape="0">
                    <a:prstClr val="black">
                      <a:alpha val="40000"/>
                    </a:prstClr>
                  </a:outerShdw>
                </a:effectLst>
                <a:latin typeface="+mn-lt"/>
              </a:rPr>
              <a:t>PRECIPITATION</a:t>
            </a:r>
          </a:p>
        </p:txBody>
      </p:sp>
      <p:sp>
        <p:nvSpPr>
          <p:cNvPr id="16" name="TextBox 15"/>
          <p:cNvSpPr txBox="1"/>
          <p:nvPr/>
        </p:nvSpPr>
        <p:spPr>
          <a:xfrm>
            <a:off x="5801402" y="3301619"/>
            <a:ext cx="2268883" cy="400105"/>
          </a:xfrm>
          <a:prstGeom prst="rect">
            <a:avLst/>
          </a:prstGeom>
          <a:noFill/>
        </p:spPr>
        <p:txBody>
          <a:bodyPr wrap="none" lIns="91436" tIns="45718" rIns="91436" bIns="45718" rtlCol="0">
            <a:spAutoFit/>
          </a:bodyPr>
          <a:lstStyle/>
          <a:p>
            <a:r>
              <a:rPr lang="en-US" sz="2000" b="1" dirty="0">
                <a:solidFill>
                  <a:schemeClr val="bg1"/>
                </a:solidFill>
                <a:effectLst>
                  <a:outerShdw blurRad="50800" dist="38100" dir="2700000" algn="tl" rotWithShape="0">
                    <a:prstClr val="black">
                      <a:alpha val="40000"/>
                    </a:prstClr>
                  </a:outerShdw>
                </a:effectLst>
                <a:latin typeface="+mn-lt"/>
              </a:rPr>
              <a:t>SEA LEVEL RISE</a:t>
            </a:r>
          </a:p>
        </p:txBody>
      </p:sp>
      <p:grpSp>
        <p:nvGrpSpPr>
          <p:cNvPr id="8" name="Group 7"/>
          <p:cNvGrpSpPr/>
          <p:nvPr/>
        </p:nvGrpSpPr>
        <p:grpSpPr>
          <a:xfrm>
            <a:off x="619648" y="1462035"/>
            <a:ext cx="2352432" cy="4572000"/>
            <a:chOff x="577714" y="1371600"/>
            <a:chExt cx="2352432" cy="4572000"/>
          </a:xfrm>
        </p:grpSpPr>
        <p:sp>
          <p:nvSpPr>
            <p:cNvPr id="2" name="Rectangle 1"/>
            <p:cNvSpPr/>
            <p:nvPr/>
          </p:nvSpPr>
          <p:spPr>
            <a:xfrm>
              <a:off x="577714" y="4621450"/>
              <a:ext cx="2310778" cy="1322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85816" y="1371600"/>
              <a:ext cx="2344330" cy="4426714"/>
              <a:chOff x="235789" y="1598899"/>
              <a:chExt cx="2079980" cy="3927551"/>
            </a:xfrm>
          </p:grpSpPr>
          <p:sp>
            <p:nvSpPr>
              <p:cNvPr id="14" name="TextBox 13"/>
              <p:cNvSpPr txBox="1"/>
              <p:nvPr/>
            </p:nvSpPr>
            <p:spPr>
              <a:xfrm>
                <a:off x="311989" y="4953000"/>
                <a:ext cx="1446152" cy="573450"/>
              </a:xfrm>
              <a:prstGeom prst="rect">
                <a:avLst/>
              </a:prstGeom>
              <a:noFill/>
            </p:spPr>
            <p:txBody>
              <a:bodyPr wrap="square" rtlCol="0">
                <a:spAutoFit/>
              </a:bodyPr>
              <a:lstStyle/>
              <a:p>
                <a:r>
                  <a:rPr lang="en-US" sz="3600" b="1" dirty="0">
                    <a:solidFill>
                      <a:schemeClr val="bg1"/>
                    </a:solidFill>
                    <a:effectLst>
                      <a:outerShdw blurRad="50800" dist="38100" dir="2700000" algn="tl" rotWithShape="0">
                        <a:prstClr val="black">
                          <a:alpha val="40000"/>
                        </a:prstClr>
                      </a:outerShdw>
                    </a:effectLst>
                    <a:latin typeface="+mn-lt"/>
                  </a:rPr>
                  <a:t>HEAT</a:t>
                </a:r>
              </a:p>
            </p:txBody>
          </p:sp>
          <p:pic>
            <p:nvPicPr>
              <p:cNvPr id="25" name="Picture 2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5789" y="1598899"/>
                <a:ext cx="2057399" cy="2786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49702" y="4064239"/>
                <a:ext cx="1348596" cy="126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TextBox 22"/>
              <p:cNvSpPr txBox="1"/>
              <p:nvPr/>
            </p:nvSpPr>
            <p:spPr>
              <a:xfrm>
                <a:off x="299260" y="4523666"/>
                <a:ext cx="1899038" cy="27307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400" b="1" dirty="0">
                    <a:solidFill>
                      <a:schemeClr val="bg1"/>
                    </a:solidFill>
                  </a:rPr>
                  <a:t>Number of days &gt; 90</a:t>
                </a:r>
                <a:r>
                  <a:rPr lang="en-US" sz="1400" b="1" baseline="30000" dirty="0">
                    <a:solidFill>
                      <a:schemeClr val="bg1"/>
                    </a:solidFill>
                  </a:rPr>
                  <a:t>o</a:t>
                </a:r>
                <a:r>
                  <a:rPr lang="en-US" sz="1400" b="1" dirty="0">
                    <a:solidFill>
                      <a:schemeClr val="bg1"/>
                    </a:solidFill>
                  </a:rPr>
                  <a:t>F</a:t>
                </a:r>
              </a:p>
            </p:txBody>
          </p:sp>
          <p:sp>
            <p:nvSpPr>
              <p:cNvPr id="28" name="TextBox 23"/>
              <p:cNvSpPr txBox="1"/>
              <p:nvPr/>
            </p:nvSpPr>
            <p:spPr>
              <a:xfrm>
                <a:off x="1371600" y="4191000"/>
                <a:ext cx="944169" cy="17749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700" i="1" dirty="0">
                    <a:solidFill>
                      <a:schemeClr val="bg1"/>
                    </a:solidFill>
                  </a:rPr>
                  <a:t>Source: NCA 201</a:t>
                </a:r>
              </a:p>
            </p:txBody>
          </p:sp>
        </p:grpSp>
      </p:grpSp>
      <p:sp>
        <p:nvSpPr>
          <p:cNvPr id="18" name="TextBox 17"/>
          <p:cNvSpPr txBox="1"/>
          <p:nvPr/>
        </p:nvSpPr>
        <p:spPr>
          <a:xfrm>
            <a:off x="5876068" y="5633925"/>
            <a:ext cx="2362200" cy="400105"/>
          </a:xfrm>
          <a:prstGeom prst="rect">
            <a:avLst/>
          </a:prstGeom>
          <a:noFill/>
        </p:spPr>
        <p:txBody>
          <a:bodyPr wrap="square" lIns="91436" tIns="45718" rIns="91436" bIns="45718" rtlCol="0">
            <a:spAutoFit/>
          </a:bodyPr>
          <a:lstStyle/>
          <a:p>
            <a:r>
              <a:rPr lang="en-US" sz="2000" b="1" dirty="0">
                <a:solidFill>
                  <a:schemeClr val="bg1"/>
                </a:solidFill>
                <a:effectLst>
                  <a:outerShdw blurRad="50800" dist="38100" dir="2700000" algn="tl" rotWithShape="0">
                    <a:prstClr val="black">
                      <a:alpha val="40000"/>
                    </a:prstClr>
                  </a:outerShdw>
                </a:effectLst>
                <a:latin typeface="+mn-lt"/>
              </a:rPr>
              <a:t>STORM SURGE</a:t>
            </a:r>
          </a:p>
        </p:txBody>
      </p:sp>
      <p:sp>
        <p:nvSpPr>
          <p:cNvPr id="23" name="TextBox 22"/>
          <p:cNvSpPr txBox="1"/>
          <p:nvPr/>
        </p:nvSpPr>
        <p:spPr>
          <a:xfrm>
            <a:off x="3038125" y="5633925"/>
            <a:ext cx="2778509" cy="400105"/>
          </a:xfrm>
          <a:prstGeom prst="rect">
            <a:avLst/>
          </a:prstGeom>
          <a:noFill/>
        </p:spPr>
        <p:txBody>
          <a:bodyPr wrap="none" lIns="91436" tIns="45718" rIns="91436" bIns="45718" rtlCol="0">
            <a:spAutoFit/>
          </a:bodyPr>
          <a:lstStyle/>
          <a:p>
            <a:r>
              <a:rPr lang="en-US" sz="2000" b="1" dirty="0">
                <a:solidFill>
                  <a:schemeClr val="bg1"/>
                </a:solidFill>
                <a:effectLst>
                  <a:outerShdw blurRad="50800" dist="38100" dir="2700000" algn="tl" rotWithShape="0">
                    <a:prstClr val="black">
                      <a:alpha val="40000"/>
                    </a:prstClr>
                  </a:outerShdw>
                </a:effectLst>
                <a:latin typeface="+mn-lt"/>
              </a:rPr>
              <a:t>EXTREME WEATHER</a:t>
            </a:r>
          </a:p>
        </p:txBody>
      </p:sp>
    </p:spTree>
    <p:extLst>
      <p:ext uri="{BB962C8B-B14F-4D97-AF65-F5344CB8AC3E}">
        <p14:creationId xmlns:p14="http://schemas.microsoft.com/office/powerpoint/2010/main" val="2791789936"/>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7588984" cy="800536"/>
          </a:xfrm>
        </p:spPr>
        <p:txBody>
          <a:bodyPr vert="horz" lIns="91436" tIns="45718" rIns="91436" bIns="45718" rtlCol="0" anchor="ctr">
            <a:noAutofit/>
          </a:bodyPr>
          <a:lstStyle/>
          <a:p>
            <a:r>
              <a:rPr lang="en-US" sz="3600" dirty="0"/>
              <a:t>Extreme Heat Events</a:t>
            </a:r>
          </a:p>
        </p:txBody>
      </p:sp>
      <p:graphicFrame>
        <p:nvGraphicFramePr>
          <p:cNvPr id="4" name="Table 3"/>
          <p:cNvGraphicFramePr>
            <a:graphicFrameLocks noGrp="1"/>
          </p:cNvGraphicFramePr>
          <p:nvPr>
            <p:extLst>
              <p:ext uri="{D42A27DB-BD31-4B8C-83A1-F6EECF244321}">
                <p14:modId xmlns:p14="http://schemas.microsoft.com/office/powerpoint/2010/main" val="2936880674"/>
              </p:ext>
            </p:extLst>
          </p:nvPr>
        </p:nvGraphicFramePr>
        <p:xfrm>
          <a:off x="185041" y="1840827"/>
          <a:ext cx="8759960" cy="4421622"/>
        </p:xfrm>
        <a:graphic>
          <a:graphicData uri="http://schemas.openxmlformats.org/drawingml/2006/table">
            <a:tbl>
              <a:tblPr/>
              <a:tblGrid>
                <a:gridCol w="278980">
                  <a:extLst>
                    <a:ext uri="{9D8B030D-6E8A-4147-A177-3AD203B41FA5}">
                      <a16:colId xmlns:a16="http://schemas.microsoft.com/office/drawing/2014/main" val="20000"/>
                    </a:ext>
                  </a:extLst>
                </a:gridCol>
                <a:gridCol w="278980">
                  <a:extLst>
                    <a:ext uri="{9D8B030D-6E8A-4147-A177-3AD203B41FA5}">
                      <a16:colId xmlns:a16="http://schemas.microsoft.com/office/drawing/2014/main" val="20001"/>
                    </a:ext>
                  </a:extLst>
                </a:gridCol>
                <a:gridCol w="272005">
                  <a:extLst>
                    <a:ext uri="{9D8B030D-6E8A-4147-A177-3AD203B41FA5}">
                      <a16:colId xmlns:a16="http://schemas.microsoft.com/office/drawing/2014/main" val="20002"/>
                    </a:ext>
                  </a:extLst>
                </a:gridCol>
                <a:gridCol w="272005">
                  <a:extLst>
                    <a:ext uri="{9D8B030D-6E8A-4147-A177-3AD203B41FA5}">
                      <a16:colId xmlns:a16="http://schemas.microsoft.com/office/drawing/2014/main" val="20003"/>
                    </a:ext>
                  </a:extLst>
                </a:gridCol>
                <a:gridCol w="272005">
                  <a:extLst>
                    <a:ext uri="{9D8B030D-6E8A-4147-A177-3AD203B41FA5}">
                      <a16:colId xmlns:a16="http://schemas.microsoft.com/office/drawing/2014/main" val="20004"/>
                    </a:ext>
                  </a:extLst>
                </a:gridCol>
                <a:gridCol w="272005">
                  <a:extLst>
                    <a:ext uri="{9D8B030D-6E8A-4147-A177-3AD203B41FA5}">
                      <a16:colId xmlns:a16="http://schemas.microsoft.com/office/drawing/2014/main" val="20005"/>
                    </a:ext>
                  </a:extLst>
                </a:gridCol>
                <a:gridCol w="272005">
                  <a:extLst>
                    <a:ext uri="{9D8B030D-6E8A-4147-A177-3AD203B41FA5}">
                      <a16:colId xmlns:a16="http://schemas.microsoft.com/office/drawing/2014/main" val="20006"/>
                    </a:ext>
                  </a:extLst>
                </a:gridCol>
                <a:gridCol w="272005">
                  <a:extLst>
                    <a:ext uri="{9D8B030D-6E8A-4147-A177-3AD203B41FA5}">
                      <a16:colId xmlns:a16="http://schemas.microsoft.com/office/drawing/2014/main" val="20007"/>
                    </a:ext>
                  </a:extLst>
                </a:gridCol>
                <a:gridCol w="278980">
                  <a:extLst>
                    <a:ext uri="{9D8B030D-6E8A-4147-A177-3AD203B41FA5}">
                      <a16:colId xmlns:a16="http://schemas.microsoft.com/office/drawing/2014/main" val="20008"/>
                    </a:ext>
                  </a:extLst>
                </a:gridCol>
                <a:gridCol w="278980">
                  <a:extLst>
                    <a:ext uri="{9D8B030D-6E8A-4147-A177-3AD203B41FA5}">
                      <a16:colId xmlns:a16="http://schemas.microsoft.com/office/drawing/2014/main" val="20009"/>
                    </a:ext>
                  </a:extLst>
                </a:gridCol>
                <a:gridCol w="272005">
                  <a:extLst>
                    <a:ext uri="{9D8B030D-6E8A-4147-A177-3AD203B41FA5}">
                      <a16:colId xmlns:a16="http://schemas.microsoft.com/office/drawing/2014/main" val="20010"/>
                    </a:ext>
                  </a:extLst>
                </a:gridCol>
                <a:gridCol w="272005">
                  <a:extLst>
                    <a:ext uri="{9D8B030D-6E8A-4147-A177-3AD203B41FA5}">
                      <a16:colId xmlns:a16="http://schemas.microsoft.com/office/drawing/2014/main" val="20011"/>
                    </a:ext>
                  </a:extLst>
                </a:gridCol>
                <a:gridCol w="272005">
                  <a:extLst>
                    <a:ext uri="{9D8B030D-6E8A-4147-A177-3AD203B41FA5}">
                      <a16:colId xmlns:a16="http://schemas.microsoft.com/office/drawing/2014/main" val="20012"/>
                    </a:ext>
                  </a:extLst>
                </a:gridCol>
                <a:gridCol w="272005">
                  <a:extLst>
                    <a:ext uri="{9D8B030D-6E8A-4147-A177-3AD203B41FA5}">
                      <a16:colId xmlns:a16="http://schemas.microsoft.com/office/drawing/2014/main" val="20013"/>
                    </a:ext>
                  </a:extLst>
                </a:gridCol>
                <a:gridCol w="272005">
                  <a:extLst>
                    <a:ext uri="{9D8B030D-6E8A-4147-A177-3AD203B41FA5}">
                      <a16:colId xmlns:a16="http://schemas.microsoft.com/office/drawing/2014/main" val="20014"/>
                    </a:ext>
                  </a:extLst>
                </a:gridCol>
                <a:gridCol w="272005">
                  <a:extLst>
                    <a:ext uri="{9D8B030D-6E8A-4147-A177-3AD203B41FA5}">
                      <a16:colId xmlns:a16="http://schemas.microsoft.com/office/drawing/2014/main" val="20015"/>
                    </a:ext>
                  </a:extLst>
                </a:gridCol>
                <a:gridCol w="278980">
                  <a:extLst>
                    <a:ext uri="{9D8B030D-6E8A-4147-A177-3AD203B41FA5}">
                      <a16:colId xmlns:a16="http://schemas.microsoft.com/office/drawing/2014/main" val="20016"/>
                    </a:ext>
                  </a:extLst>
                </a:gridCol>
                <a:gridCol w="278980">
                  <a:extLst>
                    <a:ext uri="{9D8B030D-6E8A-4147-A177-3AD203B41FA5}">
                      <a16:colId xmlns:a16="http://schemas.microsoft.com/office/drawing/2014/main" val="20017"/>
                    </a:ext>
                  </a:extLst>
                </a:gridCol>
                <a:gridCol w="272005">
                  <a:extLst>
                    <a:ext uri="{9D8B030D-6E8A-4147-A177-3AD203B41FA5}">
                      <a16:colId xmlns:a16="http://schemas.microsoft.com/office/drawing/2014/main" val="20018"/>
                    </a:ext>
                  </a:extLst>
                </a:gridCol>
                <a:gridCol w="272005">
                  <a:extLst>
                    <a:ext uri="{9D8B030D-6E8A-4147-A177-3AD203B41FA5}">
                      <a16:colId xmlns:a16="http://schemas.microsoft.com/office/drawing/2014/main" val="20019"/>
                    </a:ext>
                  </a:extLst>
                </a:gridCol>
                <a:gridCol w="272005">
                  <a:extLst>
                    <a:ext uri="{9D8B030D-6E8A-4147-A177-3AD203B41FA5}">
                      <a16:colId xmlns:a16="http://schemas.microsoft.com/office/drawing/2014/main" val="20020"/>
                    </a:ext>
                  </a:extLst>
                </a:gridCol>
                <a:gridCol w="272005">
                  <a:extLst>
                    <a:ext uri="{9D8B030D-6E8A-4147-A177-3AD203B41FA5}">
                      <a16:colId xmlns:a16="http://schemas.microsoft.com/office/drawing/2014/main" val="20021"/>
                    </a:ext>
                  </a:extLst>
                </a:gridCol>
                <a:gridCol w="272005">
                  <a:extLst>
                    <a:ext uri="{9D8B030D-6E8A-4147-A177-3AD203B41FA5}">
                      <a16:colId xmlns:a16="http://schemas.microsoft.com/office/drawing/2014/main" val="20022"/>
                    </a:ext>
                  </a:extLst>
                </a:gridCol>
                <a:gridCol w="272005">
                  <a:extLst>
                    <a:ext uri="{9D8B030D-6E8A-4147-A177-3AD203B41FA5}">
                      <a16:colId xmlns:a16="http://schemas.microsoft.com/office/drawing/2014/main" val="20023"/>
                    </a:ext>
                  </a:extLst>
                </a:gridCol>
                <a:gridCol w="278980">
                  <a:extLst>
                    <a:ext uri="{9D8B030D-6E8A-4147-A177-3AD203B41FA5}">
                      <a16:colId xmlns:a16="http://schemas.microsoft.com/office/drawing/2014/main" val="20024"/>
                    </a:ext>
                  </a:extLst>
                </a:gridCol>
                <a:gridCol w="278980">
                  <a:extLst>
                    <a:ext uri="{9D8B030D-6E8A-4147-A177-3AD203B41FA5}">
                      <a16:colId xmlns:a16="http://schemas.microsoft.com/office/drawing/2014/main" val="20025"/>
                    </a:ext>
                  </a:extLst>
                </a:gridCol>
                <a:gridCol w="272005">
                  <a:extLst>
                    <a:ext uri="{9D8B030D-6E8A-4147-A177-3AD203B41FA5}">
                      <a16:colId xmlns:a16="http://schemas.microsoft.com/office/drawing/2014/main" val="20026"/>
                    </a:ext>
                  </a:extLst>
                </a:gridCol>
                <a:gridCol w="272005">
                  <a:extLst>
                    <a:ext uri="{9D8B030D-6E8A-4147-A177-3AD203B41FA5}">
                      <a16:colId xmlns:a16="http://schemas.microsoft.com/office/drawing/2014/main" val="20027"/>
                    </a:ext>
                  </a:extLst>
                </a:gridCol>
                <a:gridCol w="272005">
                  <a:extLst>
                    <a:ext uri="{9D8B030D-6E8A-4147-A177-3AD203B41FA5}">
                      <a16:colId xmlns:a16="http://schemas.microsoft.com/office/drawing/2014/main" val="20028"/>
                    </a:ext>
                  </a:extLst>
                </a:gridCol>
                <a:gridCol w="272005">
                  <a:extLst>
                    <a:ext uri="{9D8B030D-6E8A-4147-A177-3AD203B41FA5}">
                      <a16:colId xmlns:a16="http://schemas.microsoft.com/office/drawing/2014/main" val="20029"/>
                    </a:ext>
                  </a:extLst>
                </a:gridCol>
                <a:gridCol w="272005">
                  <a:extLst>
                    <a:ext uri="{9D8B030D-6E8A-4147-A177-3AD203B41FA5}">
                      <a16:colId xmlns:a16="http://schemas.microsoft.com/office/drawing/2014/main" val="20030"/>
                    </a:ext>
                  </a:extLst>
                </a:gridCol>
                <a:gridCol w="272005">
                  <a:extLst>
                    <a:ext uri="{9D8B030D-6E8A-4147-A177-3AD203B41FA5}">
                      <a16:colId xmlns:a16="http://schemas.microsoft.com/office/drawing/2014/main" val="20031"/>
                    </a:ext>
                  </a:extLst>
                </a:gridCol>
              </a:tblGrid>
              <a:tr h="235535">
                <a:tc>
                  <a:txBody>
                    <a:bodyPr/>
                    <a:lstStyle/>
                    <a:p>
                      <a:pPr algn="l"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gridSpan="7">
                  <a:txBody>
                    <a:bodyPr/>
                    <a:lstStyle/>
                    <a:p>
                      <a:pPr algn="ctr" fontAlgn="b"/>
                      <a:r>
                        <a:rPr lang="en-US" sz="1200" b="1" i="0" u="none" strike="noStrike" dirty="0">
                          <a:solidFill>
                            <a:srgbClr val="000000"/>
                          </a:solidFill>
                          <a:effectLst/>
                          <a:latin typeface="Arial Narrow"/>
                        </a:rPr>
                        <a:t>Baseline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dirty="0">
                        <a:solidFill>
                          <a:srgbClr val="000000"/>
                        </a:solidFill>
                        <a:effectLst/>
                        <a:latin typeface="Calibri"/>
                      </a:endParaRPr>
                    </a:p>
                  </a:txBody>
                  <a:tcPr marL="9525" marR="9525" marT="9525" marB="0" anchor="b">
                    <a:lnL>
                      <a:noFill/>
                    </a:lnL>
                    <a:lnR>
                      <a:noFill/>
                    </a:lnR>
                    <a:lnT>
                      <a:noFill/>
                    </a:lnT>
                    <a:lnB>
                      <a:noFill/>
                    </a:lnB>
                  </a:tcPr>
                </a:tc>
                <a:tc gridSpan="7">
                  <a:txBody>
                    <a:bodyPr/>
                    <a:lstStyle/>
                    <a:p>
                      <a:pPr algn="ctr" fontAlgn="b"/>
                      <a:r>
                        <a:rPr lang="en-US" sz="1200" b="1" i="0" u="none" strike="noStrike" dirty="0">
                          <a:solidFill>
                            <a:srgbClr val="000000"/>
                          </a:solidFill>
                          <a:effectLst/>
                          <a:latin typeface="Arial Narrow"/>
                        </a:rPr>
                        <a:t>2020s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dirty="0">
                        <a:solidFill>
                          <a:srgbClr val="000000"/>
                        </a:solidFill>
                        <a:effectLst/>
                        <a:latin typeface="Calibri"/>
                      </a:endParaRPr>
                    </a:p>
                  </a:txBody>
                  <a:tcPr marL="9525" marR="9525" marT="9525" marB="0" anchor="b">
                    <a:lnL>
                      <a:noFill/>
                    </a:lnL>
                    <a:lnR>
                      <a:noFill/>
                    </a:lnR>
                    <a:lnT>
                      <a:noFill/>
                    </a:lnT>
                    <a:lnB>
                      <a:noFill/>
                    </a:lnB>
                  </a:tcPr>
                </a:tc>
                <a:tc gridSpan="7">
                  <a:txBody>
                    <a:bodyPr/>
                    <a:lstStyle/>
                    <a:p>
                      <a:pPr algn="ctr" fontAlgn="b"/>
                      <a:r>
                        <a:rPr lang="en-US" sz="1200" b="1" i="0" u="none" strike="noStrike" dirty="0">
                          <a:solidFill>
                            <a:srgbClr val="000000"/>
                          </a:solidFill>
                          <a:effectLst/>
                          <a:latin typeface="Arial Narrow"/>
                        </a:rPr>
                        <a:t>2050s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200" b="1" i="0" u="none" strike="noStrike" dirty="0">
                        <a:solidFill>
                          <a:srgbClr val="000000"/>
                        </a:solidFill>
                        <a:effectLst/>
                        <a:latin typeface="Arial Narrow"/>
                      </a:endParaRPr>
                    </a:p>
                  </a:txBody>
                  <a:tcPr marL="9525" marR="9525" marT="9525" marB="0" anchor="b">
                    <a:lnL>
                      <a:noFill/>
                    </a:lnL>
                    <a:lnR>
                      <a:noFill/>
                    </a:lnR>
                    <a:lnT>
                      <a:noFill/>
                    </a:lnT>
                    <a:lnB>
                      <a:noFill/>
                    </a:lnB>
                  </a:tcPr>
                </a:tc>
                <a:tc gridSpan="7">
                  <a:txBody>
                    <a:bodyPr/>
                    <a:lstStyle/>
                    <a:p>
                      <a:pPr algn="ctr" fontAlgn="b"/>
                      <a:r>
                        <a:rPr lang="en-US" sz="1200" b="1" i="0" u="none" strike="noStrike" dirty="0">
                          <a:solidFill>
                            <a:srgbClr val="000000"/>
                          </a:solidFill>
                          <a:effectLst/>
                          <a:latin typeface="Arial Narrow"/>
                        </a:rPr>
                        <a:t>2080s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4122">
                <a:tc rowSpan="5">
                  <a:txBody>
                    <a:bodyPr/>
                    <a:lstStyle/>
                    <a:p>
                      <a:pPr algn="ctr" fontAlgn="ctr"/>
                      <a:r>
                        <a:rPr lang="en-US" sz="1100" b="1" i="0" u="none" strike="noStrike" dirty="0">
                          <a:solidFill>
                            <a:srgbClr val="000000"/>
                          </a:solidFill>
                          <a:effectLst/>
                          <a:latin typeface="Arial Narrow"/>
                        </a:rPr>
                        <a:t>June</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1"/>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2"/>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3"/>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4"/>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5"/>
                  </a:ext>
                </a:extLst>
              </a:tr>
              <a:tr h="214122">
                <a:tc rowSpan="4">
                  <a:txBody>
                    <a:bodyPr/>
                    <a:lstStyle/>
                    <a:p>
                      <a:pPr algn="ctr" fontAlgn="ctr"/>
                      <a:r>
                        <a:rPr lang="en-US" sz="1100" b="1" i="0" u="none" strike="noStrike" dirty="0">
                          <a:solidFill>
                            <a:srgbClr val="000000"/>
                          </a:solidFill>
                          <a:effectLst/>
                          <a:latin typeface="Arial Narrow"/>
                        </a:rPr>
                        <a:t>July</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6"/>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7"/>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8"/>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09"/>
                  </a:ext>
                </a:extLst>
              </a:tr>
              <a:tr h="214122">
                <a:tc rowSpan="5">
                  <a:txBody>
                    <a:bodyPr/>
                    <a:lstStyle/>
                    <a:p>
                      <a:pPr algn="ctr" fontAlgn="ctr"/>
                      <a:r>
                        <a:rPr lang="en-US" sz="1100" b="1" i="0" u="none" strike="noStrike" dirty="0">
                          <a:solidFill>
                            <a:srgbClr val="000000"/>
                          </a:solidFill>
                          <a:effectLst/>
                          <a:latin typeface="Arial Narrow"/>
                        </a:rPr>
                        <a:t>August</a:t>
                      </a:r>
                    </a:p>
                  </a:txBody>
                  <a:tcPr marL="9525" marR="9525" marT="9525" marB="0" vert="vert27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10010"/>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1000" b="0" i="0" u="none" strike="noStrike" dirty="0">
                          <a:solidFill>
                            <a:srgbClr val="000000"/>
                          </a:solidFill>
                          <a:effectLst/>
                          <a:latin typeface="Arial Narrow"/>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214122">
                <a:tc vMerge="1">
                  <a:txBody>
                    <a:bodyPr/>
                    <a:lstStyle/>
                    <a:p>
                      <a:endParaRPr lang="en-US"/>
                    </a:p>
                  </a:txBody>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214122">
                <a:tc>
                  <a:txBody>
                    <a:bodyPr/>
                    <a:lstStyle/>
                    <a:p>
                      <a:pPr algn="ctr" fontAlgn="ctr"/>
                      <a:endParaRPr lang="en-US" sz="1100" b="0" i="0" u="none" strike="noStrike" dirty="0">
                        <a:solidFill>
                          <a:srgbClr val="000000"/>
                        </a:solidFill>
                        <a:effectLst/>
                        <a:latin typeface="Arial Narrow"/>
                      </a:endParaRPr>
                    </a:p>
                  </a:txBody>
                  <a:tcPr marL="9525" marR="9525" marT="9525" marB="0" vert="vert270" anchor="ctr">
                    <a:lnL>
                      <a:noFill/>
                    </a:lnL>
                    <a:lnR>
                      <a:noFill/>
                    </a:lnR>
                    <a:lnT>
                      <a:noFill/>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Arial Narrow"/>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dirty="0">
                          <a:solidFill>
                            <a:srgbClr val="000000"/>
                          </a:solidFill>
                          <a:effectLst/>
                          <a:latin typeface="Arial Narrow"/>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000" b="0" i="0" u="none" strike="noStrike" dirty="0">
                          <a:solidFill>
                            <a:srgbClr val="000000"/>
                          </a:solidFill>
                          <a:effectLst/>
                          <a:latin typeface="Arial Narrow"/>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503187">
                <a:tc>
                  <a:txBody>
                    <a:bodyPr/>
                    <a:lstStyle/>
                    <a:p>
                      <a:pPr algn="l"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gridSpan="7">
                  <a:txBody>
                    <a:bodyPr/>
                    <a:lstStyle/>
                    <a:p>
                      <a:pPr algn="ctr" fontAlgn="b"/>
                      <a:r>
                        <a:rPr lang="en-US" sz="1800" b="1" i="0" u="none" strike="noStrike" dirty="0">
                          <a:solidFill>
                            <a:srgbClr val="E26B0A"/>
                          </a:solidFill>
                          <a:effectLst/>
                          <a:latin typeface="Arial Narrow"/>
                        </a:rPr>
                        <a:t>30</a:t>
                      </a:r>
                      <a:br>
                        <a:rPr lang="en-US" sz="1200" b="0" i="0" u="none" strike="noStrike" dirty="0">
                          <a:solidFill>
                            <a:srgbClr val="000000"/>
                          </a:solidFill>
                          <a:effectLst/>
                          <a:latin typeface="Arial Narrow"/>
                        </a:rPr>
                      </a:br>
                      <a:r>
                        <a:rPr lang="en-US" sz="1200" b="0" i="0" u="none" strike="noStrike" dirty="0">
                          <a:solidFill>
                            <a:srgbClr val="E26B0A"/>
                          </a:solidFill>
                          <a:effectLst/>
                          <a:latin typeface="Arial Narrow"/>
                        </a:rPr>
                        <a:t>days</a:t>
                      </a:r>
                      <a:endParaRPr lang="en-US" sz="1200" b="0" i="0" u="none" strike="noStrike" dirty="0">
                        <a:solidFill>
                          <a:srgbClr val="000000"/>
                        </a:solidFill>
                        <a:effectLst/>
                        <a:latin typeface="Arial Narrow"/>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a:endParaRPr>
                    </a:p>
                  </a:txBody>
                  <a:tcPr marL="9525" marR="9525" marT="9525" marB="0" anchor="b">
                    <a:lnL>
                      <a:noFill/>
                    </a:lnL>
                    <a:lnR>
                      <a:noFill/>
                    </a:lnR>
                    <a:lnT>
                      <a:noFill/>
                    </a:lnT>
                    <a:lnB>
                      <a:noFill/>
                    </a:lnB>
                  </a:tcPr>
                </a:tc>
                <a:tc gridSpan="7">
                  <a:txBody>
                    <a:bodyPr/>
                    <a:lstStyle/>
                    <a:p>
                      <a:pPr algn="ctr" fontAlgn="b"/>
                      <a:r>
                        <a:rPr lang="en-US" sz="1800" b="1" i="0" u="none" strike="noStrike" dirty="0">
                          <a:solidFill>
                            <a:srgbClr val="E26B0A"/>
                          </a:solidFill>
                          <a:effectLst/>
                          <a:latin typeface="Arial Narrow"/>
                        </a:rPr>
                        <a:t>50</a:t>
                      </a:r>
                      <a:br>
                        <a:rPr lang="en-US" sz="1200" b="0" i="0" u="none" strike="noStrike" dirty="0">
                          <a:solidFill>
                            <a:srgbClr val="000000"/>
                          </a:solidFill>
                          <a:effectLst/>
                          <a:latin typeface="Arial Narrow"/>
                        </a:rPr>
                      </a:br>
                      <a:r>
                        <a:rPr lang="en-US" sz="1200" b="0" i="0" u="none" strike="noStrike" dirty="0">
                          <a:solidFill>
                            <a:srgbClr val="E26B0A"/>
                          </a:solidFill>
                          <a:effectLst/>
                          <a:latin typeface="Arial Narrow"/>
                        </a:rPr>
                        <a:t>days</a:t>
                      </a:r>
                      <a:endParaRPr lang="en-US" sz="1200" b="0" i="0" u="none" strike="noStrike" dirty="0">
                        <a:solidFill>
                          <a:srgbClr val="000000"/>
                        </a:solidFill>
                        <a:effectLst/>
                        <a:latin typeface="Arial Narrow"/>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a:endParaRPr>
                    </a:p>
                  </a:txBody>
                  <a:tcPr marL="9525" marR="9525" marT="9525" marB="0" anchor="b">
                    <a:lnL>
                      <a:noFill/>
                    </a:lnL>
                    <a:lnR>
                      <a:noFill/>
                    </a:lnR>
                    <a:lnT>
                      <a:noFill/>
                    </a:lnT>
                    <a:lnB>
                      <a:noFill/>
                    </a:lnB>
                  </a:tcPr>
                </a:tc>
                <a:tc gridSpan="7">
                  <a:txBody>
                    <a:bodyPr/>
                    <a:lstStyle/>
                    <a:p>
                      <a:pPr algn="ctr" fontAlgn="b"/>
                      <a:r>
                        <a:rPr lang="en-US" sz="1800" b="1" i="0" u="none" strike="noStrike" dirty="0">
                          <a:solidFill>
                            <a:srgbClr val="E26B0A"/>
                          </a:solidFill>
                          <a:effectLst/>
                          <a:latin typeface="Arial Narrow"/>
                        </a:rPr>
                        <a:t>70-80</a:t>
                      </a:r>
                      <a:br>
                        <a:rPr lang="en-US" sz="1200" b="0" i="0" u="none" strike="noStrike" dirty="0">
                          <a:solidFill>
                            <a:srgbClr val="000000"/>
                          </a:solidFill>
                          <a:effectLst/>
                          <a:latin typeface="Arial Narrow"/>
                        </a:rPr>
                      </a:br>
                      <a:r>
                        <a:rPr lang="en-US" sz="1200" b="0" i="0" u="none" strike="noStrike" dirty="0">
                          <a:solidFill>
                            <a:srgbClr val="E26B0A"/>
                          </a:solidFill>
                          <a:effectLst/>
                          <a:latin typeface="Arial Narrow"/>
                        </a:rPr>
                        <a:t>days</a:t>
                      </a:r>
                      <a:endParaRPr lang="en-US" sz="1200" b="0" i="0" u="none" strike="noStrike" dirty="0">
                        <a:solidFill>
                          <a:srgbClr val="000000"/>
                        </a:solidFill>
                        <a:effectLst/>
                        <a:latin typeface="Arial Narrow"/>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200" b="0" i="0" u="none" strike="noStrike" dirty="0">
                        <a:solidFill>
                          <a:srgbClr val="000000"/>
                        </a:solidFill>
                        <a:effectLst/>
                        <a:latin typeface="Arial Narrow"/>
                      </a:endParaRPr>
                    </a:p>
                  </a:txBody>
                  <a:tcPr marL="9525" marR="9525" marT="9525" marB="0" anchor="b">
                    <a:lnL>
                      <a:noFill/>
                    </a:lnL>
                    <a:lnR>
                      <a:noFill/>
                    </a:lnR>
                    <a:lnT>
                      <a:noFill/>
                    </a:lnT>
                    <a:lnB>
                      <a:noFill/>
                    </a:lnB>
                  </a:tcPr>
                </a:tc>
                <a:tc gridSpan="6">
                  <a:txBody>
                    <a:bodyPr/>
                    <a:lstStyle/>
                    <a:p>
                      <a:pPr algn="ctr" fontAlgn="b"/>
                      <a:r>
                        <a:rPr lang="en-US" sz="1800" b="1" i="0" u="none" strike="noStrike" dirty="0">
                          <a:solidFill>
                            <a:srgbClr val="E26B0A"/>
                          </a:solidFill>
                          <a:effectLst/>
                          <a:latin typeface="Arial Narrow"/>
                        </a:rPr>
                        <a:t>75-105</a:t>
                      </a:r>
                      <a:br>
                        <a:rPr lang="en-US" sz="1200" b="0" i="0" u="none" strike="noStrike" dirty="0">
                          <a:solidFill>
                            <a:srgbClr val="000000"/>
                          </a:solidFill>
                          <a:effectLst/>
                          <a:latin typeface="Arial Narrow"/>
                        </a:rPr>
                      </a:br>
                      <a:r>
                        <a:rPr lang="en-US" sz="1200" b="0" i="0" u="none" strike="noStrike" dirty="0">
                          <a:solidFill>
                            <a:srgbClr val="E26B0A"/>
                          </a:solidFill>
                          <a:effectLst/>
                          <a:latin typeface="Arial Narrow"/>
                        </a:rPr>
                        <a:t>days</a:t>
                      </a:r>
                      <a:endParaRPr lang="en-US" sz="12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7"/>
                  </a:ext>
                </a:extLst>
              </a:tr>
              <a:tr h="235535">
                <a:tc>
                  <a:txBody>
                    <a:bodyPr/>
                    <a:lstStyle/>
                    <a:p>
                      <a:pPr algn="l"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18"/>
                  </a:ext>
                </a:extLst>
              </a:tr>
              <a:tr h="235535">
                <a:tc>
                  <a:txBody>
                    <a:bodyPr/>
                    <a:lstStyle/>
                    <a:p>
                      <a:pPr algn="l" fontAlgn="b"/>
                      <a:endParaRPr lang="en-US" sz="10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000" b="0" i="0" u="none" strike="noStrike" dirty="0">
                          <a:solidFill>
                            <a:srgbClr val="000000"/>
                          </a:solidFill>
                          <a:effectLst/>
                          <a:latin typeface="Arial Narrow"/>
                        </a:rPr>
                        <a:t> </a:t>
                      </a:r>
                    </a:p>
                  </a:txBody>
                  <a:tcPr marL="9525" marR="9525" marT="9525" marB="0" anchor="b">
                    <a:lnL>
                      <a:noFill/>
                    </a:lnL>
                    <a:lnR>
                      <a:noFill/>
                    </a:lnR>
                    <a:lnT>
                      <a:noFill/>
                    </a:lnT>
                    <a:lnB>
                      <a:noFill/>
                    </a:lnB>
                    <a:solidFill>
                      <a:srgbClr val="F79646"/>
                    </a:solidFill>
                  </a:tcPr>
                </a:tc>
                <a:tc gridSpan="10">
                  <a:txBody>
                    <a:bodyPr/>
                    <a:lstStyle/>
                    <a:p>
                      <a:pPr algn="l" fontAlgn="b"/>
                      <a:r>
                        <a:rPr lang="en-US" sz="1100" b="0" i="0" u="none" strike="noStrike" dirty="0">
                          <a:solidFill>
                            <a:srgbClr val="000000"/>
                          </a:solidFill>
                          <a:effectLst/>
                          <a:latin typeface="Arial Narrow"/>
                        </a:rPr>
                        <a:t>Days above 95°F Heat Index (low emission scenario)</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b="0" i="0" u="none" strike="noStrike" dirty="0">
                          <a:solidFill>
                            <a:srgbClr val="000000"/>
                          </a:solidFill>
                          <a:effectLst/>
                          <a:latin typeface="Calibri"/>
                        </a:rPr>
                        <a:t> </a:t>
                      </a:r>
                    </a:p>
                  </a:txBody>
                  <a:tcPr marL="9525" marR="9525" marT="9525" marB="0" anchor="b">
                    <a:lnL>
                      <a:noFill/>
                    </a:lnL>
                    <a:lnR>
                      <a:noFill/>
                    </a:lnR>
                    <a:lnT>
                      <a:noFill/>
                    </a:lnT>
                    <a:lnB>
                      <a:noFill/>
                    </a:lnB>
                    <a:solidFill>
                      <a:srgbClr val="FFC000"/>
                    </a:solidFill>
                  </a:tcPr>
                </a:tc>
                <a:tc gridSpan="11">
                  <a:txBody>
                    <a:bodyPr/>
                    <a:lstStyle/>
                    <a:p>
                      <a:pPr algn="l" fontAlgn="b"/>
                      <a:r>
                        <a:rPr lang="en-US" sz="1100" b="0" i="0" u="none" strike="noStrike" dirty="0">
                          <a:solidFill>
                            <a:srgbClr val="000000"/>
                          </a:solidFill>
                          <a:effectLst/>
                          <a:latin typeface="Arial Narrow"/>
                        </a:rPr>
                        <a:t>Days above 95°F Heat Index (high emission scenario)</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Arial Narrow"/>
                      </a:endParaRPr>
                    </a:p>
                  </a:txBody>
                  <a:tcPr marL="9525" marR="9525" marT="9525" marB="0" anchor="b">
                    <a:lnL>
                      <a:noFill/>
                    </a:lnL>
                    <a:lnR>
                      <a:noFill/>
                    </a:lnR>
                    <a:lnT>
                      <a:noFill/>
                    </a:lnT>
                    <a:lnB>
                      <a:noFill/>
                    </a:lnB>
                  </a:tcPr>
                </a:tc>
                <a:extLst>
                  <a:ext uri="{0D108BD9-81ED-4DB2-BD59-A6C34878D82A}">
                    <a16:rowId xmlns:a16="http://schemas.microsoft.com/office/drawing/2014/main" val="10019"/>
                  </a:ext>
                </a:extLst>
              </a:tr>
            </a:tbl>
          </a:graphicData>
        </a:graphic>
      </p:graphicFrame>
      <p:sp>
        <p:nvSpPr>
          <p:cNvPr id="3" name="Rectangle 2">
            <a:extLst>
              <a:ext uri="{FF2B5EF4-FFF2-40B4-BE49-F238E27FC236}">
                <a16:creationId xmlns:a16="http://schemas.microsoft.com/office/drawing/2014/main" id="{3DF3C158-2A55-4664-B68A-ECC3732E6994}"/>
              </a:ext>
            </a:extLst>
          </p:cNvPr>
          <p:cNvSpPr/>
          <p:nvPr/>
        </p:nvSpPr>
        <p:spPr>
          <a:xfrm>
            <a:off x="2622822" y="1379162"/>
            <a:ext cx="3884397" cy="461665"/>
          </a:xfrm>
          <a:prstGeom prst="rect">
            <a:avLst/>
          </a:prstGeom>
        </p:spPr>
        <p:txBody>
          <a:bodyPr wrap="none">
            <a:spAutoFit/>
          </a:bodyPr>
          <a:lstStyle/>
          <a:p>
            <a:r>
              <a:rPr lang="en-US" sz="2400" dirty="0">
                <a:latin typeface="+mn-lt"/>
              </a:rPr>
              <a:t>Days over 95°F Heat Index</a:t>
            </a:r>
          </a:p>
        </p:txBody>
      </p:sp>
    </p:spTree>
    <p:extLst>
      <p:ext uri="{BB962C8B-B14F-4D97-AF65-F5344CB8AC3E}">
        <p14:creationId xmlns:p14="http://schemas.microsoft.com/office/powerpoint/2010/main" val="1449081236"/>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63996" y="152400"/>
            <a:ext cx="7772400" cy="1143000"/>
          </a:xfrm>
        </p:spPr>
        <p:txBody>
          <a:bodyPr/>
          <a:lstStyle/>
          <a:p>
            <a:pPr algn="l"/>
            <a:r>
              <a:rPr lang="en-US" altLang="en-US" dirty="0"/>
              <a:t>Trends in Building</a:t>
            </a:r>
            <a:br>
              <a:rPr lang="en-US" altLang="en-US" dirty="0"/>
            </a:br>
            <a:r>
              <a:rPr lang="en-US" altLang="en-US" dirty="0"/>
              <a:t>Operations</a:t>
            </a:r>
            <a:endParaRPr lang="en-US" altLang="en-US" sz="3200" dirty="0"/>
          </a:p>
        </p:txBody>
      </p:sp>
      <p:graphicFrame>
        <p:nvGraphicFramePr>
          <p:cNvPr id="4" name="Content Placeholder 3">
            <a:extLst>
              <a:ext uri="{FF2B5EF4-FFF2-40B4-BE49-F238E27FC236}">
                <a16:creationId xmlns:a16="http://schemas.microsoft.com/office/drawing/2014/main" id="{C9F2A3FF-2931-747F-E0F7-F198BAC9DCD9}"/>
              </a:ext>
            </a:extLst>
          </p:cNvPr>
          <p:cNvGraphicFramePr>
            <a:graphicFrameLocks noGrp="1"/>
          </p:cNvGraphicFramePr>
          <p:nvPr>
            <p:ph idx="1"/>
            <p:extLst>
              <p:ext uri="{D42A27DB-BD31-4B8C-83A1-F6EECF244321}">
                <p14:modId xmlns:p14="http://schemas.microsoft.com/office/powerpoint/2010/main" val="1047655336"/>
              </p:ext>
            </p:extLst>
          </p:nvPr>
        </p:nvGraphicFramePr>
        <p:xfrm>
          <a:off x="685800" y="1942492"/>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954429" y="3456878"/>
            <a:ext cx="184731" cy="461665"/>
          </a:xfrm>
          <a:prstGeom prst="rect">
            <a:avLst/>
          </a:prstGeom>
          <a:noFill/>
        </p:spPr>
        <p:txBody>
          <a:bodyPr wrap="none" rtlCol="0">
            <a:spAutoFit/>
          </a:bodyPr>
          <a:lstStyle/>
          <a:p>
            <a:endParaRPr lang="en-US" dirty="0"/>
          </a:p>
        </p:txBody>
      </p:sp>
      <p:sp>
        <p:nvSpPr>
          <p:cNvPr id="3" name="TextBox 2"/>
          <p:cNvSpPr txBox="1"/>
          <p:nvPr/>
        </p:nvSpPr>
        <p:spPr>
          <a:xfrm>
            <a:off x="11430000" y="111512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91428625"/>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F51BC4-F09F-4CDE-A2B4-6EEA5E3D0021}"/>
              </a:ext>
            </a:extLst>
          </p:cNvPr>
          <p:cNvSpPr>
            <a:spLocks noGrp="1"/>
          </p:cNvSpPr>
          <p:nvPr>
            <p:ph idx="1"/>
          </p:nvPr>
        </p:nvSpPr>
        <p:spPr>
          <a:xfrm>
            <a:off x="381001" y="1524000"/>
            <a:ext cx="8305799" cy="2819400"/>
          </a:xfrm>
        </p:spPr>
        <p:txBody>
          <a:bodyPr/>
          <a:lstStyle/>
          <a:p>
            <a:pPr>
              <a:lnSpc>
                <a:spcPct val="80000"/>
              </a:lnSpc>
              <a:buNone/>
            </a:pPr>
            <a:r>
              <a:rPr lang="en-US" altLang="en-US" sz="2400" dirty="0"/>
              <a:t>Our interactive training session will allow you to:</a:t>
            </a:r>
          </a:p>
          <a:p>
            <a:pPr>
              <a:lnSpc>
                <a:spcPct val="80000"/>
              </a:lnSpc>
              <a:buNone/>
            </a:pPr>
            <a:endParaRPr lang="en-US" altLang="en-US" sz="1200" dirty="0"/>
          </a:p>
          <a:p>
            <a:pPr>
              <a:buFont typeface="Arial" panose="020B0604020202020204" pitchFamily="34" charset="0"/>
              <a:buChar char="•"/>
            </a:pPr>
            <a:r>
              <a:rPr lang="en-US" altLang="en-US" sz="2400" dirty="0"/>
              <a:t>Recognize the impact of existing buildings on the environment</a:t>
            </a:r>
          </a:p>
          <a:p>
            <a:pPr>
              <a:lnSpc>
                <a:spcPct val="100000"/>
              </a:lnSpc>
              <a:buFont typeface="Arial" panose="020B0604020202020204" pitchFamily="34" charset="0"/>
              <a:buChar char="•"/>
            </a:pPr>
            <a:r>
              <a:rPr lang="en-US" altLang="en-US" sz="2400" dirty="0"/>
              <a:t>Recognize </a:t>
            </a:r>
            <a:r>
              <a:rPr lang="en-US" altLang="en-US" sz="2400" b="1" dirty="0"/>
              <a:t>YOUR</a:t>
            </a:r>
            <a:r>
              <a:rPr lang="en-US" altLang="en-US" sz="2400" dirty="0"/>
              <a:t> impact on your facilities</a:t>
            </a:r>
          </a:p>
          <a:p>
            <a:pPr>
              <a:lnSpc>
                <a:spcPct val="100000"/>
              </a:lnSpc>
              <a:buFont typeface="Arial" panose="020B0604020202020204" pitchFamily="34" charset="0"/>
              <a:buChar char="•"/>
            </a:pPr>
            <a:r>
              <a:rPr lang="en-US" altLang="en-US" sz="2400" dirty="0"/>
              <a:t>Evaluate and prioritize energy initiatives in your facilities </a:t>
            </a:r>
          </a:p>
          <a:p>
            <a:pPr>
              <a:lnSpc>
                <a:spcPct val="100000"/>
              </a:lnSpc>
              <a:buFont typeface="Arial" panose="020B0604020202020204" pitchFamily="34" charset="0"/>
              <a:buChar char="•"/>
            </a:pPr>
            <a:r>
              <a:rPr lang="en-US" altLang="en-US" sz="2400" dirty="0"/>
              <a:t>Develop a plan for your facilities and measure your success</a:t>
            </a:r>
          </a:p>
          <a:p>
            <a:pPr marL="0" indent="0">
              <a:buNone/>
            </a:pPr>
            <a:endParaRPr lang="en-US" dirty="0"/>
          </a:p>
        </p:txBody>
      </p:sp>
      <p:sp>
        <p:nvSpPr>
          <p:cNvPr id="4" name="Title 3">
            <a:extLst>
              <a:ext uri="{FF2B5EF4-FFF2-40B4-BE49-F238E27FC236}">
                <a16:creationId xmlns:a16="http://schemas.microsoft.com/office/drawing/2014/main" id="{299ABD78-E0FA-473B-B294-DA0CCD03F752}"/>
              </a:ext>
            </a:extLst>
          </p:cNvPr>
          <p:cNvSpPr>
            <a:spLocks noGrp="1"/>
          </p:cNvSpPr>
          <p:nvPr>
            <p:ph type="title"/>
          </p:nvPr>
        </p:nvSpPr>
        <p:spPr>
          <a:xfrm>
            <a:off x="381001" y="420248"/>
            <a:ext cx="7543800" cy="701937"/>
          </a:xfrm>
        </p:spPr>
        <p:txBody>
          <a:bodyPr>
            <a:normAutofit/>
          </a:bodyPr>
          <a:lstStyle/>
          <a:p>
            <a:r>
              <a:rPr lang="en-US" dirty="0"/>
              <a:t>What is in it for me?</a:t>
            </a:r>
            <a:endParaRPr lang="en-US" sz="4000" dirty="0"/>
          </a:p>
        </p:txBody>
      </p:sp>
      <p:pic>
        <p:nvPicPr>
          <p:cNvPr id="6" name="Picture 5" descr="MPj04117150000[1]">
            <a:extLst>
              <a:ext uri="{FF2B5EF4-FFF2-40B4-BE49-F238E27FC236}">
                <a16:creationId xmlns:a16="http://schemas.microsoft.com/office/drawing/2014/main" id="{1CCB1038-7618-4C81-A454-E7E2999DE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58278"/>
            <a:ext cx="9144000" cy="210589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C42CE6-BE36-4213-9CFE-40DE26365D9C}"/>
              </a:ext>
            </a:extLst>
          </p:cNvPr>
          <p:cNvSpPr>
            <a:spLocks noChangeArrowheads="1"/>
          </p:cNvSpPr>
          <p:nvPr/>
        </p:nvSpPr>
        <p:spPr bwMode="auto">
          <a:xfrm>
            <a:off x="686160" y="4758278"/>
            <a:ext cx="7771679"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marL="609600" indent="-609600" eaLnBrk="0" hangingPunct="0">
              <a:defRPr sz="3200">
                <a:solidFill>
                  <a:schemeClr val="bg1"/>
                </a:solidFill>
                <a:latin typeface="Arial" panose="020B0604020202020204" pitchFamily="34" charset="0"/>
                <a:cs typeface="Arial" panose="020B0604020202020204" pitchFamily="34" charset="0"/>
              </a:defRPr>
            </a:lvl1pPr>
            <a:lvl2pPr marL="742950" indent="-285750" eaLnBrk="0" hangingPunct="0">
              <a:defRPr sz="3200">
                <a:solidFill>
                  <a:schemeClr val="bg1"/>
                </a:solidFill>
                <a:latin typeface="Arial" panose="020B0604020202020204" pitchFamily="34" charset="0"/>
                <a:cs typeface="Arial" panose="020B0604020202020204" pitchFamily="34" charset="0"/>
              </a:defRPr>
            </a:lvl2pPr>
            <a:lvl3pPr marL="1143000" indent="-228600" eaLnBrk="0" hangingPunct="0">
              <a:defRPr sz="3200">
                <a:solidFill>
                  <a:schemeClr val="bg1"/>
                </a:solidFill>
                <a:latin typeface="Arial" panose="020B0604020202020204" pitchFamily="34" charset="0"/>
                <a:cs typeface="Arial" panose="020B0604020202020204" pitchFamily="34" charset="0"/>
              </a:defRPr>
            </a:lvl3pPr>
            <a:lvl4pPr marL="1600200" indent="-228600" eaLnBrk="0" hangingPunct="0">
              <a:defRPr sz="3200">
                <a:solidFill>
                  <a:schemeClr val="bg1"/>
                </a:solidFill>
                <a:latin typeface="Arial" panose="020B0604020202020204" pitchFamily="34" charset="0"/>
                <a:cs typeface="Arial" panose="020B0604020202020204" pitchFamily="34" charset="0"/>
              </a:defRPr>
            </a:lvl4pPr>
            <a:lvl5pPr marL="2057400" indent="-228600" eaLnBrk="0" hangingPunct="0">
              <a:defRPr sz="3200">
                <a:solidFill>
                  <a:schemeClr val="bg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l">
              <a:lnSpc>
                <a:spcPct val="80000"/>
              </a:lnSpc>
              <a:spcBef>
                <a:spcPct val="20000"/>
              </a:spcBef>
              <a:spcAft>
                <a:spcPct val="20000"/>
              </a:spcAft>
              <a:buClr>
                <a:srgbClr val="600000"/>
              </a:buClr>
            </a:pPr>
            <a:r>
              <a:rPr lang="en-US" altLang="en-US" sz="2800" b="1" i="1" dirty="0">
                <a:latin typeface="+mn-lt"/>
              </a:rPr>
              <a:t>Get Everyone Rowing In The Same Direction</a:t>
            </a:r>
          </a:p>
        </p:txBody>
      </p:sp>
    </p:spTree>
    <p:extLst>
      <p:ext uri="{BB962C8B-B14F-4D97-AF65-F5344CB8AC3E}">
        <p14:creationId xmlns:p14="http://schemas.microsoft.com/office/powerpoint/2010/main" val="3331758793"/>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n-lt"/>
                <a:ea typeface="+mn-ea"/>
                <a:cs typeface="+mn-cs"/>
              </a:rPr>
              <a:t>Energy Conservation Efforts</a:t>
            </a:r>
          </a:p>
        </p:txBody>
      </p:sp>
      <p:graphicFrame>
        <p:nvGraphicFramePr>
          <p:cNvPr id="5" name="Diagram 4"/>
          <p:cNvGraphicFramePr/>
          <p:nvPr>
            <p:extLst>
              <p:ext uri="{D42A27DB-BD31-4B8C-83A1-F6EECF244321}">
                <p14:modId xmlns:p14="http://schemas.microsoft.com/office/powerpoint/2010/main" val="245030093"/>
              </p:ext>
            </p:extLst>
          </p:nvPr>
        </p:nvGraphicFramePr>
        <p:xfrm>
          <a:off x="15240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3799602"/>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1645034"/>
              </p:ext>
            </p:extLst>
          </p:nvPr>
        </p:nvGraphicFramePr>
        <p:xfrm>
          <a:off x="438150" y="1447800"/>
          <a:ext cx="8229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438150" y="0"/>
            <a:ext cx="6419850" cy="1371600"/>
          </a:xfrm>
        </p:spPr>
        <p:txBody>
          <a:bodyPr/>
          <a:lstStyle/>
          <a:p>
            <a:r>
              <a:rPr lang="en-US" sz="4000" dirty="0">
                <a:latin typeface="+mn-lt"/>
                <a:ea typeface="+mn-ea"/>
                <a:cs typeface="+mn-cs"/>
              </a:rPr>
              <a:t>Energy Conservation Efforts</a:t>
            </a:r>
          </a:p>
        </p:txBody>
      </p:sp>
      <p:sp>
        <p:nvSpPr>
          <p:cNvPr id="8" name="Rectangle 7"/>
          <p:cNvSpPr/>
          <p:nvPr/>
        </p:nvSpPr>
        <p:spPr>
          <a:xfrm>
            <a:off x="4686300" y="2133600"/>
            <a:ext cx="190500" cy="4191000"/>
          </a:xfrm>
          <a:prstGeom prst="rect">
            <a:avLst/>
          </a:prstGeom>
          <a:solidFill>
            <a:schemeClr val="accent3">
              <a:lumMod val="75000"/>
              <a:alpha val="2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367243051"/>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a:spLocks noGrp="1"/>
          </p:cNvSpPr>
          <p:nvPr>
            <p:ph type="title"/>
          </p:nvPr>
        </p:nvSpPr>
        <p:spPr>
          <a:xfrm>
            <a:off x="457200" y="0"/>
            <a:ext cx="6669303" cy="1371600"/>
          </a:xfrm>
        </p:spPr>
        <p:txBody>
          <a:bodyPr/>
          <a:lstStyle/>
          <a:p>
            <a:r>
              <a:rPr lang="en-US" sz="4000" dirty="0">
                <a:latin typeface="+mn-lt"/>
                <a:ea typeface="+mn-ea"/>
                <a:cs typeface="+mn-cs"/>
              </a:rPr>
              <a:t>Energy Conservation Efforts</a:t>
            </a:r>
          </a:p>
        </p:txBody>
      </p:sp>
      <p:pic>
        <p:nvPicPr>
          <p:cNvPr id="3" name="Picture 2">
            <a:extLst>
              <a:ext uri="{FF2B5EF4-FFF2-40B4-BE49-F238E27FC236}">
                <a16:creationId xmlns:a16="http://schemas.microsoft.com/office/drawing/2014/main" id="{52AD21F7-7CC8-28C9-3236-9D33BB70EE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3853" y="1981200"/>
            <a:ext cx="8476293" cy="3907020"/>
          </a:xfrm>
          <a:prstGeom prst="rect">
            <a:avLst/>
          </a:prstGeom>
        </p:spPr>
      </p:pic>
    </p:spTree>
    <p:extLst>
      <p:ext uri="{BB962C8B-B14F-4D97-AF65-F5344CB8AC3E}">
        <p14:creationId xmlns:p14="http://schemas.microsoft.com/office/powerpoint/2010/main" val="1544717715"/>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114800"/>
          </a:xfrm>
        </p:spPr>
        <p:txBody>
          <a:bodyPr/>
          <a:lstStyle/>
          <a:p>
            <a:pPr marL="0" indent="0" algn="ctr">
              <a:buNone/>
            </a:pPr>
            <a:r>
              <a:rPr lang="en-US" sz="4000" dirty="0"/>
              <a:t>Going Back To Basics</a:t>
            </a:r>
          </a:p>
        </p:txBody>
      </p:sp>
      <p:sp>
        <p:nvSpPr>
          <p:cNvPr id="2" name="Title 1"/>
          <p:cNvSpPr>
            <a:spLocks noGrp="1"/>
          </p:cNvSpPr>
          <p:nvPr>
            <p:ph type="title"/>
          </p:nvPr>
        </p:nvSpPr>
        <p:spPr/>
        <p:txBody>
          <a:bodyPr/>
          <a:lstStyle/>
          <a:p>
            <a:r>
              <a:rPr lang="en-US" dirty="0"/>
              <a:t>Building Optimization</a:t>
            </a:r>
          </a:p>
        </p:txBody>
      </p:sp>
      <p:graphicFrame>
        <p:nvGraphicFramePr>
          <p:cNvPr id="4" name="Diagram 3"/>
          <p:cNvGraphicFramePr/>
          <p:nvPr>
            <p:extLst>
              <p:ext uri="{D42A27DB-BD31-4B8C-83A1-F6EECF244321}">
                <p14:modId xmlns:p14="http://schemas.microsoft.com/office/powerpoint/2010/main" val="119177658"/>
              </p:ext>
            </p:extLst>
          </p:nvPr>
        </p:nvGraphicFramePr>
        <p:xfrm>
          <a:off x="1295400" y="225266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2984998"/>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495800" cy="4724400"/>
          </a:xfrm>
        </p:spPr>
        <p:txBody>
          <a:bodyPr>
            <a:normAutofit lnSpcReduction="10000"/>
          </a:bodyPr>
          <a:lstStyle/>
          <a:p>
            <a:r>
              <a:rPr lang="en-US" dirty="0"/>
              <a:t>Focus on optimization of building operations</a:t>
            </a:r>
          </a:p>
          <a:p>
            <a:endParaRPr lang="en-US" dirty="0"/>
          </a:p>
          <a:p>
            <a:r>
              <a:rPr lang="en-US" dirty="0"/>
              <a:t>Looking at entire building;  all systems plus exterior</a:t>
            </a:r>
          </a:p>
          <a:p>
            <a:endParaRPr lang="en-US" dirty="0"/>
          </a:p>
          <a:p>
            <a:r>
              <a:rPr lang="en-US" dirty="0"/>
              <a:t>Tests and corrective actions that are the most impactful and can be made with limited time and resources</a:t>
            </a:r>
          </a:p>
        </p:txBody>
      </p:sp>
      <p:sp>
        <p:nvSpPr>
          <p:cNvPr id="4" name="Content Placeholder 3"/>
          <p:cNvSpPr>
            <a:spLocks noGrp="1"/>
          </p:cNvSpPr>
          <p:nvPr>
            <p:ph sz="half" idx="2"/>
          </p:nvPr>
        </p:nvSpPr>
        <p:spPr>
          <a:xfrm>
            <a:off x="5181600" y="1981200"/>
            <a:ext cx="3733800" cy="3581399"/>
          </a:xfrm>
          <a:solidFill>
            <a:srgbClr val="568E9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ormAutofit fontScale="92500"/>
          </a:bodyPr>
          <a:lstStyle/>
          <a:p>
            <a:pPr marL="0" indent="0" algn="ctr">
              <a:buNone/>
            </a:pPr>
            <a:br>
              <a:rPr lang="en-US" b="1" dirty="0"/>
            </a:br>
            <a:r>
              <a:rPr lang="en-US" b="1" dirty="0"/>
              <a:t>“…up to 20% of energy used in commercial buildings is wasted because of improper and inefficient operations”</a:t>
            </a:r>
          </a:p>
          <a:p>
            <a:pPr marL="0" indent="0" algn="ctr">
              <a:buNone/>
            </a:pPr>
            <a:r>
              <a:rPr lang="en-US" b="1" dirty="0"/>
              <a:t>-PNNL</a:t>
            </a:r>
          </a:p>
        </p:txBody>
      </p:sp>
      <p:sp>
        <p:nvSpPr>
          <p:cNvPr id="2" name="Title 1"/>
          <p:cNvSpPr>
            <a:spLocks noGrp="1"/>
          </p:cNvSpPr>
          <p:nvPr>
            <p:ph type="title"/>
          </p:nvPr>
        </p:nvSpPr>
        <p:spPr/>
        <p:txBody>
          <a:bodyPr/>
          <a:lstStyle/>
          <a:p>
            <a:r>
              <a:rPr lang="en-US" dirty="0"/>
              <a:t>Building Optimization  Focus</a:t>
            </a:r>
          </a:p>
        </p:txBody>
      </p:sp>
    </p:spTree>
    <p:extLst>
      <p:ext uri="{BB962C8B-B14F-4D97-AF65-F5344CB8AC3E}">
        <p14:creationId xmlns:p14="http://schemas.microsoft.com/office/powerpoint/2010/main" val="3336846317"/>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972F6-D567-48C0-89F0-94D489A8B0CC}"/>
              </a:ext>
            </a:extLst>
          </p:cNvPr>
          <p:cNvSpPr>
            <a:spLocks noGrp="1"/>
          </p:cNvSpPr>
          <p:nvPr>
            <p:ph idx="1"/>
          </p:nvPr>
        </p:nvSpPr>
        <p:spPr>
          <a:xfrm>
            <a:off x="381000" y="1545132"/>
            <a:ext cx="8249658" cy="4114800"/>
          </a:xfrm>
        </p:spPr>
        <p:txBody>
          <a:bodyPr/>
          <a:lstStyle/>
          <a:p>
            <a:pPr algn="ctr"/>
            <a:r>
              <a:rPr lang="en-US" sz="2400" dirty="0"/>
              <a:t>Consider effects of one change on the entire system</a:t>
            </a:r>
          </a:p>
        </p:txBody>
      </p:sp>
      <p:sp>
        <p:nvSpPr>
          <p:cNvPr id="2" name="Title 1">
            <a:extLst>
              <a:ext uri="{FF2B5EF4-FFF2-40B4-BE49-F238E27FC236}">
                <a16:creationId xmlns:a16="http://schemas.microsoft.com/office/drawing/2014/main" id="{C990ABA1-5BBA-4E41-A560-B15842DD1EB5}"/>
              </a:ext>
            </a:extLst>
          </p:cNvPr>
          <p:cNvSpPr>
            <a:spLocks noGrp="1"/>
          </p:cNvSpPr>
          <p:nvPr>
            <p:ph type="title"/>
          </p:nvPr>
        </p:nvSpPr>
        <p:spPr/>
        <p:txBody>
          <a:bodyPr/>
          <a:lstStyle/>
          <a:p>
            <a:r>
              <a:rPr lang="en-US" sz="3600" dirty="0"/>
              <a:t>Your Facilities Are Like</a:t>
            </a:r>
            <a:br>
              <a:rPr lang="en-US" sz="3600" dirty="0"/>
            </a:br>
            <a:r>
              <a:rPr lang="en-US" sz="3600" dirty="0"/>
              <a:t>Living Organisms</a:t>
            </a:r>
          </a:p>
        </p:txBody>
      </p:sp>
      <p:pic>
        <p:nvPicPr>
          <p:cNvPr id="6" name="Picture 5" descr="A diagram of a building&#10;&#10;Description automatically generated">
            <a:extLst>
              <a:ext uri="{FF2B5EF4-FFF2-40B4-BE49-F238E27FC236}">
                <a16:creationId xmlns:a16="http://schemas.microsoft.com/office/drawing/2014/main" id="{651FE5E3-27FB-1059-2E96-B55FA784D340}"/>
              </a:ext>
            </a:extLst>
          </p:cNvPr>
          <p:cNvPicPr>
            <a:picLocks noChangeAspect="1"/>
          </p:cNvPicPr>
          <p:nvPr/>
        </p:nvPicPr>
        <p:blipFill>
          <a:blip r:embed="rId3">
            <a:extLst>
              <a:ext uri="{28A0092B-C50C-407E-A947-70E740481C1C}">
                <a14:useLocalDpi xmlns:a14="http://schemas.microsoft.com/office/drawing/2010/main" val="0"/>
              </a:ext>
            </a:extLst>
          </a:blip>
          <a:srcRect t="8591" r="1666" b="1195"/>
          <a:stretch/>
        </p:blipFill>
        <p:spPr>
          <a:xfrm>
            <a:off x="509762" y="2209800"/>
            <a:ext cx="7959775" cy="4114800"/>
          </a:xfrm>
          <a:prstGeom prst="rect">
            <a:avLst/>
          </a:prstGeom>
          <a:ln>
            <a:solidFill>
              <a:schemeClr val="tx1"/>
            </a:solidFill>
          </a:ln>
        </p:spPr>
      </p:pic>
      <p:sp>
        <p:nvSpPr>
          <p:cNvPr id="90" name="TextBox 89">
            <a:extLst>
              <a:ext uri="{FF2B5EF4-FFF2-40B4-BE49-F238E27FC236}">
                <a16:creationId xmlns:a16="http://schemas.microsoft.com/office/drawing/2014/main" id="{230E2289-EAB4-CCE2-1EB8-E203399AD061}"/>
              </a:ext>
            </a:extLst>
          </p:cNvPr>
          <p:cNvSpPr txBox="1"/>
          <p:nvPr/>
        </p:nvSpPr>
        <p:spPr>
          <a:xfrm>
            <a:off x="526894" y="5986046"/>
            <a:ext cx="3381054" cy="338554"/>
          </a:xfrm>
          <a:prstGeom prst="rect">
            <a:avLst/>
          </a:prstGeom>
          <a:solidFill>
            <a:srgbClr val="0B3754"/>
          </a:solidFill>
        </p:spPr>
        <p:txBody>
          <a:bodyPr wrap="none" rtlCol="0">
            <a:spAutoFit/>
          </a:bodyPr>
          <a:lstStyle/>
          <a:p>
            <a:r>
              <a:rPr lang="en-US" sz="1600" dirty="0">
                <a:solidFill>
                  <a:schemeClr val="bg1"/>
                </a:solidFill>
                <a:latin typeface="+mn-lt"/>
              </a:rPr>
              <a:t>Image source: hvacsaturn.com/bas</a:t>
            </a:r>
          </a:p>
        </p:txBody>
      </p:sp>
      <p:sp>
        <p:nvSpPr>
          <p:cNvPr id="92" name="TextBox 91">
            <a:extLst>
              <a:ext uri="{FF2B5EF4-FFF2-40B4-BE49-F238E27FC236}">
                <a16:creationId xmlns:a16="http://schemas.microsoft.com/office/drawing/2014/main" id="{1A222C53-8793-F70F-6C67-C03C48BEEB3A}"/>
              </a:ext>
            </a:extLst>
          </p:cNvPr>
          <p:cNvSpPr txBox="1"/>
          <p:nvPr/>
        </p:nvSpPr>
        <p:spPr>
          <a:xfrm>
            <a:off x="609600" y="3200400"/>
            <a:ext cx="1994329" cy="584775"/>
          </a:xfrm>
          <a:prstGeom prst="rect">
            <a:avLst/>
          </a:prstGeom>
          <a:noFill/>
        </p:spPr>
        <p:txBody>
          <a:bodyPr wrap="none" rtlCol="0">
            <a:spAutoFit/>
          </a:bodyPr>
          <a:lstStyle/>
          <a:p>
            <a:r>
              <a:rPr lang="en-US" sz="1600" dirty="0">
                <a:solidFill>
                  <a:schemeClr val="bg1"/>
                </a:solidFill>
                <a:latin typeface="+mn-lt"/>
              </a:rPr>
              <a:t>Building Automation</a:t>
            </a:r>
          </a:p>
          <a:p>
            <a:r>
              <a:rPr lang="en-US" sz="1600" dirty="0">
                <a:solidFill>
                  <a:schemeClr val="bg1"/>
                </a:solidFill>
                <a:latin typeface="+mn-lt"/>
              </a:rPr>
              <a:t>System (BAS)</a:t>
            </a:r>
          </a:p>
        </p:txBody>
      </p:sp>
    </p:spTree>
    <p:extLst>
      <p:ext uri="{BB962C8B-B14F-4D97-AF65-F5344CB8AC3E}">
        <p14:creationId xmlns:p14="http://schemas.microsoft.com/office/powerpoint/2010/main" val="212547226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0FD8343-D80C-17C0-E273-2520D5B7E0F7}"/>
              </a:ext>
            </a:extLst>
          </p:cNvPr>
          <p:cNvGraphicFramePr>
            <a:graphicFrameLocks noGrp="1"/>
          </p:cNvGraphicFramePr>
          <p:nvPr>
            <p:ph sz="half" idx="1"/>
            <p:extLst>
              <p:ext uri="{D42A27DB-BD31-4B8C-83A1-F6EECF244321}">
                <p14:modId xmlns:p14="http://schemas.microsoft.com/office/powerpoint/2010/main" val="2010848353"/>
              </p:ext>
            </p:extLst>
          </p:nvPr>
        </p:nvGraphicFramePr>
        <p:xfrm>
          <a:off x="685800" y="1752600"/>
          <a:ext cx="7696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304800"/>
            <a:ext cx="8686800" cy="914400"/>
          </a:xfrm>
        </p:spPr>
        <p:txBody>
          <a:bodyPr/>
          <a:lstStyle/>
          <a:p>
            <a:r>
              <a:rPr lang="en-US" dirty="0"/>
              <a:t>Core Principles </a:t>
            </a:r>
          </a:p>
        </p:txBody>
      </p:sp>
    </p:spTree>
    <p:extLst>
      <p:ext uri="{BB962C8B-B14F-4D97-AF65-F5344CB8AC3E}">
        <p14:creationId xmlns:p14="http://schemas.microsoft.com/office/powerpoint/2010/main" val="3725291622"/>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7BEDC0-55B7-448A-85EC-69E81FDD1A88}"/>
              </a:ext>
            </a:extLst>
          </p:cNvPr>
          <p:cNvSpPr>
            <a:spLocks noGrp="1"/>
          </p:cNvSpPr>
          <p:nvPr>
            <p:ph type="title"/>
          </p:nvPr>
        </p:nvSpPr>
        <p:spPr/>
        <p:txBody>
          <a:bodyPr/>
          <a:lstStyle/>
          <a:p>
            <a:r>
              <a:rPr lang="en-US" dirty="0"/>
              <a:t>Core Principles</a:t>
            </a:r>
          </a:p>
        </p:txBody>
      </p:sp>
      <p:sp>
        <p:nvSpPr>
          <p:cNvPr id="6" name="Content Placeholder 2">
            <a:extLst>
              <a:ext uri="{FF2B5EF4-FFF2-40B4-BE49-F238E27FC236}">
                <a16:creationId xmlns:a16="http://schemas.microsoft.com/office/drawing/2014/main" id="{285B8047-6946-4848-9734-9986B2A74FBB}"/>
              </a:ext>
            </a:extLst>
          </p:cNvPr>
          <p:cNvSpPr txBox="1">
            <a:spLocks/>
          </p:cNvSpPr>
          <p:nvPr/>
        </p:nvSpPr>
        <p:spPr>
          <a:xfrm>
            <a:off x="295561" y="1447800"/>
            <a:ext cx="8382000" cy="990600"/>
          </a:xfrm>
          <a:prstGeom prst="rect">
            <a:avLst/>
          </a:prstGeom>
        </p:spPr>
        <p:txBody>
          <a:bodyPr>
            <a:normAutofit/>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0000"/>
              <a:buFont typeface="Monotype Sorts" charset="2"/>
              <a:buChar char="n"/>
              <a:defRPr sz="2800">
                <a:solidFill>
                  <a:schemeClr val="tx1"/>
                </a:solidFill>
                <a:latin typeface="+mn-lt"/>
              </a:defRPr>
            </a:lvl2pPr>
            <a:lvl3pPr marL="1085850" indent="-228600" algn="l" rtl="0" eaLnBrk="0" fontAlgn="base" hangingPunct="0">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0" indent="0" algn="ctr"/>
            <a:r>
              <a:rPr lang="en-US" b="1" kern="0" dirty="0"/>
              <a:t>If it is status quo, ask why?  </a:t>
            </a:r>
          </a:p>
        </p:txBody>
      </p:sp>
      <p:grpSp>
        <p:nvGrpSpPr>
          <p:cNvPr id="9" name="Group 8">
            <a:extLst>
              <a:ext uri="{FF2B5EF4-FFF2-40B4-BE49-F238E27FC236}">
                <a16:creationId xmlns:a16="http://schemas.microsoft.com/office/drawing/2014/main" id="{B0161A5A-541A-4285-99B7-198F96351FFC}"/>
              </a:ext>
            </a:extLst>
          </p:cNvPr>
          <p:cNvGrpSpPr/>
          <p:nvPr/>
        </p:nvGrpSpPr>
        <p:grpSpPr>
          <a:xfrm flipH="1">
            <a:off x="4648202" y="2113127"/>
            <a:ext cx="3968724" cy="2862322"/>
            <a:chOff x="5874033" y="1439890"/>
            <a:chExt cx="2715516" cy="3100558"/>
          </a:xfrm>
        </p:grpSpPr>
        <p:sp>
          <p:nvSpPr>
            <p:cNvPr id="10" name="Rectangle 9">
              <a:extLst>
                <a:ext uri="{FF2B5EF4-FFF2-40B4-BE49-F238E27FC236}">
                  <a16:creationId xmlns:a16="http://schemas.microsoft.com/office/drawing/2014/main" id="{C4C529B2-C458-4801-B8D7-032F72D9CAE3}"/>
                </a:ext>
              </a:extLst>
            </p:cNvPr>
            <p:cNvSpPr/>
            <p:nvPr/>
          </p:nvSpPr>
          <p:spPr>
            <a:xfrm>
              <a:off x="5892540" y="1994562"/>
              <a:ext cx="2697009" cy="2545886"/>
            </a:xfrm>
            <a:prstGeom prst="rect">
              <a:avLst/>
            </a:prstGeom>
          </p:spPr>
          <p:txBody>
            <a:bodyPr wrap="square">
              <a:spAutoFit/>
            </a:bodyPr>
            <a:lstStyle/>
            <a:p>
              <a:pPr marL="285750" indent="-285750">
                <a:buFont typeface="Arial" pitchFamily="34" charset="0"/>
                <a:buChar char="•"/>
              </a:pPr>
              <a:r>
                <a:rPr lang="en-US" sz="2000" dirty="0">
                  <a:latin typeface="+mn-lt"/>
                </a:rPr>
                <a:t>If conditions have changed, try new settings</a:t>
              </a:r>
            </a:p>
            <a:p>
              <a:pPr marL="285750" indent="-285750">
                <a:buFont typeface="Arial" pitchFamily="34" charset="0"/>
                <a:buChar char="•"/>
              </a:pPr>
              <a:r>
                <a:rPr lang="en-US" sz="2000" dirty="0">
                  <a:latin typeface="+mn-lt"/>
                </a:rPr>
                <a:t>If people who made the decision are gone, revaluate the decision</a:t>
              </a:r>
            </a:p>
            <a:p>
              <a:pPr marL="285750" indent="-285750">
                <a:buFont typeface="Arial" pitchFamily="34" charset="0"/>
                <a:buChar char="•"/>
              </a:pPr>
              <a:r>
                <a:rPr lang="en-US" sz="2000" dirty="0">
                  <a:latin typeface="+mn-lt"/>
                </a:rPr>
                <a:t>Consider trying new ideas</a:t>
              </a:r>
            </a:p>
          </p:txBody>
        </p:sp>
        <p:sp>
          <p:nvSpPr>
            <p:cNvPr id="11" name="TextBox 10">
              <a:extLst>
                <a:ext uri="{FF2B5EF4-FFF2-40B4-BE49-F238E27FC236}">
                  <a16:creationId xmlns:a16="http://schemas.microsoft.com/office/drawing/2014/main" id="{54E766E5-E778-47F9-98C7-4FC7E61B5F79}"/>
                </a:ext>
              </a:extLst>
            </p:cNvPr>
            <p:cNvSpPr txBox="1"/>
            <p:nvPr/>
          </p:nvSpPr>
          <p:spPr>
            <a:xfrm>
              <a:off x="5874033" y="1439890"/>
              <a:ext cx="2697009" cy="447807"/>
            </a:xfrm>
            <a:prstGeom prst="rect">
              <a:avLst/>
            </a:prstGeom>
            <a:solidFill>
              <a:schemeClr val="accent1">
                <a:lumMod val="50000"/>
              </a:schemeClr>
            </a:solidFill>
          </p:spPr>
          <p:txBody>
            <a:bodyPr wrap="square" rtlCol="0">
              <a:spAutoFit/>
            </a:bodyPr>
            <a:lstStyle/>
            <a:p>
              <a:pPr algn="ctr"/>
              <a:r>
                <a:rPr lang="en-US" sz="2000" b="1" dirty="0">
                  <a:solidFill>
                    <a:schemeClr val="bg1"/>
                  </a:solidFill>
                  <a:latin typeface="+mn-lt"/>
                </a:rPr>
                <a:t>Actions</a:t>
              </a:r>
            </a:p>
          </p:txBody>
        </p:sp>
      </p:grpSp>
      <p:grpSp>
        <p:nvGrpSpPr>
          <p:cNvPr id="14" name="Group 13">
            <a:extLst>
              <a:ext uri="{FF2B5EF4-FFF2-40B4-BE49-F238E27FC236}">
                <a16:creationId xmlns:a16="http://schemas.microsoft.com/office/drawing/2014/main" id="{CE3C5213-7252-4BCF-96E2-0B8EE83B2F0A}"/>
              </a:ext>
            </a:extLst>
          </p:cNvPr>
          <p:cNvGrpSpPr/>
          <p:nvPr/>
        </p:nvGrpSpPr>
        <p:grpSpPr>
          <a:xfrm>
            <a:off x="384580" y="2113127"/>
            <a:ext cx="4111220" cy="3297073"/>
            <a:chOff x="5977566" y="1507984"/>
            <a:chExt cx="2697009" cy="3690119"/>
          </a:xfrm>
        </p:grpSpPr>
        <p:sp>
          <p:nvSpPr>
            <p:cNvPr id="15" name="Rectangle 14">
              <a:extLst>
                <a:ext uri="{FF2B5EF4-FFF2-40B4-BE49-F238E27FC236}">
                  <a16:creationId xmlns:a16="http://schemas.microsoft.com/office/drawing/2014/main" id="{F0F3091E-55E3-4642-BF3F-29387B6C2A8B}"/>
                </a:ext>
              </a:extLst>
            </p:cNvPr>
            <p:cNvSpPr/>
            <p:nvPr/>
          </p:nvSpPr>
          <p:spPr>
            <a:xfrm>
              <a:off x="5977566" y="1994562"/>
              <a:ext cx="2697009" cy="3203541"/>
            </a:xfrm>
            <a:prstGeom prst="rect">
              <a:avLst/>
            </a:prstGeom>
          </p:spPr>
          <p:txBody>
            <a:bodyPr wrap="square">
              <a:spAutoFit/>
            </a:bodyPr>
            <a:lstStyle/>
            <a:p>
              <a:pPr marL="285750" indent="-285750">
                <a:buFont typeface="Arial" pitchFamily="34" charset="0"/>
                <a:buChar char="•"/>
              </a:pPr>
              <a:r>
                <a:rPr lang="en-US" sz="2000" dirty="0">
                  <a:latin typeface="+mn-lt"/>
                </a:rPr>
                <a:t>Why is the temperature set at this level?</a:t>
              </a:r>
            </a:p>
            <a:p>
              <a:pPr marL="285750" indent="-285750">
                <a:buFont typeface="Arial" pitchFamily="34" charset="0"/>
                <a:buChar char="•"/>
              </a:pPr>
              <a:r>
                <a:rPr lang="en-US" sz="2000" dirty="0">
                  <a:latin typeface="+mn-lt"/>
                </a:rPr>
                <a:t>Why is equipment turned on at 6:00 am?</a:t>
              </a:r>
            </a:p>
            <a:p>
              <a:pPr marL="285750" indent="-285750">
                <a:buFont typeface="Arial" pitchFamily="34" charset="0"/>
                <a:buChar char="•"/>
              </a:pPr>
              <a:r>
                <a:rPr lang="en-US" sz="2000" dirty="0">
                  <a:latin typeface="+mn-lt"/>
                </a:rPr>
                <a:t>Who made that decision?</a:t>
              </a:r>
            </a:p>
            <a:p>
              <a:pPr marL="285750" indent="-285750">
                <a:buFont typeface="Arial" pitchFamily="34" charset="0"/>
                <a:buChar char="•"/>
              </a:pPr>
              <a:r>
                <a:rPr lang="en-US" sz="2000" dirty="0">
                  <a:latin typeface="+mn-lt"/>
                </a:rPr>
                <a:t>Do those conditions still exist?</a:t>
              </a:r>
            </a:p>
          </p:txBody>
        </p:sp>
        <p:sp>
          <p:nvSpPr>
            <p:cNvPr id="16" name="TextBox 15">
              <a:extLst>
                <a:ext uri="{FF2B5EF4-FFF2-40B4-BE49-F238E27FC236}">
                  <a16:creationId xmlns:a16="http://schemas.microsoft.com/office/drawing/2014/main" id="{B8FFD30B-752B-454B-B5B3-101CF36FDE26}"/>
                </a:ext>
              </a:extLst>
            </p:cNvPr>
            <p:cNvSpPr txBox="1"/>
            <p:nvPr/>
          </p:nvSpPr>
          <p:spPr>
            <a:xfrm>
              <a:off x="5977566" y="1507984"/>
              <a:ext cx="2697009" cy="447807"/>
            </a:xfrm>
            <a:prstGeom prst="rect">
              <a:avLst/>
            </a:prstGeom>
            <a:solidFill>
              <a:schemeClr val="accent1">
                <a:lumMod val="50000"/>
              </a:schemeClr>
            </a:solidFill>
          </p:spPr>
          <p:txBody>
            <a:bodyPr wrap="square" rtlCol="0">
              <a:spAutoFit/>
            </a:bodyPr>
            <a:lstStyle/>
            <a:p>
              <a:pPr algn="ctr"/>
              <a:r>
                <a:rPr lang="en-US" sz="2000" b="1" dirty="0">
                  <a:solidFill>
                    <a:schemeClr val="bg1"/>
                  </a:solidFill>
                  <a:latin typeface="+mn-lt"/>
                </a:rPr>
                <a:t>Questions</a:t>
              </a:r>
            </a:p>
          </p:txBody>
        </p:sp>
      </p:grpSp>
      <p:pic>
        <p:nvPicPr>
          <p:cNvPr id="2" name="Picture 1" descr="A light bulb on a blackboard">
            <a:extLst>
              <a:ext uri="{FF2B5EF4-FFF2-40B4-BE49-F238E27FC236}">
                <a16:creationId xmlns:a16="http://schemas.microsoft.com/office/drawing/2014/main" id="{C7EA7FF7-6588-42B6-3BAB-C7EC98D71EF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5259" y="4724400"/>
            <a:ext cx="2673484" cy="1856586"/>
          </a:xfrm>
          <a:prstGeom prst="rect">
            <a:avLst/>
          </a:prstGeom>
        </p:spPr>
      </p:pic>
      <p:sp>
        <p:nvSpPr>
          <p:cNvPr id="4" name="TextBox 3">
            <a:extLst>
              <a:ext uri="{FF2B5EF4-FFF2-40B4-BE49-F238E27FC236}">
                <a16:creationId xmlns:a16="http://schemas.microsoft.com/office/drawing/2014/main" id="{164B911B-88C4-4AD0-B43D-82044D517CD2}"/>
              </a:ext>
            </a:extLst>
          </p:cNvPr>
          <p:cNvSpPr txBox="1"/>
          <p:nvPr/>
        </p:nvSpPr>
        <p:spPr>
          <a:xfrm>
            <a:off x="3465827" y="6589318"/>
            <a:ext cx="2364750" cy="215444"/>
          </a:xfrm>
          <a:prstGeom prst="rect">
            <a:avLst/>
          </a:prstGeom>
          <a:noFill/>
        </p:spPr>
        <p:txBody>
          <a:bodyPr wrap="none" rtlCol="0">
            <a:spAutoFit/>
          </a:bodyPr>
          <a:lstStyle/>
          <a:p>
            <a:r>
              <a:rPr lang="en-US" sz="800" dirty="0">
                <a:latin typeface="+mn-lt"/>
              </a:rPr>
              <a:t>Image: Unknown Author, licensed under </a:t>
            </a:r>
            <a:r>
              <a:rPr lang="en-US" sz="800" dirty="0">
                <a:latin typeface="+mn-lt"/>
                <a:hlinkClick r:id="rId5" tooltip="https://creativecommons.org/licenses/by/3.0/"/>
              </a:rPr>
              <a:t>CC BY</a:t>
            </a:r>
            <a:endParaRPr lang="en-US" sz="800" dirty="0">
              <a:latin typeface="+mn-lt"/>
            </a:endParaRPr>
          </a:p>
        </p:txBody>
      </p:sp>
    </p:spTree>
    <p:extLst>
      <p:ext uri="{BB962C8B-B14F-4D97-AF65-F5344CB8AC3E}">
        <p14:creationId xmlns:p14="http://schemas.microsoft.com/office/powerpoint/2010/main" val="1919248521"/>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32F8CA-713B-44F6-AAC4-2B708CE81F93}"/>
              </a:ext>
            </a:extLst>
          </p:cNvPr>
          <p:cNvSpPr>
            <a:spLocks noGrp="1"/>
          </p:cNvSpPr>
          <p:nvPr>
            <p:ph idx="1"/>
          </p:nvPr>
        </p:nvSpPr>
        <p:spPr/>
        <p:txBody>
          <a:bodyPr/>
          <a:lstStyle/>
          <a:p>
            <a:r>
              <a:rPr lang="en-US" dirty="0"/>
              <a:t>Federal Level: One primary law</a:t>
            </a:r>
          </a:p>
          <a:p>
            <a:endParaRPr lang="en-US" dirty="0"/>
          </a:p>
          <a:p>
            <a:endParaRPr lang="en-US" dirty="0"/>
          </a:p>
          <a:p>
            <a:endParaRPr lang="en-US" dirty="0"/>
          </a:p>
          <a:p>
            <a:endParaRPr lang="en-US" dirty="0"/>
          </a:p>
          <a:p>
            <a:endParaRPr lang="en-US" dirty="0"/>
          </a:p>
          <a:p>
            <a:endParaRPr lang="en-US" dirty="0"/>
          </a:p>
          <a:p>
            <a:r>
              <a:rPr lang="en-US" dirty="0"/>
              <a:t>State and City Level: Varies</a:t>
            </a:r>
          </a:p>
        </p:txBody>
      </p:sp>
      <p:sp>
        <p:nvSpPr>
          <p:cNvPr id="2" name="Title 1">
            <a:extLst>
              <a:ext uri="{FF2B5EF4-FFF2-40B4-BE49-F238E27FC236}">
                <a16:creationId xmlns:a16="http://schemas.microsoft.com/office/drawing/2014/main" id="{9EFFE80F-AE3D-4389-B22A-842251779A48}"/>
              </a:ext>
            </a:extLst>
          </p:cNvPr>
          <p:cNvSpPr>
            <a:spLocks noGrp="1"/>
          </p:cNvSpPr>
          <p:nvPr>
            <p:ph type="title"/>
          </p:nvPr>
        </p:nvSpPr>
        <p:spPr/>
        <p:txBody>
          <a:bodyPr/>
          <a:lstStyle/>
          <a:p>
            <a:r>
              <a:rPr lang="en-US" dirty="0"/>
              <a:t>Building Codes &amp; Mandates</a:t>
            </a:r>
          </a:p>
        </p:txBody>
      </p:sp>
      <p:pic>
        <p:nvPicPr>
          <p:cNvPr id="4" name="Picture 3">
            <a:extLst>
              <a:ext uri="{FF2B5EF4-FFF2-40B4-BE49-F238E27FC236}">
                <a16:creationId xmlns:a16="http://schemas.microsoft.com/office/drawing/2014/main" id="{FD5FAC52-9A7F-4D95-BB62-678C15FB056F}"/>
              </a:ext>
            </a:extLst>
          </p:cNvPr>
          <p:cNvPicPr>
            <a:picLocks noChangeAspect="1"/>
          </p:cNvPicPr>
          <p:nvPr/>
        </p:nvPicPr>
        <p:blipFill>
          <a:blip r:embed="rId3"/>
          <a:stretch>
            <a:fillRect/>
          </a:stretch>
        </p:blipFill>
        <p:spPr>
          <a:xfrm>
            <a:off x="380999" y="2668577"/>
            <a:ext cx="8153401" cy="2171430"/>
          </a:xfrm>
          <a:prstGeom prst="rect">
            <a:avLst/>
          </a:prstGeom>
        </p:spPr>
      </p:pic>
    </p:spTree>
    <p:extLst>
      <p:ext uri="{BB962C8B-B14F-4D97-AF65-F5344CB8AC3E}">
        <p14:creationId xmlns:p14="http://schemas.microsoft.com/office/powerpoint/2010/main" val="512326176"/>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7FFF97-B61B-4F03-8C46-BB6769294359}"/>
              </a:ext>
            </a:extLst>
          </p:cNvPr>
          <p:cNvSpPr txBox="1">
            <a:spLocks noChangeArrowheads="1"/>
          </p:cNvSpPr>
          <p:nvPr/>
        </p:nvSpPr>
        <p:spPr bwMode="auto">
          <a:xfrm>
            <a:off x="381000" y="152400"/>
            <a:ext cx="6553200" cy="1295400"/>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effectLst/>
                <a:uLnTx/>
                <a:uFillTx/>
                <a:latin typeface="+mn-lt"/>
                <a:ea typeface="+mj-ea"/>
                <a:cs typeface="Arial" pitchFamily="34" charset="0"/>
              </a:rPr>
              <a:t>States and Cities with Benchmarking Policies</a:t>
            </a:r>
          </a:p>
        </p:txBody>
      </p:sp>
      <p:sp>
        <p:nvSpPr>
          <p:cNvPr id="5" name="Freeform 23">
            <a:extLst>
              <a:ext uri="{FF2B5EF4-FFF2-40B4-BE49-F238E27FC236}">
                <a16:creationId xmlns:a16="http://schemas.microsoft.com/office/drawing/2014/main" id="{B791DBA8-7D13-444F-885C-01E42D85049A}"/>
              </a:ext>
            </a:extLst>
          </p:cNvPr>
          <p:cNvSpPr>
            <a:spLocks/>
          </p:cNvSpPr>
          <p:nvPr/>
        </p:nvSpPr>
        <p:spPr bwMode="auto">
          <a:xfrm>
            <a:off x="7666781" y="3422825"/>
            <a:ext cx="104728" cy="125957"/>
          </a:xfrm>
          <a:custGeom>
            <a:avLst/>
            <a:gdLst>
              <a:gd name="T0" fmla="*/ 27 w 222"/>
              <a:gd name="T1" fmla="*/ 122 h 266"/>
              <a:gd name="T2" fmla="*/ 47 w 222"/>
              <a:gd name="T3" fmla="*/ 266 h 266"/>
              <a:gd name="T4" fmla="*/ 97 w 222"/>
              <a:gd name="T5" fmla="*/ 249 h 266"/>
              <a:gd name="T6" fmla="*/ 135 w 222"/>
              <a:gd name="T7" fmla="*/ 217 h 266"/>
              <a:gd name="T8" fmla="*/ 152 w 222"/>
              <a:gd name="T9" fmla="*/ 188 h 266"/>
              <a:gd name="T10" fmla="*/ 175 w 222"/>
              <a:gd name="T11" fmla="*/ 191 h 266"/>
              <a:gd name="T12" fmla="*/ 222 w 222"/>
              <a:gd name="T13" fmla="*/ 163 h 266"/>
              <a:gd name="T14" fmla="*/ 117 w 222"/>
              <a:gd name="T15" fmla="*/ 21 h 266"/>
              <a:gd name="T16" fmla="*/ 91 w 222"/>
              <a:gd name="T17" fmla="*/ 0 h 266"/>
              <a:gd name="T18" fmla="*/ 0 w 222"/>
              <a:gd name="T19" fmla="*/ 24 h 266"/>
              <a:gd name="T20" fmla="*/ 27 w 222"/>
              <a:gd name="T21" fmla="*/ 12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266">
                <a:moveTo>
                  <a:pt x="27" y="122"/>
                </a:moveTo>
                <a:lnTo>
                  <a:pt x="47" y="266"/>
                </a:lnTo>
                <a:lnTo>
                  <a:pt x="97" y="249"/>
                </a:lnTo>
                <a:lnTo>
                  <a:pt x="135" y="217"/>
                </a:lnTo>
                <a:lnTo>
                  <a:pt x="152" y="188"/>
                </a:lnTo>
                <a:lnTo>
                  <a:pt x="175" y="191"/>
                </a:lnTo>
                <a:lnTo>
                  <a:pt x="222" y="163"/>
                </a:lnTo>
                <a:lnTo>
                  <a:pt x="117" y="21"/>
                </a:lnTo>
                <a:lnTo>
                  <a:pt x="91" y="0"/>
                </a:lnTo>
                <a:lnTo>
                  <a:pt x="0" y="24"/>
                </a:lnTo>
                <a:lnTo>
                  <a:pt x="27" y="122"/>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3" name="Freeform 81">
            <a:extLst>
              <a:ext uri="{FF2B5EF4-FFF2-40B4-BE49-F238E27FC236}">
                <a16:creationId xmlns:a16="http://schemas.microsoft.com/office/drawing/2014/main" id="{55087B7D-66C1-4AFA-8B42-7AFDF27988E6}"/>
              </a:ext>
            </a:extLst>
          </p:cNvPr>
          <p:cNvSpPr>
            <a:spLocks/>
          </p:cNvSpPr>
          <p:nvPr/>
        </p:nvSpPr>
        <p:spPr bwMode="auto">
          <a:xfrm>
            <a:off x="5316063" y="2843990"/>
            <a:ext cx="781214" cy="399099"/>
          </a:xfrm>
          <a:custGeom>
            <a:avLst/>
            <a:gdLst>
              <a:gd name="T0" fmla="*/ 1079 w 1655"/>
              <a:gd name="T1" fmla="*/ 247 h 847"/>
              <a:gd name="T2" fmla="*/ 959 w 1655"/>
              <a:gd name="T3" fmla="*/ 325 h 847"/>
              <a:gd name="T4" fmla="*/ 912 w 1655"/>
              <a:gd name="T5" fmla="*/ 339 h 847"/>
              <a:gd name="T6" fmla="*/ 865 w 1655"/>
              <a:gd name="T7" fmla="*/ 345 h 847"/>
              <a:gd name="T8" fmla="*/ 814 w 1655"/>
              <a:gd name="T9" fmla="*/ 339 h 847"/>
              <a:gd name="T10" fmla="*/ 706 w 1655"/>
              <a:gd name="T11" fmla="*/ 298 h 847"/>
              <a:gd name="T12" fmla="*/ 659 w 1655"/>
              <a:gd name="T13" fmla="*/ 230 h 847"/>
              <a:gd name="T14" fmla="*/ 568 w 1655"/>
              <a:gd name="T15" fmla="*/ 212 h 847"/>
              <a:gd name="T16" fmla="*/ 474 w 1655"/>
              <a:gd name="T17" fmla="*/ 257 h 847"/>
              <a:gd name="T18" fmla="*/ 465 w 1655"/>
              <a:gd name="T19" fmla="*/ 209 h 847"/>
              <a:gd name="T20" fmla="*/ 512 w 1655"/>
              <a:gd name="T21" fmla="*/ 114 h 847"/>
              <a:gd name="T22" fmla="*/ 573 w 1655"/>
              <a:gd name="T23" fmla="*/ 50 h 847"/>
              <a:gd name="T24" fmla="*/ 639 w 1655"/>
              <a:gd name="T25" fmla="*/ 20 h 847"/>
              <a:gd name="T26" fmla="*/ 545 w 1655"/>
              <a:gd name="T27" fmla="*/ 6 h 847"/>
              <a:gd name="T28" fmla="*/ 438 w 1655"/>
              <a:gd name="T29" fmla="*/ 84 h 847"/>
              <a:gd name="T30" fmla="*/ 388 w 1655"/>
              <a:gd name="T31" fmla="*/ 128 h 847"/>
              <a:gd name="T32" fmla="*/ 353 w 1655"/>
              <a:gd name="T33" fmla="*/ 195 h 847"/>
              <a:gd name="T34" fmla="*/ 242 w 1655"/>
              <a:gd name="T35" fmla="*/ 264 h 847"/>
              <a:gd name="T36" fmla="*/ 132 w 1655"/>
              <a:gd name="T37" fmla="*/ 290 h 847"/>
              <a:gd name="T38" fmla="*/ 74 w 1655"/>
              <a:gd name="T39" fmla="*/ 345 h 847"/>
              <a:gd name="T40" fmla="*/ 0 w 1655"/>
              <a:gd name="T41" fmla="*/ 372 h 847"/>
              <a:gd name="T42" fmla="*/ 341 w 1655"/>
              <a:gd name="T43" fmla="*/ 518 h 847"/>
              <a:gd name="T44" fmla="*/ 585 w 1655"/>
              <a:gd name="T45" fmla="*/ 582 h 847"/>
              <a:gd name="T46" fmla="*/ 670 w 1655"/>
              <a:gd name="T47" fmla="*/ 637 h 847"/>
              <a:gd name="T48" fmla="*/ 717 w 1655"/>
              <a:gd name="T49" fmla="*/ 829 h 847"/>
              <a:gd name="T50" fmla="*/ 804 w 1655"/>
              <a:gd name="T51" fmla="*/ 715 h 847"/>
              <a:gd name="T52" fmla="*/ 851 w 1655"/>
              <a:gd name="T53" fmla="*/ 576 h 847"/>
              <a:gd name="T54" fmla="*/ 885 w 1655"/>
              <a:gd name="T55" fmla="*/ 600 h 847"/>
              <a:gd name="T56" fmla="*/ 969 w 1655"/>
              <a:gd name="T57" fmla="*/ 562 h 847"/>
              <a:gd name="T58" fmla="*/ 999 w 1655"/>
              <a:gd name="T59" fmla="*/ 589 h 847"/>
              <a:gd name="T60" fmla="*/ 1040 w 1655"/>
              <a:gd name="T61" fmla="*/ 521 h 847"/>
              <a:gd name="T62" fmla="*/ 1194 w 1655"/>
              <a:gd name="T63" fmla="*/ 498 h 847"/>
              <a:gd name="T64" fmla="*/ 1308 w 1655"/>
              <a:gd name="T65" fmla="*/ 453 h 847"/>
              <a:gd name="T66" fmla="*/ 1432 w 1655"/>
              <a:gd name="T67" fmla="*/ 473 h 847"/>
              <a:gd name="T68" fmla="*/ 1523 w 1655"/>
              <a:gd name="T69" fmla="*/ 453 h 847"/>
              <a:gd name="T70" fmla="*/ 1631 w 1655"/>
              <a:gd name="T71" fmla="*/ 453 h 847"/>
              <a:gd name="T72" fmla="*/ 1631 w 1655"/>
              <a:gd name="T73" fmla="*/ 433 h 847"/>
              <a:gd name="T74" fmla="*/ 1558 w 1655"/>
              <a:gd name="T75" fmla="*/ 372 h 847"/>
              <a:gd name="T76" fmla="*/ 1534 w 1655"/>
              <a:gd name="T77" fmla="*/ 250 h 847"/>
              <a:gd name="T78" fmla="*/ 1382 w 1655"/>
              <a:gd name="T79" fmla="*/ 304 h 847"/>
              <a:gd name="T80" fmla="*/ 1329 w 1655"/>
              <a:gd name="T81" fmla="*/ 284 h 847"/>
              <a:gd name="T82" fmla="*/ 1305 w 1655"/>
              <a:gd name="T83" fmla="*/ 189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55" h="847">
                <a:moveTo>
                  <a:pt x="1187" y="243"/>
                </a:moveTo>
                <a:lnTo>
                  <a:pt x="1079" y="247"/>
                </a:lnTo>
                <a:lnTo>
                  <a:pt x="1023" y="264"/>
                </a:lnTo>
                <a:lnTo>
                  <a:pt x="959" y="325"/>
                </a:lnTo>
                <a:lnTo>
                  <a:pt x="932" y="339"/>
                </a:lnTo>
                <a:lnTo>
                  <a:pt x="912" y="339"/>
                </a:lnTo>
                <a:lnTo>
                  <a:pt x="891" y="351"/>
                </a:lnTo>
                <a:lnTo>
                  <a:pt x="865" y="345"/>
                </a:lnTo>
                <a:lnTo>
                  <a:pt x="838" y="325"/>
                </a:lnTo>
                <a:lnTo>
                  <a:pt x="814" y="339"/>
                </a:lnTo>
                <a:lnTo>
                  <a:pt x="753" y="345"/>
                </a:lnTo>
                <a:lnTo>
                  <a:pt x="706" y="298"/>
                </a:lnTo>
                <a:lnTo>
                  <a:pt x="683" y="247"/>
                </a:lnTo>
                <a:lnTo>
                  <a:pt x="659" y="230"/>
                </a:lnTo>
                <a:lnTo>
                  <a:pt x="606" y="212"/>
                </a:lnTo>
                <a:lnTo>
                  <a:pt x="568" y="212"/>
                </a:lnTo>
                <a:lnTo>
                  <a:pt x="549" y="189"/>
                </a:lnTo>
                <a:lnTo>
                  <a:pt x="474" y="257"/>
                </a:lnTo>
                <a:lnTo>
                  <a:pt x="461" y="250"/>
                </a:lnTo>
                <a:lnTo>
                  <a:pt x="465" y="209"/>
                </a:lnTo>
                <a:lnTo>
                  <a:pt x="505" y="155"/>
                </a:lnTo>
                <a:lnTo>
                  <a:pt x="512" y="114"/>
                </a:lnTo>
                <a:lnTo>
                  <a:pt x="552" y="101"/>
                </a:lnTo>
                <a:lnTo>
                  <a:pt x="573" y="50"/>
                </a:lnTo>
                <a:lnTo>
                  <a:pt x="636" y="33"/>
                </a:lnTo>
                <a:lnTo>
                  <a:pt x="639" y="20"/>
                </a:lnTo>
                <a:lnTo>
                  <a:pt x="623" y="0"/>
                </a:lnTo>
                <a:lnTo>
                  <a:pt x="545" y="6"/>
                </a:lnTo>
                <a:lnTo>
                  <a:pt x="474" y="47"/>
                </a:lnTo>
                <a:lnTo>
                  <a:pt x="438" y="84"/>
                </a:lnTo>
                <a:lnTo>
                  <a:pt x="418" y="114"/>
                </a:lnTo>
                <a:lnTo>
                  <a:pt x="388" y="128"/>
                </a:lnTo>
                <a:lnTo>
                  <a:pt x="353" y="175"/>
                </a:lnTo>
                <a:lnTo>
                  <a:pt x="353" y="195"/>
                </a:lnTo>
                <a:lnTo>
                  <a:pt x="280" y="230"/>
                </a:lnTo>
                <a:lnTo>
                  <a:pt x="242" y="264"/>
                </a:lnTo>
                <a:lnTo>
                  <a:pt x="145" y="278"/>
                </a:lnTo>
                <a:lnTo>
                  <a:pt x="132" y="290"/>
                </a:lnTo>
                <a:lnTo>
                  <a:pt x="132" y="304"/>
                </a:lnTo>
                <a:lnTo>
                  <a:pt x="74" y="345"/>
                </a:lnTo>
                <a:lnTo>
                  <a:pt x="30" y="355"/>
                </a:lnTo>
                <a:lnTo>
                  <a:pt x="0" y="372"/>
                </a:lnTo>
                <a:lnTo>
                  <a:pt x="71" y="461"/>
                </a:lnTo>
                <a:lnTo>
                  <a:pt x="341" y="518"/>
                </a:lnTo>
                <a:lnTo>
                  <a:pt x="380" y="535"/>
                </a:lnTo>
                <a:lnTo>
                  <a:pt x="585" y="582"/>
                </a:lnTo>
                <a:lnTo>
                  <a:pt x="609" y="620"/>
                </a:lnTo>
                <a:lnTo>
                  <a:pt x="670" y="637"/>
                </a:lnTo>
                <a:lnTo>
                  <a:pt x="693" y="809"/>
                </a:lnTo>
                <a:lnTo>
                  <a:pt x="717" y="829"/>
                </a:lnTo>
                <a:lnTo>
                  <a:pt x="744" y="847"/>
                </a:lnTo>
                <a:lnTo>
                  <a:pt x="804" y="715"/>
                </a:lnTo>
                <a:lnTo>
                  <a:pt x="821" y="650"/>
                </a:lnTo>
                <a:lnTo>
                  <a:pt x="851" y="576"/>
                </a:lnTo>
                <a:lnTo>
                  <a:pt x="865" y="576"/>
                </a:lnTo>
                <a:lnTo>
                  <a:pt x="885" y="600"/>
                </a:lnTo>
                <a:lnTo>
                  <a:pt x="894" y="600"/>
                </a:lnTo>
                <a:lnTo>
                  <a:pt x="969" y="562"/>
                </a:lnTo>
                <a:lnTo>
                  <a:pt x="993" y="586"/>
                </a:lnTo>
                <a:lnTo>
                  <a:pt x="999" y="589"/>
                </a:lnTo>
                <a:lnTo>
                  <a:pt x="1020" y="572"/>
                </a:lnTo>
                <a:lnTo>
                  <a:pt x="1040" y="521"/>
                </a:lnTo>
                <a:lnTo>
                  <a:pt x="1079" y="508"/>
                </a:lnTo>
                <a:lnTo>
                  <a:pt x="1194" y="498"/>
                </a:lnTo>
                <a:lnTo>
                  <a:pt x="1224" y="453"/>
                </a:lnTo>
                <a:lnTo>
                  <a:pt x="1308" y="453"/>
                </a:lnTo>
                <a:lnTo>
                  <a:pt x="1406" y="473"/>
                </a:lnTo>
                <a:lnTo>
                  <a:pt x="1432" y="473"/>
                </a:lnTo>
                <a:lnTo>
                  <a:pt x="1487" y="450"/>
                </a:lnTo>
                <a:lnTo>
                  <a:pt x="1523" y="453"/>
                </a:lnTo>
                <a:lnTo>
                  <a:pt x="1558" y="440"/>
                </a:lnTo>
                <a:lnTo>
                  <a:pt x="1631" y="453"/>
                </a:lnTo>
                <a:lnTo>
                  <a:pt x="1655" y="450"/>
                </a:lnTo>
                <a:lnTo>
                  <a:pt x="1631" y="433"/>
                </a:lnTo>
                <a:lnTo>
                  <a:pt x="1611" y="423"/>
                </a:lnTo>
                <a:lnTo>
                  <a:pt x="1558" y="372"/>
                </a:lnTo>
                <a:lnTo>
                  <a:pt x="1558" y="257"/>
                </a:lnTo>
                <a:lnTo>
                  <a:pt x="1534" y="250"/>
                </a:lnTo>
                <a:lnTo>
                  <a:pt x="1514" y="270"/>
                </a:lnTo>
                <a:lnTo>
                  <a:pt x="1382" y="304"/>
                </a:lnTo>
                <a:lnTo>
                  <a:pt x="1335" y="290"/>
                </a:lnTo>
                <a:lnTo>
                  <a:pt x="1329" y="284"/>
                </a:lnTo>
                <a:lnTo>
                  <a:pt x="1329" y="189"/>
                </a:lnTo>
                <a:lnTo>
                  <a:pt x="1305" y="189"/>
                </a:lnTo>
                <a:lnTo>
                  <a:pt x="1187" y="243"/>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4" name="Freeform 82">
            <a:extLst>
              <a:ext uri="{FF2B5EF4-FFF2-40B4-BE49-F238E27FC236}">
                <a16:creationId xmlns:a16="http://schemas.microsoft.com/office/drawing/2014/main" id="{BBE38AC2-F614-4F55-9642-80DAB8DA3581}"/>
              </a:ext>
            </a:extLst>
          </p:cNvPr>
          <p:cNvSpPr>
            <a:spLocks/>
          </p:cNvSpPr>
          <p:nvPr/>
        </p:nvSpPr>
        <p:spPr bwMode="auto">
          <a:xfrm>
            <a:off x="6090200" y="3023726"/>
            <a:ext cx="48118" cy="35382"/>
          </a:xfrm>
          <a:custGeom>
            <a:avLst/>
            <a:gdLst>
              <a:gd name="T0" fmla="*/ 71 w 102"/>
              <a:gd name="T1" fmla="*/ 0 h 75"/>
              <a:gd name="T2" fmla="*/ 7 w 102"/>
              <a:gd name="T3" fmla="*/ 4 h 75"/>
              <a:gd name="T4" fmla="*/ 0 w 102"/>
              <a:gd name="T5" fmla="*/ 24 h 75"/>
              <a:gd name="T6" fmla="*/ 17 w 102"/>
              <a:gd name="T7" fmla="*/ 30 h 75"/>
              <a:gd name="T8" fmla="*/ 27 w 102"/>
              <a:gd name="T9" fmla="*/ 75 h 75"/>
              <a:gd name="T10" fmla="*/ 81 w 102"/>
              <a:gd name="T11" fmla="*/ 75 h 75"/>
              <a:gd name="T12" fmla="*/ 102 w 102"/>
              <a:gd name="T13" fmla="*/ 58 h 75"/>
              <a:gd name="T14" fmla="*/ 99 w 102"/>
              <a:gd name="T15" fmla="*/ 45 h 75"/>
              <a:gd name="T16" fmla="*/ 99 w 102"/>
              <a:gd name="T17" fmla="*/ 37 h 75"/>
              <a:gd name="T18" fmla="*/ 97 w 102"/>
              <a:gd name="T19" fmla="*/ 31 h 75"/>
              <a:gd name="T20" fmla="*/ 97 w 102"/>
              <a:gd name="T21" fmla="*/ 30 h 75"/>
              <a:gd name="T22" fmla="*/ 94 w 102"/>
              <a:gd name="T23" fmla="*/ 28 h 75"/>
              <a:gd name="T24" fmla="*/ 92 w 102"/>
              <a:gd name="T25" fmla="*/ 26 h 75"/>
              <a:gd name="T26" fmla="*/ 90 w 102"/>
              <a:gd name="T27" fmla="*/ 24 h 75"/>
              <a:gd name="T28" fmla="*/ 89 w 102"/>
              <a:gd name="T29" fmla="*/ 23 h 75"/>
              <a:gd name="T30" fmla="*/ 87 w 102"/>
              <a:gd name="T31" fmla="*/ 21 h 75"/>
              <a:gd name="T32" fmla="*/ 82 w 102"/>
              <a:gd name="T33" fmla="*/ 15 h 75"/>
              <a:gd name="T34" fmla="*/ 79 w 102"/>
              <a:gd name="T35" fmla="*/ 11 h 75"/>
              <a:gd name="T36" fmla="*/ 71 w 102"/>
              <a:gd name="T3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75">
                <a:moveTo>
                  <a:pt x="71" y="0"/>
                </a:moveTo>
                <a:lnTo>
                  <a:pt x="7" y="4"/>
                </a:lnTo>
                <a:lnTo>
                  <a:pt x="0" y="24"/>
                </a:lnTo>
                <a:lnTo>
                  <a:pt x="17" y="30"/>
                </a:lnTo>
                <a:lnTo>
                  <a:pt x="27" y="75"/>
                </a:lnTo>
                <a:lnTo>
                  <a:pt x="81" y="75"/>
                </a:lnTo>
                <a:lnTo>
                  <a:pt x="102" y="58"/>
                </a:lnTo>
                <a:lnTo>
                  <a:pt x="99" y="45"/>
                </a:lnTo>
                <a:lnTo>
                  <a:pt x="99" y="37"/>
                </a:lnTo>
                <a:lnTo>
                  <a:pt x="97" y="31"/>
                </a:lnTo>
                <a:lnTo>
                  <a:pt x="97" y="30"/>
                </a:lnTo>
                <a:lnTo>
                  <a:pt x="94" y="28"/>
                </a:lnTo>
                <a:lnTo>
                  <a:pt x="92" y="26"/>
                </a:lnTo>
                <a:lnTo>
                  <a:pt x="90" y="24"/>
                </a:lnTo>
                <a:lnTo>
                  <a:pt x="89" y="23"/>
                </a:lnTo>
                <a:lnTo>
                  <a:pt x="87" y="21"/>
                </a:lnTo>
                <a:lnTo>
                  <a:pt x="82" y="15"/>
                </a:lnTo>
                <a:lnTo>
                  <a:pt x="79" y="11"/>
                </a:lnTo>
                <a:lnTo>
                  <a:pt x="71"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6" name="Freeform 84">
            <a:extLst>
              <a:ext uri="{FF2B5EF4-FFF2-40B4-BE49-F238E27FC236}">
                <a16:creationId xmlns:a16="http://schemas.microsoft.com/office/drawing/2014/main" id="{2D39F7BA-E65E-4288-8D84-5E925F55953A}"/>
              </a:ext>
            </a:extLst>
          </p:cNvPr>
          <p:cNvSpPr>
            <a:spLocks/>
          </p:cNvSpPr>
          <p:nvPr/>
        </p:nvSpPr>
        <p:spPr bwMode="auto">
          <a:xfrm>
            <a:off x="5812813" y="3095903"/>
            <a:ext cx="519394" cy="710452"/>
          </a:xfrm>
          <a:custGeom>
            <a:avLst/>
            <a:gdLst>
              <a:gd name="T0" fmla="*/ 719 w 1102"/>
              <a:gd name="T1" fmla="*/ 115 h 1505"/>
              <a:gd name="T2" fmla="*/ 602 w 1102"/>
              <a:gd name="T3" fmla="*/ 88 h 1505"/>
              <a:gd name="T4" fmla="*/ 467 w 1102"/>
              <a:gd name="T5" fmla="*/ 34 h 1505"/>
              <a:gd name="T6" fmla="*/ 440 w 1102"/>
              <a:gd name="T7" fmla="*/ 37 h 1505"/>
              <a:gd name="T8" fmla="*/ 343 w 1102"/>
              <a:gd name="T9" fmla="*/ 27 h 1505"/>
              <a:gd name="T10" fmla="*/ 302 w 1102"/>
              <a:gd name="T11" fmla="*/ 125 h 1505"/>
              <a:gd name="T12" fmla="*/ 360 w 1102"/>
              <a:gd name="T13" fmla="*/ 149 h 1505"/>
              <a:gd name="T14" fmla="*/ 276 w 1102"/>
              <a:gd name="T15" fmla="*/ 169 h 1505"/>
              <a:gd name="T16" fmla="*/ 246 w 1102"/>
              <a:gd name="T17" fmla="*/ 233 h 1505"/>
              <a:gd name="T18" fmla="*/ 255 w 1102"/>
              <a:gd name="T19" fmla="*/ 349 h 1505"/>
              <a:gd name="T20" fmla="*/ 188 w 1102"/>
              <a:gd name="T21" fmla="*/ 383 h 1505"/>
              <a:gd name="T22" fmla="*/ 208 w 1102"/>
              <a:gd name="T23" fmla="*/ 274 h 1505"/>
              <a:gd name="T24" fmla="*/ 208 w 1102"/>
              <a:gd name="T25" fmla="*/ 221 h 1505"/>
              <a:gd name="T26" fmla="*/ 158 w 1102"/>
              <a:gd name="T27" fmla="*/ 302 h 1505"/>
              <a:gd name="T28" fmla="*/ 84 w 1102"/>
              <a:gd name="T29" fmla="*/ 352 h 1505"/>
              <a:gd name="T30" fmla="*/ 94 w 1102"/>
              <a:gd name="T31" fmla="*/ 383 h 1505"/>
              <a:gd name="T32" fmla="*/ 47 w 1102"/>
              <a:gd name="T33" fmla="*/ 430 h 1505"/>
              <a:gd name="T34" fmla="*/ 61 w 1102"/>
              <a:gd name="T35" fmla="*/ 491 h 1505"/>
              <a:gd name="T36" fmla="*/ 14 w 1102"/>
              <a:gd name="T37" fmla="*/ 658 h 1505"/>
              <a:gd name="T38" fmla="*/ 34 w 1102"/>
              <a:gd name="T39" fmla="*/ 756 h 1505"/>
              <a:gd name="T40" fmla="*/ 6 w 1102"/>
              <a:gd name="T41" fmla="*/ 851 h 1505"/>
              <a:gd name="T42" fmla="*/ 138 w 1102"/>
              <a:gd name="T43" fmla="*/ 1136 h 1505"/>
              <a:gd name="T44" fmla="*/ 67 w 1102"/>
              <a:gd name="T45" fmla="*/ 1397 h 1505"/>
              <a:gd name="T46" fmla="*/ 14 w 1102"/>
              <a:gd name="T47" fmla="*/ 1495 h 1505"/>
              <a:gd name="T48" fmla="*/ 77 w 1102"/>
              <a:gd name="T49" fmla="*/ 1505 h 1505"/>
              <a:gd name="T50" fmla="*/ 541 w 1102"/>
              <a:gd name="T51" fmla="*/ 1475 h 1505"/>
              <a:gd name="T52" fmla="*/ 898 w 1102"/>
              <a:gd name="T53" fmla="*/ 1403 h 1505"/>
              <a:gd name="T54" fmla="*/ 934 w 1102"/>
              <a:gd name="T55" fmla="*/ 1316 h 1505"/>
              <a:gd name="T56" fmla="*/ 964 w 1102"/>
              <a:gd name="T57" fmla="*/ 1207 h 1505"/>
              <a:gd name="T58" fmla="*/ 1008 w 1102"/>
              <a:gd name="T59" fmla="*/ 1173 h 1505"/>
              <a:gd name="T60" fmla="*/ 1039 w 1102"/>
              <a:gd name="T61" fmla="*/ 1064 h 1505"/>
              <a:gd name="T62" fmla="*/ 1055 w 1102"/>
              <a:gd name="T63" fmla="*/ 1085 h 1505"/>
              <a:gd name="T64" fmla="*/ 1102 w 1102"/>
              <a:gd name="T65" fmla="*/ 1075 h 1505"/>
              <a:gd name="T66" fmla="*/ 1042 w 1102"/>
              <a:gd name="T67" fmla="*/ 780 h 1505"/>
              <a:gd name="T68" fmla="*/ 969 w 1102"/>
              <a:gd name="T69" fmla="*/ 580 h 1505"/>
              <a:gd name="T70" fmla="*/ 837 w 1102"/>
              <a:gd name="T71" fmla="*/ 597 h 1505"/>
              <a:gd name="T72" fmla="*/ 760 w 1102"/>
              <a:gd name="T73" fmla="*/ 743 h 1505"/>
              <a:gd name="T74" fmla="*/ 716 w 1102"/>
              <a:gd name="T75" fmla="*/ 743 h 1505"/>
              <a:gd name="T76" fmla="*/ 685 w 1102"/>
              <a:gd name="T77" fmla="*/ 719 h 1505"/>
              <a:gd name="T78" fmla="*/ 678 w 1102"/>
              <a:gd name="T79" fmla="*/ 710 h 1505"/>
              <a:gd name="T80" fmla="*/ 676 w 1102"/>
              <a:gd name="T81" fmla="*/ 701 h 1505"/>
              <a:gd name="T82" fmla="*/ 677 w 1102"/>
              <a:gd name="T83" fmla="*/ 688 h 1505"/>
              <a:gd name="T84" fmla="*/ 679 w 1102"/>
              <a:gd name="T85" fmla="*/ 668 h 1505"/>
              <a:gd name="T86" fmla="*/ 683 w 1102"/>
              <a:gd name="T87" fmla="*/ 640 h 1505"/>
              <a:gd name="T88" fmla="*/ 740 w 1102"/>
              <a:gd name="T89" fmla="*/ 600 h 1505"/>
              <a:gd name="T90" fmla="*/ 804 w 1102"/>
              <a:gd name="T91" fmla="*/ 478 h 1505"/>
              <a:gd name="T92" fmla="*/ 773 w 1102"/>
              <a:gd name="T93" fmla="*/ 274 h 1505"/>
              <a:gd name="T94" fmla="*/ 737 w 1102"/>
              <a:gd name="T95" fmla="*/ 227 h 1505"/>
              <a:gd name="T96" fmla="*/ 776 w 1102"/>
              <a:gd name="T97" fmla="*/ 221 h 1505"/>
              <a:gd name="T98" fmla="*/ 740 w 1102"/>
              <a:gd name="T99" fmla="*/ 155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2" h="1505">
                <a:moveTo>
                  <a:pt x="740" y="155"/>
                </a:moveTo>
                <a:lnTo>
                  <a:pt x="719" y="115"/>
                </a:lnTo>
                <a:lnTo>
                  <a:pt x="676" y="115"/>
                </a:lnTo>
                <a:lnTo>
                  <a:pt x="602" y="88"/>
                </a:lnTo>
                <a:lnTo>
                  <a:pt x="514" y="34"/>
                </a:lnTo>
                <a:lnTo>
                  <a:pt x="467" y="34"/>
                </a:lnTo>
                <a:lnTo>
                  <a:pt x="457" y="44"/>
                </a:lnTo>
                <a:lnTo>
                  <a:pt x="440" y="37"/>
                </a:lnTo>
                <a:lnTo>
                  <a:pt x="390" y="0"/>
                </a:lnTo>
                <a:lnTo>
                  <a:pt x="343" y="27"/>
                </a:lnTo>
                <a:lnTo>
                  <a:pt x="296" y="65"/>
                </a:lnTo>
                <a:lnTo>
                  <a:pt x="302" y="125"/>
                </a:lnTo>
                <a:lnTo>
                  <a:pt x="353" y="135"/>
                </a:lnTo>
                <a:lnTo>
                  <a:pt x="360" y="149"/>
                </a:lnTo>
                <a:lnTo>
                  <a:pt x="316" y="163"/>
                </a:lnTo>
                <a:lnTo>
                  <a:pt x="276" y="169"/>
                </a:lnTo>
                <a:lnTo>
                  <a:pt x="252" y="200"/>
                </a:lnTo>
                <a:lnTo>
                  <a:pt x="246" y="233"/>
                </a:lnTo>
                <a:lnTo>
                  <a:pt x="252" y="261"/>
                </a:lnTo>
                <a:lnTo>
                  <a:pt x="255" y="349"/>
                </a:lnTo>
                <a:lnTo>
                  <a:pt x="199" y="383"/>
                </a:lnTo>
                <a:lnTo>
                  <a:pt x="188" y="383"/>
                </a:lnTo>
                <a:lnTo>
                  <a:pt x="188" y="312"/>
                </a:lnTo>
                <a:lnTo>
                  <a:pt x="208" y="274"/>
                </a:lnTo>
                <a:lnTo>
                  <a:pt x="222" y="233"/>
                </a:lnTo>
                <a:lnTo>
                  <a:pt x="208" y="221"/>
                </a:lnTo>
                <a:lnTo>
                  <a:pt x="175" y="233"/>
                </a:lnTo>
                <a:lnTo>
                  <a:pt x="158" y="302"/>
                </a:lnTo>
                <a:lnTo>
                  <a:pt x="114" y="322"/>
                </a:lnTo>
                <a:lnTo>
                  <a:pt x="84" y="352"/>
                </a:lnTo>
                <a:lnTo>
                  <a:pt x="81" y="369"/>
                </a:lnTo>
                <a:lnTo>
                  <a:pt x="94" y="383"/>
                </a:lnTo>
                <a:lnTo>
                  <a:pt x="81" y="424"/>
                </a:lnTo>
                <a:lnTo>
                  <a:pt x="47" y="430"/>
                </a:lnTo>
                <a:lnTo>
                  <a:pt x="47" y="451"/>
                </a:lnTo>
                <a:lnTo>
                  <a:pt x="61" y="491"/>
                </a:lnTo>
                <a:lnTo>
                  <a:pt x="40" y="593"/>
                </a:lnTo>
                <a:lnTo>
                  <a:pt x="14" y="658"/>
                </a:lnTo>
                <a:lnTo>
                  <a:pt x="23" y="736"/>
                </a:lnTo>
                <a:lnTo>
                  <a:pt x="34" y="756"/>
                </a:lnTo>
                <a:lnTo>
                  <a:pt x="14" y="807"/>
                </a:lnTo>
                <a:lnTo>
                  <a:pt x="6" y="851"/>
                </a:lnTo>
                <a:lnTo>
                  <a:pt x="114" y="1058"/>
                </a:lnTo>
                <a:lnTo>
                  <a:pt x="138" y="1136"/>
                </a:lnTo>
                <a:lnTo>
                  <a:pt x="108" y="1313"/>
                </a:lnTo>
                <a:lnTo>
                  <a:pt x="67" y="1397"/>
                </a:lnTo>
                <a:lnTo>
                  <a:pt x="64" y="1444"/>
                </a:lnTo>
                <a:lnTo>
                  <a:pt x="14" y="1495"/>
                </a:lnTo>
                <a:lnTo>
                  <a:pt x="0" y="1505"/>
                </a:lnTo>
                <a:lnTo>
                  <a:pt x="77" y="1505"/>
                </a:lnTo>
                <a:lnTo>
                  <a:pt x="534" y="1455"/>
                </a:lnTo>
                <a:lnTo>
                  <a:pt x="541" y="1475"/>
                </a:lnTo>
                <a:lnTo>
                  <a:pt x="922" y="1421"/>
                </a:lnTo>
                <a:lnTo>
                  <a:pt x="898" y="1403"/>
                </a:lnTo>
                <a:lnTo>
                  <a:pt x="901" y="1377"/>
                </a:lnTo>
                <a:lnTo>
                  <a:pt x="934" y="1316"/>
                </a:lnTo>
                <a:lnTo>
                  <a:pt x="969" y="1288"/>
                </a:lnTo>
                <a:lnTo>
                  <a:pt x="964" y="1207"/>
                </a:lnTo>
                <a:lnTo>
                  <a:pt x="992" y="1180"/>
                </a:lnTo>
                <a:lnTo>
                  <a:pt x="1008" y="1173"/>
                </a:lnTo>
                <a:lnTo>
                  <a:pt x="1011" y="1116"/>
                </a:lnTo>
                <a:lnTo>
                  <a:pt x="1039" y="1064"/>
                </a:lnTo>
                <a:lnTo>
                  <a:pt x="1055" y="1075"/>
                </a:lnTo>
                <a:lnTo>
                  <a:pt x="1055" y="1085"/>
                </a:lnTo>
                <a:lnTo>
                  <a:pt x="1069" y="1088"/>
                </a:lnTo>
                <a:lnTo>
                  <a:pt x="1102" y="1075"/>
                </a:lnTo>
                <a:lnTo>
                  <a:pt x="1096" y="916"/>
                </a:lnTo>
                <a:lnTo>
                  <a:pt x="1042" y="780"/>
                </a:lnTo>
                <a:lnTo>
                  <a:pt x="1008" y="630"/>
                </a:lnTo>
                <a:lnTo>
                  <a:pt x="969" y="580"/>
                </a:lnTo>
                <a:lnTo>
                  <a:pt x="925" y="549"/>
                </a:lnTo>
                <a:lnTo>
                  <a:pt x="837" y="597"/>
                </a:lnTo>
                <a:lnTo>
                  <a:pt x="804" y="682"/>
                </a:lnTo>
                <a:lnTo>
                  <a:pt x="760" y="743"/>
                </a:lnTo>
                <a:lnTo>
                  <a:pt x="740" y="749"/>
                </a:lnTo>
                <a:lnTo>
                  <a:pt x="716" y="743"/>
                </a:lnTo>
                <a:lnTo>
                  <a:pt x="698" y="729"/>
                </a:lnTo>
                <a:lnTo>
                  <a:pt x="685" y="719"/>
                </a:lnTo>
                <a:lnTo>
                  <a:pt x="680" y="714"/>
                </a:lnTo>
                <a:lnTo>
                  <a:pt x="678" y="710"/>
                </a:lnTo>
                <a:lnTo>
                  <a:pt x="676" y="705"/>
                </a:lnTo>
                <a:lnTo>
                  <a:pt x="676" y="701"/>
                </a:lnTo>
                <a:lnTo>
                  <a:pt x="677" y="695"/>
                </a:lnTo>
                <a:lnTo>
                  <a:pt x="677" y="688"/>
                </a:lnTo>
                <a:lnTo>
                  <a:pt x="679" y="679"/>
                </a:lnTo>
                <a:lnTo>
                  <a:pt x="679" y="668"/>
                </a:lnTo>
                <a:lnTo>
                  <a:pt x="681" y="655"/>
                </a:lnTo>
                <a:lnTo>
                  <a:pt x="683" y="640"/>
                </a:lnTo>
                <a:lnTo>
                  <a:pt x="685" y="624"/>
                </a:lnTo>
                <a:lnTo>
                  <a:pt x="740" y="600"/>
                </a:lnTo>
                <a:lnTo>
                  <a:pt x="763" y="505"/>
                </a:lnTo>
                <a:lnTo>
                  <a:pt x="804" y="478"/>
                </a:lnTo>
                <a:lnTo>
                  <a:pt x="796" y="312"/>
                </a:lnTo>
                <a:lnTo>
                  <a:pt x="773" y="274"/>
                </a:lnTo>
                <a:lnTo>
                  <a:pt x="749" y="261"/>
                </a:lnTo>
                <a:lnTo>
                  <a:pt x="737" y="227"/>
                </a:lnTo>
                <a:lnTo>
                  <a:pt x="749" y="213"/>
                </a:lnTo>
                <a:lnTo>
                  <a:pt x="776" y="221"/>
                </a:lnTo>
                <a:lnTo>
                  <a:pt x="780" y="193"/>
                </a:lnTo>
                <a:lnTo>
                  <a:pt x="740" y="155"/>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29" name="Freeform 93">
            <a:extLst>
              <a:ext uri="{FF2B5EF4-FFF2-40B4-BE49-F238E27FC236}">
                <a16:creationId xmlns:a16="http://schemas.microsoft.com/office/drawing/2014/main" id="{0AB556D6-783F-459F-92FE-A1580F73BBEA}"/>
              </a:ext>
            </a:extLst>
          </p:cNvPr>
          <p:cNvSpPr>
            <a:spLocks/>
          </p:cNvSpPr>
          <p:nvPr/>
        </p:nvSpPr>
        <p:spPr bwMode="auto">
          <a:xfrm>
            <a:off x="5232563" y="3690305"/>
            <a:ext cx="540623" cy="959535"/>
          </a:xfrm>
          <a:custGeom>
            <a:avLst/>
            <a:gdLst>
              <a:gd name="T0" fmla="*/ 119 w 1147"/>
              <a:gd name="T1" fmla="*/ 546 h 2034"/>
              <a:gd name="T2" fmla="*/ 145 w 1147"/>
              <a:gd name="T3" fmla="*/ 638 h 2034"/>
              <a:gd name="T4" fmla="*/ 101 w 1147"/>
              <a:gd name="T5" fmla="*/ 692 h 2034"/>
              <a:gd name="T6" fmla="*/ 75 w 1147"/>
              <a:gd name="T7" fmla="*/ 742 h 2034"/>
              <a:gd name="T8" fmla="*/ 44 w 1147"/>
              <a:gd name="T9" fmla="*/ 787 h 2034"/>
              <a:gd name="T10" fmla="*/ 17 w 1147"/>
              <a:gd name="T11" fmla="*/ 841 h 2034"/>
              <a:gd name="T12" fmla="*/ 7 w 1147"/>
              <a:gd name="T13" fmla="*/ 947 h 2034"/>
              <a:gd name="T14" fmla="*/ 166 w 1147"/>
              <a:gd name="T15" fmla="*/ 1190 h 2034"/>
              <a:gd name="T16" fmla="*/ 252 w 1147"/>
              <a:gd name="T17" fmla="*/ 1322 h 2034"/>
              <a:gd name="T18" fmla="*/ 370 w 1147"/>
              <a:gd name="T19" fmla="*/ 1353 h 2034"/>
              <a:gd name="T20" fmla="*/ 407 w 1147"/>
              <a:gd name="T21" fmla="*/ 1434 h 2034"/>
              <a:gd name="T22" fmla="*/ 357 w 1147"/>
              <a:gd name="T23" fmla="*/ 1587 h 2034"/>
              <a:gd name="T24" fmla="*/ 498 w 1147"/>
              <a:gd name="T25" fmla="*/ 1736 h 2034"/>
              <a:gd name="T26" fmla="*/ 609 w 1147"/>
              <a:gd name="T27" fmla="*/ 1828 h 2034"/>
              <a:gd name="T28" fmla="*/ 625 w 1147"/>
              <a:gd name="T29" fmla="*/ 1933 h 2034"/>
              <a:gd name="T30" fmla="*/ 683 w 1147"/>
              <a:gd name="T31" fmla="*/ 2034 h 2034"/>
              <a:gd name="T32" fmla="*/ 740 w 1147"/>
              <a:gd name="T33" fmla="*/ 1994 h 2034"/>
              <a:gd name="T34" fmla="*/ 810 w 1147"/>
              <a:gd name="T35" fmla="*/ 1953 h 2034"/>
              <a:gd name="T36" fmla="*/ 931 w 1147"/>
              <a:gd name="T37" fmla="*/ 1990 h 2034"/>
              <a:gd name="T38" fmla="*/ 915 w 1147"/>
              <a:gd name="T39" fmla="*/ 1912 h 2034"/>
              <a:gd name="T40" fmla="*/ 952 w 1147"/>
              <a:gd name="T41" fmla="*/ 1851 h 2034"/>
              <a:gd name="T42" fmla="*/ 1019 w 1147"/>
              <a:gd name="T43" fmla="*/ 1831 h 2034"/>
              <a:gd name="T44" fmla="*/ 995 w 1147"/>
              <a:gd name="T45" fmla="*/ 1770 h 2034"/>
              <a:gd name="T46" fmla="*/ 1029 w 1147"/>
              <a:gd name="T47" fmla="*/ 1703 h 2034"/>
              <a:gd name="T48" fmla="*/ 1039 w 1147"/>
              <a:gd name="T49" fmla="*/ 1567 h 2034"/>
              <a:gd name="T50" fmla="*/ 1103 w 1147"/>
              <a:gd name="T51" fmla="*/ 1455 h 2034"/>
              <a:gd name="T52" fmla="*/ 1140 w 1147"/>
              <a:gd name="T53" fmla="*/ 1289 h 2034"/>
              <a:gd name="T54" fmla="*/ 1103 w 1147"/>
              <a:gd name="T55" fmla="*/ 1190 h 2034"/>
              <a:gd name="T56" fmla="*/ 1053 w 1147"/>
              <a:gd name="T57" fmla="*/ 278 h 2034"/>
              <a:gd name="T58" fmla="*/ 999 w 1147"/>
              <a:gd name="T59" fmla="*/ 163 h 2034"/>
              <a:gd name="T60" fmla="*/ 948 w 1147"/>
              <a:gd name="T61" fmla="*/ 88 h 2034"/>
              <a:gd name="T62" fmla="*/ 337 w 1147"/>
              <a:gd name="T63" fmla="*/ 52 h 2034"/>
              <a:gd name="T64" fmla="*/ 199 w 1147"/>
              <a:gd name="T65" fmla="*/ 81 h 2034"/>
              <a:gd name="T66" fmla="*/ 252 w 1147"/>
              <a:gd name="T67" fmla="*/ 112 h 2034"/>
              <a:gd name="T68" fmla="*/ 323 w 1147"/>
              <a:gd name="T69" fmla="*/ 200 h 2034"/>
              <a:gd name="T70" fmla="*/ 323 w 1147"/>
              <a:gd name="T71" fmla="*/ 292 h 2034"/>
              <a:gd name="T72" fmla="*/ 283 w 1147"/>
              <a:gd name="T73" fmla="*/ 394 h 2034"/>
              <a:gd name="T74" fmla="*/ 128 w 1147"/>
              <a:gd name="T75" fmla="*/ 458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7" h="2034">
                <a:moveTo>
                  <a:pt x="105" y="522"/>
                </a:moveTo>
                <a:lnTo>
                  <a:pt x="119" y="546"/>
                </a:lnTo>
                <a:lnTo>
                  <a:pt x="148" y="573"/>
                </a:lnTo>
                <a:lnTo>
                  <a:pt x="145" y="638"/>
                </a:lnTo>
                <a:lnTo>
                  <a:pt x="114" y="664"/>
                </a:lnTo>
                <a:lnTo>
                  <a:pt x="101" y="692"/>
                </a:lnTo>
                <a:lnTo>
                  <a:pt x="101" y="736"/>
                </a:lnTo>
                <a:lnTo>
                  <a:pt x="75" y="742"/>
                </a:lnTo>
                <a:lnTo>
                  <a:pt x="47" y="763"/>
                </a:lnTo>
                <a:lnTo>
                  <a:pt x="44" y="787"/>
                </a:lnTo>
                <a:lnTo>
                  <a:pt x="47" y="817"/>
                </a:lnTo>
                <a:lnTo>
                  <a:pt x="17" y="841"/>
                </a:lnTo>
                <a:lnTo>
                  <a:pt x="0" y="889"/>
                </a:lnTo>
                <a:lnTo>
                  <a:pt x="7" y="947"/>
                </a:lnTo>
                <a:lnTo>
                  <a:pt x="47" y="1069"/>
                </a:lnTo>
                <a:lnTo>
                  <a:pt x="166" y="1190"/>
                </a:lnTo>
                <a:lnTo>
                  <a:pt x="255" y="1251"/>
                </a:lnTo>
                <a:lnTo>
                  <a:pt x="252" y="1322"/>
                </a:lnTo>
                <a:lnTo>
                  <a:pt x="266" y="1347"/>
                </a:lnTo>
                <a:lnTo>
                  <a:pt x="370" y="1353"/>
                </a:lnTo>
                <a:lnTo>
                  <a:pt x="417" y="1373"/>
                </a:lnTo>
                <a:lnTo>
                  <a:pt x="407" y="1434"/>
                </a:lnTo>
                <a:lnTo>
                  <a:pt x="367" y="1533"/>
                </a:lnTo>
                <a:lnTo>
                  <a:pt x="357" y="1587"/>
                </a:lnTo>
                <a:lnTo>
                  <a:pt x="393" y="1648"/>
                </a:lnTo>
                <a:lnTo>
                  <a:pt x="498" y="1736"/>
                </a:lnTo>
                <a:lnTo>
                  <a:pt x="572" y="1747"/>
                </a:lnTo>
                <a:lnTo>
                  <a:pt x="609" y="1828"/>
                </a:lnTo>
                <a:lnTo>
                  <a:pt x="643" y="1882"/>
                </a:lnTo>
                <a:lnTo>
                  <a:pt x="625" y="1933"/>
                </a:lnTo>
                <a:lnTo>
                  <a:pt x="652" y="2001"/>
                </a:lnTo>
                <a:lnTo>
                  <a:pt x="683" y="2034"/>
                </a:lnTo>
                <a:lnTo>
                  <a:pt x="730" y="2028"/>
                </a:lnTo>
                <a:lnTo>
                  <a:pt x="740" y="1994"/>
                </a:lnTo>
                <a:lnTo>
                  <a:pt x="777" y="1964"/>
                </a:lnTo>
                <a:lnTo>
                  <a:pt x="810" y="1953"/>
                </a:lnTo>
                <a:lnTo>
                  <a:pt x="915" y="1997"/>
                </a:lnTo>
                <a:lnTo>
                  <a:pt x="931" y="1990"/>
                </a:lnTo>
                <a:lnTo>
                  <a:pt x="935" y="1953"/>
                </a:lnTo>
                <a:lnTo>
                  <a:pt x="915" y="1912"/>
                </a:lnTo>
                <a:lnTo>
                  <a:pt x="918" y="1878"/>
                </a:lnTo>
                <a:lnTo>
                  <a:pt x="952" y="1851"/>
                </a:lnTo>
                <a:lnTo>
                  <a:pt x="992" y="1842"/>
                </a:lnTo>
                <a:lnTo>
                  <a:pt x="1019" y="1831"/>
                </a:lnTo>
                <a:lnTo>
                  <a:pt x="1005" y="1804"/>
                </a:lnTo>
                <a:lnTo>
                  <a:pt x="995" y="1770"/>
                </a:lnTo>
                <a:lnTo>
                  <a:pt x="1016" y="1756"/>
                </a:lnTo>
                <a:lnTo>
                  <a:pt x="1029" y="1703"/>
                </a:lnTo>
                <a:lnTo>
                  <a:pt x="1029" y="1641"/>
                </a:lnTo>
                <a:lnTo>
                  <a:pt x="1039" y="1567"/>
                </a:lnTo>
                <a:lnTo>
                  <a:pt x="1077" y="1519"/>
                </a:lnTo>
                <a:lnTo>
                  <a:pt x="1103" y="1455"/>
                </a:lnTo>
                <a:lnTo>
                  <a:pt x="1147" y="1387"/>
                </a:lnTo>
                <a:lnTo>
                  <a:pt x="1140" y="1289"/>
                </a:lnTo>
                <a:lnTo>
                  <a:pt x="1110" y="1245"/>
                </a:lnTo>
                <a:lnTo>
                  <a:pt x="1103" y="1190"/>
                </a:lnTo>
                <a:lnTo>
                  <a:pt x="1116" y="1102"/>
                </a:lnTo>
                <a:lnTo>
                  <a:pt x="1053" y="278"/>
                </a:lnTo>
                <a:lnTo>
                  <a:pt x="1033" y="264"/>
                </a:lnTo>
                <a:lnTo>
                  <a:pt x="999" y="163"/>
                </a:lnTo>
                <a:lnTo>
                  <a:pt x="972" y="133"/>
                </a:lnTo>
                <a:lnTo>
                  <a:pt x="948" y="88"/>
                </a:lnTo>
                <a:lnTo>
                  <a:pt x="945" y="0"/>
                </a:lnTo>
                <a:lnTo>
                  <a:pt x="337" y="52"/>
                </a:lnTo>
                <a:lnTo>
                  <a:pt x="196" y="44"/>
                </a:lnTo>
                <a:lnTo>
                  <a:pt x="199" y="81"/>
                </a:lnTo>
                <a:lnTo>
                  <a:pt x="236" y="95"/>
                </a:lnTo>
                <a:lnTo>
                  <a:pt x="252" y="112"/>
                </a:lnTo>
                <a:lnTo>
                  <a:pt x="260" y="142"/>
                </a:lnTo>
                <a:lnTo>
                  <a:pt x="323" y="200"/>
                </a:lnTo>
                <a:lnTo>
                  <a:pt x="334" y="238"/>
                </a:lnTo>
                <a:lnTo>
                  <a:pt x="323" y="292"/>
                </a:lnTo>
                <a:lnTo>
                  <a:pt x="293" y="353"/>
                </a:lnTo>
                <a:lnTo>
                  <a:pt x="283" y="394"/>
                </a:lnTo>
                <a:lnTo>
                  <a:pt x="246" y="424"/>
                </a:lnTo>
                <a:lnTo>
                  <a:pt x="128" y="458"/>
                </a:lnTo>
                <a:lnTo>
                  <a:pt x="105" y="522"/>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0" name="Freeform 95">
            <a:extLst>
              <a:ext uri="{FF2B5EF4-FFF2-40B4-BE49-F238E27FC236}">
                <a16:creationId xmlns:a16="http://schemas.microsoft.com/office/drawing/2014/main" id="{E3BB1E34-B6E2-4F27-93C2-B9277E177EAD}"/>
              </a:ext>
            </a:extLst>
          </p:cNvPr>
          <p:cNvSpPr>
            <a:spLocks/>
          </p:cNvSpPr>
          <p:nvPr/>
        </p:nvSpPr>
        <p:spPr bwMode="auto">
          <a:xfrm>
            <a:off x="5717992" y="3782296"/>
            <a:ext cx="407590" cy="711868"/>
          </a:xfrm>
          <a:custGeom>
            <a:avLst/>
            <a:gdLst>
              <a:gd name="T0" fmla="*/ 736 w 864"/>
              <a:gd name="T1" fmla="*/ 0 h 1509"/>
              <a:gd name="T2" fmla="*/ 279 w 864"/>
              <a:gd name="T3" fmla="*/ 50 h 1509"/>
              <a:gd name="T4" fmla="*/ 195 w 864"/>
              <a:gd name="T5" fmla="*/ 50 h 1509"/>
              <a:gd name="T6" fmla="*/ 148 w 864"/>
              <a:gd name="T7" fmla="*/ 78 h 1509"/>
              <a:gd name="T8" fmla="*/ 114 w 864"/>
              <a:gd name="T9" fmla="*/ 111 h 1509"/>
              <a:gd name="T10" fmla="*/ 98 w 864"/>
              <a:gd name="T11" fmla="*/ 114 h 1509"/>
              <a:gd name="T12" fmla="*/ 74 w 864"/>
              <a:gd name="T13" fmla="*/ 98 h 1509"/>
              <a:gd name="T14" fmla="*/ 24 w 864"/>
              <a:gd name="T15" fmla="*/ 84 h 1509"/>
              <a:gd name="T16" fmla="*/ 87 w 864"/>
              <a:gd name="T17" fmla="*/ 908 h 1509"/>
              <a:gd name="T18" fmla="*/ 74 w 864"/>
              <a:gd name="T19" fmla="*/ 996 h 1509"/>
              <a:gd name="T20" fmla="*/ 81 w 864"/>
              <a:gd name="T21" fmla="*/ 1051 h 1509"/>
              <a:gd name="T22" fmla="*/ 111 w 864"/>
              <a:gd name="T23" fmla="*/ 1095 h 1509"/>
              <a:gd name="T24" fmla="*/ 118 w 864"/>
              <a:gd name="T25" fmla="*/ 1193 h 1509"/>
              <a:gd name="T26" fmla="*/ 74 w 864"/>
              <a:gd name="T27" fmla="*/ 1261 h 1509"/>
              <a:gd name="T28" fmla="*/ 48 w 864"/>
              <a:gd name="T29" fmla="*/ 1325 h 1509"/>
              <a:gd name="T30" fmla="*/ 10 w 864"/>
              <a:gd name="T31" fmla="*/ 1373 h 1509"/>
              <a:gd name="T32" fmla="*/ 0 w 864"/>
              <a:gd name="T33" fmla="*/ 1447 h 1509"/>
              <a:gd name="T34" fmla="*/ 4 w 864"/>
              <a:gd name="T35" fmla="*/ 1509 h 1509"/>
              <a:gd name="T36" fmla="*/ 51 w 864"/>
              <a:gd name="T37" fmla="*/ 1481 h 1509"/>
              <a:gd name="T38" fmla="*/ 205 w 864"/>
              <a:gd name="T39" fmla="*/ 1457 h 1509"/>
              <a:gd name="T40" fmla="*/ 228 w 864"/>
              <a:gd name="T41" fmla="*/ 1488 h 1509"/>
              <a:gd name="T42" fmla="*/ 255 w 864"/>
              <a:gd name="T43" fmla="*/ 1501 h 1509"/>
              <a:gd name="T44" fmla="*/ 286 w 864"/>
              <a:gd name="T45" fmla="*/ 1451 h 1509"/>
              <a:gd name="T46" fmla="*/ 336 w 864"/>
              <a:gd name="T47" fmla="*/ 1423 h 1509"/>
              <a:gd name="T48" fmla="*/ 366 w 864"/>
              <a:gd name="T49" fmla="*/ 1451 h 1509"/>
              <a:gd name="T50" fmla="*/ 380 w 864"/>
              <a:gd name="T51" fmla="*/ 1471 h 1509"/>
              <a:gd name="T52" fmla="*/ 413 w 864"/>
              <a:gd name="T53" fmla="*/ 1461 h 1509"/>
              <a:gd name="T54" fmla="*/ 410 w 864"/>
              <a:gd name="T55" fmla="*/ 1406 h 1509"/>
              <a:gd name="T56" fmla="*/ 478 w 864"/>
              <a:gd name="T57" fmla="*/ 1365 h 1509"/>
              <a:gd name="T58" fmla="*/ 498 w 864"/>
              <a:gd name="T59" fmla="*/ 1393 h 1509"/>
              <a:gd name="T60" fmla="*/ 572 w 864"/>
              <a:gd name="T61" fmla="*/ 1393 h 1509"/>
              <a:gd name="T62" fmla="*/ 586 w 864"/>
              <a:gd name="T63" fmla="*/ 1359 h 1509"/>
              <a:gd name="T64" fmla="*/ 578 w 864"/>
              <a:gd name="T65" fmla="*/ 1322 h 1509"/>
              <a:gd name="T66" fmla="*/ 628 w 864"/>
              <a:gd name="T67" fmla="*/ 1264 h 1509"/>
              <a:gd name="T68" fmla="*/ 703 w 864"/>
              <a:gd name="T69" fmla="*/ 1200 h 1509"/>
              <a:gd name="T70" fmla="*/ 713 w 864"/>
              <a:gd name="T71" fmla="*/ 1125 h 1509"/>
              <a:gd name="T72" fmla="*/ 757 w 864"/>
              <a:gd name="T73" fmla="*/ 1118 h 1509"/>
              <a:gd name="T74" fmla="*/ 821 w 864"/>
              <a:gd name="T75" fmla="*/ 1092 h 1509"/>
              <a:gd name="T76" fmla="*/ 864 w 864"/>
              <a:gd name="T77" fmla="*/ 1057 h 1509"/>
              <a:gd name="T78" fmla="*/ 861 w 864"/>
              <a:gd name="T79" fmla="*/ 1026 h 1509"/>
              <a:gd name="T80" fmla="*/ 837 w 864"/>
              <a:gd name="T81" fmla="*/ 1003 h 1509"/>
              <a:gd name="T82" fmla="*/ 844 w 864"/>
              <a:gd name="T83" fmla="*/ 965 h 1509"/>
              <a:gd name="T84" fmla="*/ 743 w 864"/>
              <a:gd name="T85" fmla="*/ 20 h 1509"/>
              <a:gd name="T86" fmla="*/ 736 w 864"/>
              <a:gd name="T87" fmla="*/ 0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4" h="1509">
                <a:moveTo>
                  <a:pt x="736" y="0"/>
                </a:moveTo>
                <a:lnTo>
                  <a:pt x="279" y="50"/>
                </a:lnTo>
                <a:lnTo>
                  <a:pt x="195" y="50"/>
                </a:lnTo>
                <a:lnTo>
                  <a:pt x="148" y="78"/>
                </a:lnTo>
                <a:lnTo>
                  <a:pt x="114" y="111"/>
                </a:lnTo>
                <a:lnTo>
                  <a:pt x="98" y="114"/>
                </a:lnTo>
                <a:lnTo>
                  <a:pt x="74" y="98"/>
                </a:lnTo>
                <a:lnTo>
                  <a:pt x="24" y="84"/>
                </a:lnTo>
                <a:lnTo>
                  <a:pt x="87" y="908"/>
                </a:lnTo>
                <a:lnTo>
                  <a:pt x="74" y="996"/>
                </a:lnTo>
                <a:lnTo>
                  <a:pt x="81" y="1051"/>
                </a:lnTo>
                <a:lnTo>
                  <a:pt x="111" y="1095"/>
                </a:lnTo>
                <a:lnTo>
                  <a:pt x="118" y="1193"/>
                </a:lnTo>
                <a:lnTo>
                  <a:pt x="74" y="1261"/>
                </a:lnTo>
                <a:lnTo>
                  <a:pt x="48" y="1325"/>
                </a:lnTo>
                <a:lnTo>
                  <a:pt x="10" y="1373"/>
                </a:lnTo>
                <a:lnTo>
                  <a:pt x="0" y="1447"/>
                </a:lnTo>
                <a:lnTo>
                  <a:pt x="4" y="1509"/>
                </a:lnTo>
                <a:lnTo>
                  <a:pt x="51" y="1481"/>
                </a:lnTo>
                <a:lnTo>
                  <a:pt x="205" y="1457"/>
                </a:lnTo>
                <a:lnTo>
                  <a:pt x="228" y="1488"/>
                </a:lnTo>
                <a:lnTo>
                  <a:pt x="255" y="1501"/>
                </a:lnTo>
                <a:lnTo>
                  <a:pt x="286" y="1451"/>
                </a:lnTo>
                <a:lnTo>
                  <a:pt x="336" y="1423"/>
                </a:lnTo>
                <a:lnTo>
                  <a:pt x="366" y="1451"/>
                </a:lnTo>
                <a:lnTo>
                  <a:pt x="380" y="1471"/>
                </a:lnTo>
                <a:lnTo>
                  <a:pt x="413" y="1461"/>
                </a:lnTo>
                <a:lnTo>
                  <a:pt x="410" y="1406"/>
                </a:lnTo>
                <a:lnTo>
                  <a:pt x="478" y="1365"/>
                </a:lnTo>
                <a:lnTo>
                  <a:pt x="498" y="1393"/>
                </a:lnTo>
                <a:lnTo>
                  <a:pt x="572" y="1393"/>
                </a:lnTo>
                <a:lnTo>
                  <a:pt x="586" y="1359"/>
                </a:lnTo>
                <a:lnTo>
                  <a:pt x="578" y="1322"/>
                </a:lnTo>
                <a:lnTo>
                  <a:pt x="628" y="1264"/>
                </a:lnTo>
                <a:lnTo>
                  <a:pt x="703" y="1200"/>
                </a:lnTo>
                <a:lnTo>
                  <a:pt x="713" y="1125"/>
                </a:lnTo>
                <a:lnTo>
                  <a:pt x="757" y="1118"/>
                </a:lnTo>
                <a:lnTo>
                  <a:pt x="821" y="1092"/>
                </a:lnTo>
                <a:lnTo>
                  <a:pt x="864" y="1057"/>
                </a:lnTo>
                <a:lnTo>
                  <a:pt x="861" y="1026"/>
                </a:lnTo>
                <a:lnTo>
                  <a:pt x="837" y="1003"/>
                </a:lnTo>
                <a:lnTo>
                  <a:pt x="844" y="965"/>
                </a:lnTo>
                <a:lnTo>
                  <a:pt x="743" y="20"/>
                </a:lnTo>
                <a:lnTo>
                  <a:pt x="736"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1" name="Freeform 97">
            <a:extLst>
              <a:ext uri="{FF2B5EF4-FFF2-40B4-BE49-F238E27FC236}">
                <a16:creationId xmlns:a16="http://schemas.microsoft.com/office/drawing/2014/main" id="{7CE9205F-AF02-4014-A6C7-6F4407CCD6F8}"/>
              </a:ext>
            </a:extLst>
          </p:cNvPr>
          <p:cNvSpPr>
            <a:spLocks/>
          </p:cNvSpPr>
          <p:nvPr/>
        </p:nvSpPr>
        <p:spPr bwMode="auto">
          <a:xfrm>
            <a:off x="6067556" y="3664831"/>
            <a:ext cx="567512" cy="649597"/>
          </a:xfrm>
          <a:custGeom>
            <a:avLst/>
            <a:gdLst>
              <a:gd name="T0" fmla="*/ 1167 w 1201"/>
              <a:gd name="T1" fmla="*/ 834 h 1376"/>
              <a:gd name="T2" fmla="*/ 1181 w 1201"/>
              <a:gd name="T3" fmla="*/ 584 h 1376"/>
              <a:gd name="T4" fmla="*/ 1163 w 1201"/>
              <a:gd name="T5" fmla="*/ 529 h 1376"/>
              <a:gd name="T6" fmla="*/ 1177 w 1201"/>
              <a:gd name="T7" fmla="*/ 509 h 1376"/>
              <a:gd name="T8" fmla="*/ 1201 w 1201"/>
              <a:gd name="T9" fmla="*/ 495 h 1376"/>
              <a:gd name="T10" fmla="*/ 1123 w 1201"/>
              <a:gd name="T11" fmla="*/ 0 h 1376"/>
              <a:gd name="T12" fmla="*/ 942 w 1201"/>
              <a:gd name="T13" fmla="*/ 106 h 1376"/>
              <a:gd name="T14" fmla="*/ 820 w 1201"/>
              <a:gd name="T15" fmla="*/ 231 h 1376"/>
              <a:gd name="T16" fmla="*/ 720 w 1201"/>
              <a:gd name="T17" fmla="*/ 251 h 1376"/>
              <a:gd name="T18" fmla="*/ 629 w 1201"/>
              <a:gd name="T19" fmla="*/ 292 h 1376"/>
              <a:gd name="T20" fmla="*/ 596 w 1201"/>
              <a:gd name="T21" fmla="*/ 298 h 1376"/>
              <a:gd name="T22" fmla="*/ 541 w 1201"/>
              <a:gd name="T23" fmla="*/ 245 h 1376"/>
              <a:gd name="T24" fmla="*/ 454 w 1201"/>
              <a:gd name="T25" fmla="*/ 257 h 1376"/>
              <a:gd name="T26" fmla="*/ 376 w 1201"/>
              <a:gd name="T27" fmla="*/ 210 h 1376"/>
              <a:gd name="T28" fmla="*/ 0 w 1201"/>
              <a:gd name="T29" fmla="*/ 268 h 1376"/>
              <a:gd name="T30" fmla="*/ 105 w 1201"/>
              <a:gd name="T31" fmla="*/ 1213 h 1376"/>
              <a:gd name="T32" fmla="*/ 168 w 1201"/>
              <a:gd name="T33" fmla="*/ 1210 h 1376"/>
              <a:gd name="T34" fmla="*/ 208 w 1201"/>
              <a:gd name="T35" fmla="*/ 1196 h 1376"/>
              <a:gd name="T36" fmla="*/ 255 w 1201"/>
              <a:gd name="T37" fmla="*/ 1224 h 1376"/>
              <a:gd name="T38" fmla="*/ 282 w 1201"/>
              <a:gd name="T39" fmla="*/ 1295 h 1376"/>
              <a:gd name="T40" fmla="*/ 381 w 1201"/>
              <a:gd name="T41" fmla="*/ 1302 h 1376"/>
              <a:gd name="T42" fmla="*/ 407 w 1201"/>
              <a:gd name="T43" fmla="*/ 1332 h 1376"/>
              <a:gd name="T44" fmla="*/ 440 w 1201"/>
              <a:gd name="T45" fmla="*/ 1332 h 1376"/>
              <a:gd name="T46" fmla="*/ 481 w 1201"/>
              <a:gd name="T47" fmla="*/ 1309 h 1376"/>
              <a:gd name="T48" fmla="*/ 531 w 1201"/>
              <a:gd name="T49" fmla="*/ 1319 h 1376"/>
              <a:gd name="T50" fmla="*/ 555 w 1201"/>
              <a:gd name="T51" fmla="*/ 1340 h 1376"/>
              <a:gd name="T52" fmla="*/ 599 w 1201"/>
              <a:gd name="T53" fmla="*/ 1299 h 1376"/>
              <a:gd name="T54" fmla="*/ 629 w 1201"/>
              <a:gd name="T55" fmla="*/ 1279 h 1376"/>
              <a:gd name="T56" fmla="*/ 655 w 1201"/>
              <a:gd name="T57" fmla="*/ 1279 h 1376"/>
              <a:gd name="T58" fmla="*/ 663 w 1201"/>
              <a:gd name="T59" fmla="*/ 1322 h 1376"/>
              <a:gd name="T60" fmla="*/ 696 w 1201"/>
              <a:gd name="T61" fmla="*/ 1340 h 1376"/>
              <a:gd name="T62" fmla="*/ 750 w 1201"/>
              <a:gd name="T63" fmla="*/ 1376 h 1376"/>
              <a:gd name="T64" fmla="*/ 787 w 1201"/>
              <a:gd name="T65" fmla="*/ 1373 h 1376"/>
              <a:gd name="T66" fmla="*/ 817 w 1201"/>
              <a:gd name="T67" fmla="*/ 1363 h 1376"/>
              <a:gd name="T68" fmla="*/ 820 w 1201"/>
              <a:gd name="T69" fmla="*/ 1319 h 1376"/>
              <a:gd name="T70" fmla="*/ 848 w 1201"/>
              <a:gd name="T71" fmla="*/ 1291 h 1376"/>
              <a:gd name="T72" fmla="*/ 851 w 1201"/>
              <a:gd name="T73" fmla="*/ 1210 h 1376"/>
              <a:gd name="T74" fmla="*/ 864 w 1201"/>
              <a:gd name="T75" fmla="*/ 1146 h 1376"/>
              <a:gd name="T76" fmla="*/ 887 w 1201"/>
              <a:gd name="T77" fmla="*/ 1135 h 1376"/>
              <a:gd name="T78" fmla="*/ 908 w 1201"/>
              <a:gd name="T79" fmla="*/ 1156 h 1376"/>
              <a:gd name="T80" fmla="*/ 914 w 1201"/>
              <a:gd name="T81" fmla="*/ 1183 h 1376"/>
              <a:gd name="T82" fmla="*/ 945 w 1201"/>
              <a:gd name="T83" fmla="*/ 1170 h 1376"/>
              <a:gd name="T84" fmla="*/ 952 w 1201"/>
              <a:gd name="T85" fmla="*/ 1143 h 1376"/>
              <a:gd name="T86" fmla="*/ 935 w 1201"/>
              <a:gd name="T87" fmla="*/ 1112 h 1376"/>
              <a:gd name="T88" fmla="*/ 935 w 1201"/>
              <a:gd name="T89" fmla="*/ 1071 h 1376"/>
              <a:gd name="T90" fmla="*/ 989 w 1201"/>
              <a:gd name="T91" fmla="*/ 993 h 1376"/>
              <a:gd name="T92" fmla="*/ 1008 w 1201"/>
              <a:gd name="T93" fmla="*/ 973 h 1376"/>
              <a:gd name="T94" fmla="*/ 1043 w 1201"/>
              <a:gd name="T95" fmla="*/ 980 h 1376"/>
              <a:gd name="T96" fmla="*/ 1079 w 1201"/>
              <a:gd name="T97" fmla="*/ 952 h 1376"/>
              <a:gd name="T98" fmla="*/ 1130 w 1201"/>
              <a:gd name="T99" fmla="*/ 898 h 1376"/>
              <a:gd name="T100" fmla="*/ 1167 w 1201"/>
              <a:gd name="T101" fmla="*/ 834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1" h="1376">
                <a:moveTo>
                  <a:pt x="1167" y="834"/>
                </a:moveTo>
                <a:lnTo>
                  <a:pt x="1181" y="584"/>
                </a:lnTo>
                <a:lnTo>
                  <a:pt x="1163" y="529"/>
                </a:lnTo>
                <a:lnTo>
                  <a:pt x="1177" y="509"/>
                </a:lnTo>
                <a:lnTo>
                  <a:pt x="1201" y="495"/>
                </a:lnTo>
                <a:lnTo>
                  <a:pt x="1123" y="0"/>
                </a:lnTo>
                <a:lnTo>
                  <a:pt x="942" y="106"/>
                </a:lnTo>
                <a:lnTo>
                  <a:pt x="820" y="231"/>
                </a:lnTo>
                <a:lnTo>
                  <a:pt x="720" y="251"/>
                </a:lnTo>
                <a:lnTo>
                  <a:pt x="629" y="292"/>
                </a:lnTo>
                <a:lnTo>
                  <a:pt x="596" y="298"/>
                </a:lnTo>
                <a:lnTo>
                  <a:pt x="541" y="245"/>
                </a:lnTo>
                <a:lnTo>
                  <a:pt x="454" y="257"/>
                </a:lnTo>
                <a:lnTo>
                  <a:pt x="376" y="210"/>
                </a:lnTo>
                <a:lnTo>
                  <a:pt x="0" y="268"/>
                </a:lnTo>
                <a:lnTo>
                  <a:pt x="105" y="1213"/>
                </a:lnTo>
                <a:lnTo>
                  <a:pt x="168" y="1210"/>
                </a:lnTo>
                <a:lnTo>
                  <a:pt x="208" y="1196"/>
                </a:lnTo>
                <a:lnTo>
                  <a:pt x="255" y="1224"/>
                </a:lnTo>
                <a:lnTo>
                  <a:pt x="282" y="1295"/>
                </a:lnTo>
                <a:lnTo>
                  <a:pt x="381" y="1302"/>
                </a:lnTo>
                <a:lnTo>
                  <a:pt x="407" y="1332"/>
                </a:lnTo>
                <a:lnTo>
                  <a:pt x="440" y="1332"/>
                </a:lnTo>
                <a:lnTo>
                  <a:pt x="481" y="1309"/>
                </a:lnTo>
                <a:lnTo>
                  <a:pt x="531" y="1319"/>
                </a:lnTo>
                <a:lnTo>
                  <a:pt x="555" y="1340"/>
                </a:lnTo>
                <a:lnTo>
                  <a:pt x="599" y="1299"/>
                </a:lnTo>
                <a:lnTo>
                  <a:pt x="629" y="1279"/>
                </a:lnTo>
                <a:lnTo>
                  <a:pt x="655" y="1279"/>
                </a:lnTo>
                <a:lnTo>
                  <a:pt x="663" y="1322"/>
                </a:lnTo>
                <a:lnTo>
                  <a:pt x="696" y="1340"/>
                </a:lnTo>
                <a:lnTo>
                  <a:pt x="750" y="1376"/>
                </a:lnTo>
                <a:lnTo>
                  <a:pt x="787" y="1373"/>
                </a:lnTo>
                <a:lnTo>
                  <a:pt x="817" y="1363"/>
                </a:lnTo>
                <a:lnTo>
                  <a:pt x="820" y="1319"/>
                </a:lnTo>
                <a:lnTo>
                  <a:pt x="848" y="1291"/>
                </a:lnTo>
                <a:lnTo>
                  <a:pt x="851" y="1210"/>
                </a:lnTo>
                <a:lnTo>
                  <a:pt x="864" y="1146"/>
                </a:lnTo>
                <a:lnTo>
                  <a:pt x="887" y="1135"/>
                </a:lnTo>
                <a:lnTo>
                  <a:pt x="908" y="1156"/>
                </a:lnTo>
                <a:lnTo>
                  <a:pt x="914" y="1183"/>
                </a:lnTo>
                <a:lnTo>
                  <a:pt x="945" y="1170"/>
                </a:lnTo>
                <a:lnTo>
                  <a:pt x="952" y="1143"/>
                </a:lnTo>
                <a:lnTo>
                  <a:pt x="935" y="1112"/>
                </a:lnTo>
                <a:lnTo>
                  <a:pt x="935" y="1071"/>
                </a:lnTo>
                <a:lnTo>
                  <a:pt x="989" y="993"/>
                </a:lnTo>
                <a:lnTo>
                  <a:pt x="1008" y="973"/>
                </a:lnTo>
                <a:lnTo>
                  <a:pt x="1043" y="980"/>
                </a:lnTo>
                <a:lnTo>
                  <a:pt x="1079" y="952"/>
                </a:lnTo>
                <a:lnTo>
                  <a:pt x="1130" y="898"/>
                </a:lnTo>
                <a:lnTo>
                  <a:pt x="1167" y="834"/>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2" name="Freeform 99">
            <a:extLst>
              <a:ext uri="{FF2B5EF4-FFF2-40B4-BE49-F238E27FC236}">
                <a16:creationId xmlns:a16="http://schemas.microsoft.com/office/drawing/2014/main" id="{1539A9FC-C26A-4F4B-823A-E154ED3ADD8E}"/>
              </a:ext>
            </a:extLst>
          </p:cNvPr>
          <p:cNvSpPr>
            <a:spLocks/>
          </p:cNvSpPr>
          <p:nvPr/>
        </p:nvSpPr>
        <p:spPr bwMode="auto">
          <a:xfrm>
            <a:off x="6598273" y="3540289"/>
            <a:ext cx="778384" cy="506657"/>
          </a:xfrm>
          <a:custGeom>
            <a:avLst/>
            <a:gdLst>
              <a:gd name="T0" fmla="*/ 1378 w 1651"/>
              <a:gd name="T1" fmla="*/ 37 h 1074"/>
              <a:gd name="T2" fmla="*/ 1339 w 1651"/>
              <a:gd name="T3" fmla="*/ 0 h 1074"/>
              <a:gd name="T4" fmla="*/ 188 w 1651"/>
              <a:gd name="T5" fmla="*/ 234 h 1074"/>
              <a:gd name="T6" fmla="*/ 178 w 1651"/>
              <a:gd name="T7" fmla="*/ 118 h 1074"/>
              <a:gd name="T8" fmla="*/ 87 w 1651"/>
              <a:gd name="T9" fmla="*/ 209 h 1074"/>
              <a:gd name="T10" fmla="*/ 67 w 1651"/>
              <a:gd name="T11" fmla="*/ 217 h 1074"/>
              <a:gd name="T12" fmla="*/ 0 w 1651"/>
              <a:gd name="T13" fmla="*/ 267 h 1074"/>
              <a:gd name="T14" fmla="*/ 131 w 1651"/>
              <a:gd name="T15" fmla="*/ 1074 h 1074"/>
              <a:gd name="T16" fmla="*/ 404 w 1651"/>
              <a:gd name="T17" fmla="*/ 1037 h 1074"/>
              <a:gd name="T18" fmla="*/ 1402 w 1651"/>
              <a:gd name="T19" fmla="*/ 837 h 1074"/>
              <a:gd name="T20" fmla="*/ 1422 w 1651"/>
              <a:gd name="T21" fmla="*/ 817 h 1074"/>
              <a:gd name="T22" fmla="*/ 1456 w 1651"/>
              <a:gd name="T23" fmla="*/ 793 h 1074"/>
              <a:gd name="T24" fmla="*/ 1493 w 1651"/>
              <a:gd name="T25" fmla="*/ 793 h 1074"/>
              <a:gd name="T26" fmla="*/ 1510 w 1651"/>
              <a:gd name="T27" fmla="*/ 779 h 1074"/>
              <a:gd name="T28" fmla="*/ 1550 w 1651"/>
              <a:gd name="T29" fmla="*/ 759 h 1074"/>
              <a:gd name="T30" fmla="*/ 1571 w 1651"/>
              <a:gd name="T31" fmla="*/ 715 h 1074"/>
              <a:gd name="T32" fmla="*/ 1597 w 1651"/>
              <a:gd name="T33" fmla="*/ 678 h 1074"/>
              <a:gd name="T34" fmla="*/ 1651 w 1651"/>
              <a:gd name="T35" fmla="*/ 626 h 1074"/>
              <a:gd name="T36" fmla="*/ 1651 w 1651"/>
              <a:gd name="T37" fmla="*/ 613 h 1074"/>
              <a:gd name="T38" fmla="*/ 1554 w 1651"/>
              <a:gd name="T39" fmla="*/ 549 h 1074"/>
              <a:gd name="T40" fmla="*/ 1537 w 1651"/>
              <a:gd name="T41" fmla="*/ 504 h 1074"/>
              <a:gd name="T42" fmla="*/ 1493 w 1651"/>
              <a:gd name="T43" fmla="*/ 501 h 1074"/>
              <a:gd name="T44" fmla="*/ 1489 w 1651"/>
              <a:gd name="T45" fmla="*/ 481 h 1074"/>
              <a:gd name="T46" fmla="*/ 1477 w 1651"/>
              <a:gd name="T47" fmla="*/ 434 h 1074"/>
              <a:gd name="T48" fmla="*/ 1513 w 1651"/>
              <a:gd name="T49" fmla="*/ 417 h 1074"/>
              <a:gd name="T50" fmla="*/ 1516 w 1651"/>
              <a:gd name="T51" fmla="*/ 376 h 1074"/>
              <a:gd name="T52" fmla="*/ 1496 w 1651"/>
              <a:gd name="T53" fmla="*/ 356 h 1074"/>
              <a:gd name="T54" fmla="*/ 1496 w 1651"/>
              <a:gd name="T55" fmla="*/ 328 h 1074"/>
              <a:gd name="T56" fmla="*/ 1530 w 1651"/>
              <a:gd name="T57" fmla="*/ 278 h 1074"/>
              <a:gd name="T58" fmla="*/ 1530 w 1651"/>
              <a:gd name="T59" fmla="*/ 226 h 1074"/>
              <a:gd name="T60" fmla="*/ 1566 w 1651"/>
              <a:gd name="T61" fmla="*/ 189 h 1074"/>
              <a:gd name="T62" fmla="*/ 1543 w 1651"/>
              <a:gd name="T63" fmla="*/ 173 h 1074"/>
              <a:gd name="T64" fmla="*/ 1503 w 1651"/>
              <a:gd name="T65" fmla="*/ 168 h 1074"/>
              <a:gd name="T66" fmla="*/ 1466 w 1651"/>
              <a:gd name="T67" fmla="*/ 139 h 1074"/>
              <a:gd name="T68" fmla="*/ 1425 w 1651"/>
              <a:gd name="T69" fmla="*/ 50 h 1074"/>
              <a:gd name="T70" fmla="*/ 1378 w 1651"/>
              <a:gd name="T71" fmla="*/ 3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1" h="1074">
                <a:moveTo>
                  <a:pt x="1378" y="37"/>
                </a:moveTo>
                <a:lnTo>
                  <a:pt x="1339" y="0"/>
                </a:lnTo>
                <a:lnTo>
                  <a:pt x="188" y="234"/>
                </a:lnTo>
                <a:lnTo>
                  <a:pt x="178" y="118"/>
                </a:lnTo>
                <a:lnTo>
                  <a:pt x="87" y="209"/>
                </a:lnTo>
                <a:lnTo>
                  <a:pt x="67" y="217"/>
                </a:lnTo>
                <a:lnTo>
                  <a:pt x="0" y="267"/>
                </a:lnTo>
                <a:lnTo>
                  <a:pt x="131" y="1074"/>
                </a:lnTo>
                <a:lnTo>
                  <a:pt x="404" y="1037"/>
                </a:lnTo>
                <a:lnTo>
                  <a:pt x="1402" y="837"/>
                </a:lnTo>
                <a:lnTo>
                  <a:pt x="1422" y="817"/>
                </a:lnTo>
                <a:lnTo>
                  <a:pt x="1456" y="793"/>
                </a:lnTo>
                <a:lnTo>
                  <a:pt x="1493" y="793"/>
                </a:lnTo>
                <a:lnTo>
                  <a:pt x="1510" y="779"/>
                </a:lnTo>
                <a:lnTo>
                  <a:pt x="1550" y="759"/>
                </a:lnTo>
                <a:lnTo>
                  <a:pt x="1571" y="715"/>
                </a:lnTo>
                <a:lnTo>
                  <a:pt x="1597" y="678"/>
                </a:lnTo>
                <a:lnTo>
                  <a:pt x="1651" y="626"/>
                </a:lnTo>
                <a:lnTo>
                  <a:pt x="1651" y="613"/>
                </a:lnTo>
                <a:lnTo>
                  <a:pt x="1554" y="549"/>
                </a:lnTo>
                <a:lnTo>
                  <a:pt x="1537" y="504"/>
                </a:lnTo>
                <a:lnTo>
                  <a:pt x="1493" y="501"/>
                </a:lnTo>
                <a:lnTo>
                  <a:pt x="1489" y="481"/>
                </a:lnTo>
                <a:lnTo>
                  <a:pt x="1477" y="434"/>
                </a:lnTo>
                <a:lnTo>
                  <a:pt x="1513" y="417"/>
                </a:lnTo>
                <a:lnTo>
                  <a:pt x="1516" y="376"/>
                </a:lnTo>
                <a:lnTo>
                  <a:pt x="1496" y="356"/>
                </a:lnTo>
                <a:lnTo>
                  <a:pt x="1496" y="328"/>
                </a:lnTo>
                <a:lnTo>
                  <a:pt x="1530" y="278"/>
                </a:lnTo>
                <a:lnTo>
                  <a:pt x="1530" y="226"/>
                </a:lnTo>
                <a:lnTo>
                  <a:pt x="1566" y="189"/>
                </a:lnTo>
                <a:lnTo>
                  <a:pt x="1543" y="173"/>
                </a:lnTo>
                <a:lnTo>
                  <a:pt x="1503" y="168"/>
                </a:lnTo>
                <a:lnTo>
                  <a:pt x="1466" y="139"/>
                </a:lnTo>
                <a:lnTo>
                  <a:pt x="1425" y="50"/>
                </a:lnTo>
                <a:lnTo>
                  <a:pt x="1378" y="37"/>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3" name="Freeform 101">
            <a:extLst>
              <a:ext uri="{FF2B5EF4-FFF2-40B4-BE49-F238E27FC236}">
                <a16:creationId xmlns:a16="http://schemas.microsoft.com/office/drawing/2014/main" id="{7CB0F218-B8F1-411E-A5DF-48FBC4742671}"/>
              </a:ext>
            </a:extLst>
          </p:cNvPr>
          <p:cNvSpPr>
            <a:spLocks/>
          </p:cNvSpPr>
          <p:nvPr/>
        </p:nvSpPr>
        <p:spPr bwMode="auto">
          <a:xfrm>
            <a:off x="7356843" y="2926074"/>
            <a:ext cx="227854" cy="430234"/>
          </a:xfrm>
          <a:custGeom>
            <a:avLst/>
            <a:gdLst>
              <a:gd name="T0" fmla="*/ 447 w 482"/>
              <a:gd name="T1" fmla="*/ 95 h 912"/>
              <a:gd name="T2" fmla="*/ 441 w 482"/>
              <a:gd name="T3" fmla="*/ 0 h 912"/>
              <a:gd name="T4" fmla="*/ 0 w 482"/>
              <a:gd name="T5" fmla="*/ 119 h 912"/>
              <a:gd name="T6" fmla="*/ 14 w 482"/>
              <a:gd name="T7" fmla="*/ 201 h 912"/>
              <a:gd name="T8" fmla="*/ 51 w 482"/>
              <a:gd name="T9" fmla="*/ 306 h 912"/>
              <a:gd name="T10" fmla="*/ 64 w 482"/>
              <a:gd name="T11" fmla="*/ 390 h 912"/>
              <a:gd name="T12" fmla="*/ 47 w 482"/>
              <a:gd name="T13" fmla="*/ 454 h 912"/>
              <a:gd name="T14" fmla="*/ 91 w 482"/>
              <a:gd name="T15" fmla="*/ 529 h 912"/>
              <a:gd name="T16" fmla="*/ 105 w 482"/>
              <a:gd name="T17" fmla="*/ 564 h 912"/>
              <a:gd name="T18" fmla="*/ 91 w 482"/>
              <a:gd name="T19" fmla="*/ 611 h 912"/>
              <a:gd name="T20" fmla="*/ 138 w 482"/>
              <a:gd name="T21" fmla="*/ 634 h 912"/>
              <a:gd name="T22" fmla="*/ 149 w 482"/>
              <a:gd name="T23" fmla="*/ 638 h 912"/>
              <a:gd name="T24" fmla="*/ 199 w 482"/>
              <a:gd name="T25" fmla="*/ 818 h 912"/>
              <a:gd name="T26" fmla="*/ 212 w 482"/>
              <a:gd name="T27" fmla="*/ 912 h 912"/>
              <a:gd name="T28" fmla="*/ 408 w 482"/>
              <a:gd name="T29" fmla="*/ 868 h 912"/>
              <a:gd name="T30" fmla="*/ 384 w 482"/>
              <a:gd name="T31" fmla="*/ 838 h 912"/>
              <a:gd name="T32" fmla="*/ 394 w 482"/>
              <a:gd name="T33" fmla="*/ 807 h 912"/>
              <a:gd name="T34" fmla="*/ 394 w 482"/>
              <a:gd name="T35" fmla="*/ 733 h 912"/>
              <a:gd name="T36" fmla="*/ 381 w 482"/>
              <a:gd name="T37" fmla="*/ 712 h 912"/>
              <a:gd name="T38" fmla="*/ 394 w 482"/>
              <a:gd name="T39" fmla="*/ 339 h 912"/>
              <a:gd name="T40" fmla="*/ 377 w 482"/>
              <a:gd name="T41" fmla="*/ 312 h 912"/>
              <a:gd name="T42" fmla="*/ 377 w 482"/>
              <a:gd name="T43" fmla="*/ 292 h 912"/>
              <a:gd name="T44" fmla="*/ 421 w 482"/>
              <a:gd name="T45" fmla="*/ 275 h 912"/>
              <a:gd name="T46" fmla="*/ 482 w 482"/>
              <a:gd name="T47" fmla="*/ 207 h 912"/>
              <a:gd name="T48" fmla="*/ 482 w 482"/>
              <a:gd name="T49" fmla="*/ 143 h 912"/>
              <a:gd name="T50" fmla="*/ 447 w 482"/>
              <a:gd name="T51" fmla="*/ 95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2" h="912">
                <a:moveTo>
                  <a:pt x="447" y="95"/>
                </a:moveTo>
                <a:lnTo>
                  <a:pt x="441" y="0"/>
                </a:lnTo>
                <a:lnTo>
                  <a:pt x="0" y="119"/>
                </a:lnTo>
                <a:lnTo>
                  <a:pt x="14" y="201"/>
                </a:lnTo>
                <a:lnTo>
                  <a:pt x="51" y="306"/>
                </a:lnTo>
                <a:lnTo>
                  <a:pt x="64" y="390"/>
                </a:lnTo>
                <a:lnTo>
                  <a:pt x="47" y="454"/>
                </a:lnTo>
                <a:lnTo>
                  <a:pt x="91" y="529"/>
                </a:lnTo>
                <a:lnTo>
                  <a:pt x="105" y="564"/>
                </a:lnTo>
                <a:lnTo>
                  <a:pt x="91" y="611"/>
                </a:lnTo>
                <a:lnTo>
                  <a:pt x="138" y="634"/>
                </a:lnTo>
                <a:lnTo>
                  <a:pt x="149" y="638"/>
                </a:lnTo>
                <a:lnTo>
                  <a:pt x="199" y="818"/>
                </a:lnTo>
                <a:lnTo>
                  <a:pt x="212" y="912"/>
                </a:lnTo>
                <a:lnTo>
                  <a:pt x="408" y="868"/>
                </a:lnTo>
                <a:lnTo>
                  <a:pt x="384" y="838"/>
                </a:lnTo>
                <a:lnTo>
                  <a:pt x="394" y="807"/>
                </a:lnTo>
                <a:lnTo>
                  <a:pt x="394" y="733"/>
                </a:lnTo>
                <a:lnTo>
                  <a:pt x="381" y="712"/>
                </a:lnTo>
                <a:lnTo>
                  <a:pt x="394" y="339"/>
                </a:lnTo>
                <a:lnTo>
                  <a:pt x="377" y="312"/>
                </a:lnTo>
                <a:lnTo>
                  <a:pt x="377" y="292"/>
                </a:lnTo>
                <a:lnTo>
                  <a:pt x="421" y="275"/>
                </a:lnTo>
                <a:lnTo>
                  <a:pt x="482" y="207"/>
                </a:lnTo>
                <a:lnTo>
                  <a:pt x="482" y="143"/>
                </a:lnTo>
                <a:lnTo>
                  <a:pt x="447" y="95"/>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4" name="Freeform 103">
            <a:extLst>
              <a:ext uri="{FF2B5EF4-FFF2-40B4-BE49-F238E27FC236}">
                <a16:creationId xmlns:a16="http://schemas.microsoft.com/office/drawing/2014/main" id="{A00A2021-4982-4054-9EE0-C5901A9C2C82}"/>
              </a:ext>
            </a:extLst>
          </p:cNvPr>
          <p:cNvSpPr>
            <a:spLocks/>
          </p:cNvSpPr>
          <p:nvPr/>
        </p:nvSpPr>
        <p:spPr bwMode="auto">
          <a:xfrm>
            <a:off x="6680357" y="2979853"/>
            <a:ext cx="989254" cy="755740"/>
          </a:xfrm>
          <a:custGeom>
            <a:avLst/>
            <a:gdLst>
              <a:gd name="T0" fmla="*/ 975 w 2098"/>
              <a:gd name="T1" fmla="*/ 171 h 1601"/>
              <a:gd name="T2" fmla="*/ 858 w 2098"/>
              <a:gd name="T3" fmla="*/ 353 h 1601"/>
              <a:gd name="T4" fmla="*/ 753 w 2098"/>
              <a:gd name="T5" fmla="*/ 455 h 1601"/>
              <a:gd name="T6" fmla="*/ 767 w 2098"/>
              <a:gd name="T7" fmla="*/ 519 h 1601"/>
              <a:gd name="T8" fmla="*/ 827 w 2098"/>
              <a:gd name="T9" fmla="*/ 530 h 1601"/>
              <a:gd name="T10" fmla="*/ 806 w 2098"/>
              <a:gd name="T11" fmla="*/ 588 h 1601"/>
              <a:gd name="T12" fmla="*/ 838 w 2098"/>
              <a:gd name="T13" fmla="*/ 649 h 1601"/>
              <a:gd name="T14" fmla="*/ 800 w 2098"/>
              <a:gd name="T15" fmla="*/ 703 h 1601"/>
              <a:gd name="T16" fmla="*/ 739 w 2098"/>
              <a:gd name="T17" fmla="*/ 736 h 1601"/>
              <a:gd name="T18" fmla="*/ 679 w 2098"/>
              <a:gd name="T19" fmla="*/ 817 h 1601"/>
              <a:gd name="T20" fmla="*/ 518 w 2098"/>
              <a:gd name="T21" fmla="*/ 866 h 1601"/>
              <a:gd name="T22" fmla="*/ 457 w 2098"/>
              <a:gd name="T23" fmla="*/ 842 h 1601"/>
              <a:gd name="T24" fmla="*/ 303 w 2098"/>
              <a:gd name="T25" fmla="*/ 852 h 1601"/>
              <a:gd name="T26" fmla="*/ 118 w 2098"/>
              <a:gd name="T27" fmla="*/ 927 h 1601"/>
              <a:gd name="T28" fmla="*/ 178 w 2098"/>
              <a:gd name="T29" fmla="*/ 1031 h 1601"/>
              <a:gd name="T30" fmla="*/ 201 w 2098"/>
              <a:gd name="T31" fmla="*/ 1096 h 1601"/>
              <a:gd name="T32" fmla="*/ 141 w 2098"/>
              <a:gd name="T33" fmla="*/ 1184 h 1601"/>
              <a:gd name="T34" fmla="*/ 80 w 2098"/>
              <a:gd name="T35" fmla="*/ 1231 h 1601"/>
              <a:gd name="T36" fmla="*/ 44 w 2098"/>
              <a:gd name="T37" fmla="*/ 1279 h 1601"/>
              <a:gd name="T38" fmla="*/ 13 w 2098"/>
              <a:gd name="T39" fmla="*/ 1422 h 1601"/>
              <a:gd name="T40" fmla="*/ 1203 w 2098"/>
              <a:gd name="T41" fmla="*/ 1225 h 1601"/>
              <a:gd name="T42" fmla="*/ 1291 w 2098"/>
              <a:gd name="T43" fmla="*/ 1327 h 1601"/>
              <a:gd name="T44" fmla="*/ 1368 w 2098"/>
              <a:gd name="T45" fmla="*/ 1361 h 1601"/>
              <a:gd name="T46" fmla="*/ 1513 w 2098"/>
              <a:gd name="T47" fmla="*/ 1425 h 1601"/>
              <a:gd name="T48" fmla="*/ 1631 w 2098"/>
              <a:gd name="T49" fmla="*/ 1459 h 1601"/>
              <a:gd name="T50" fmla="*/ 1624 w 2098"/>
              <a:gd name="T51" fmla="*/ 1540 h 1601"/>
              <a:gd name="T52" fmla="*/ 1658 w 2098"/>
              <a:gd name="T53" fmla="*/ 1601 h 1601"/>
              <a:gd name="T54" fmla="*/ 1863 w 2098"/>
              <a:gd name="T55" fmla="*/ 1533 h 1601"/>
              <a:gd name="T56" fmla="*/ 2098 w 2098"/>
              <a:gd name="T57" fmla="*/ 1340 h 1601"/>
              <a:gd name="T58" fmla="*/ 1960 w 2098"/>
              <a:gd name="T59" fmla="*/ 1384 h 1601"/>
              <a:gd name="T60" fmla="*/ 1792 w 2098"/>
              <a:gd name="T61" fmla="*/ 1445 h 1601"/>
              <a:gd name="T62" fmla="*/ 1749 w 2098"/>
              <a:gd name="T63" fmla="*/ 1445 h 1601"/>
              <a:gd name="T64" fmla="*/ 1667 w 2098"/>
              <a:gd name="T65" fmla="*/ 1513 h 1601"/>
              <a:gd name="T66" fmla="*/ 1694 w 2098"/>
              <a:gd name="T67" fmla="*/ 1466 h 1601"/>
              <a:gd name="T68" fmla="*/ 1667 w 2098"/>
              <a:gd name="T69" fmla="*/ 1405 h 1601"/>
              <a:gd name="T70" fmla="*/ 1684 w 2098"/>
              <a:gd name="T71" fmla="*/ 1235 h 1601"/>
              <a:gd name="T72" fmla="*/ 1641 w 2098"/>
              <a:gd name="T73" fmla="*/ 791 h 1601"/>
              <a:gd name="T74" fmla="*/ 1584 w 2098"/>
              <a:gd name="T75" fmla="*/ 523 h 1601"/>
              <a:gd name="T76" fmla="*/ 1526 w 2098"/>
              <a:gd name="T77" fmla="*/ 496 h 1601"/>
              <a:gd name="T78" fmla="*/ 1526 w 2098"/>
              <a:gd name="T79" fmla="*/ 414 h 1601"/>
              <a:gd name="T80" fmla="*/ 1499 w 2098"/>
              <a:gd name="T81" fmla="*/ 275 h 1601"/>
              <a:gd name="T82" fmla="*/ 1449 w 2098"/>
              <a:gd name="T83" fmla="*/ 86 h 1601"/>
              <a:gd name="T84" fmla="*/ 1241 w 2098"/>
              <a:gd name="T85" fmla="*/ 61 h 1601"/>
              <a:gd name="T86" fmla="*/ 1100 w 2098"/>
              <a:gd name="T87" fmla="*/ 79 h 1601"/>
              <a:gd name="T88" fmla="*/ 1009 w 2098"/>
              <a:gd name="T89" fmla="*/ 13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98" h="1601">
                <a:moveTo>
                  <a:pt x="1009" y="130"/>
                </a:moveTo>
                <a:lnTo>
                  <a:pt x="975" y="171"/>
                </a:lnTo>
                <a:lnTo>
                  <a:pt x="881" y="306"/>
                </a:lnTo>
                <a:lnTo>
                  <a:pt x="858" y="353"/>
                </a:lnTo>
                <a:lnTo>
                  <a:pt x="847" y="367"/>
                </a:lnTo>
                <a:lnTo>
                  <a:pt x="753" y="455"/>
                </a:lnTo>
                <a:lnTo>
                  <a:pt x="753" y="499"/>
                </a:lnTo>
                <a:lnTo>
                  <a:pt x="767" y="519"/>
                </a:lnTo>
                <a:lnTo>
                  <a:pt x="797" y="530"/>
                </a:lnTo>
                <a:lnTo>
                  <a:pt x="827" y="530"/>
                </a:lnTo>
                <a:lnTo>
                  <a:pt x="827" y="553"/>
                </a:lnTo>
                <a:lnTo>
                  <a:pt x="806" y="588"/>
                </a:lnTo>
                <a:lnTo>
                  <a:pt x="814" y="614"/>
                </a:lnTo>
                <a:lnTo>
                  <a:pt x="838" y="649"/>
                </a:lnTo>
                <a:lnTo>
                  <a:pt x="834" y="686"/>
                </a:lnTo>
                <a:lnTo>
                  <a:pt x="800" y="703"/>
                </a:lnTo>
                <a:lnTo>
                  <a:pt x="767" y="703"/>
                </a:lnTo>
                <a:lnTo>
                  <a:pt x="739" y="736"/>
                </a:lnTo>
                <a:lnTo>
                  <a:pt x="712" y="791"/>
                </a:lnTo>
                <a:lnTo>
                  <a:pt x="679" y="817"/>
                </a:lnTo>
                <a:lnTo>
                  <a:pt x="592" y="825"/>
                </a:lnTo>
                <a:lnTo>
                  <a:pt x="518" y="866"/>
                </a:lnTo>
                <a:lnTo>
                  <a:pt x="491" y="866"/>
                </a:lnTo>
                <a:lnTo>
                  <a:pt x="457" y="842"/>
                </a:lnTo>
                <a:lnTo>
                  <a:pt x="353" y="845"/>
                </a:lnTo>
                <a:lnTo>
                  <a:pt x="303" y="852"/>
                </a:lnTo>
                <a:lnTo>
                  <a:pt x="165" y="899"/>
                </a:lnTo>
                <a:lnTo>
                  <a:pt x="118" y="927"/>
                </a:lnTo>
                <a:lnTo>
                  <a:pt x="148" y="1028"/>
                </a:lnTo>
                <a:lnTo>
                  <a:pt x="178" y="1031"/>
                </a:lnTo>
                <a:lnTo>
                  <a:pt x="198" y="1083"/>
                </a:lnTo>
                <a:lnTo>
                  <a:pt x="201" y="1096"/>
                </a:lnTo>
                <a:lnTo>
                  <a:pt x="148" y="1156"/>
                </a:lnTo>
                <a:lnTo>
                  <a:pt x="141" y="1184"/>
                </a:lnTo>
                <a:lnTo>
                  <a:pt x="111" y="1214"/>
                </a:lnTo>
                <a:lnTo>
                  <a:pt x="80" y="1231"/>
                </a:lnTo>
                <a:lnTo>
                  <a:pt x="64" y="1259"/>
                </a:lnTo>
                <a:lnTo>
                  <a:pt x="44" y="1279"/>
                </a:lnTo>
                <a:lnTo>
                  <a:pt x="0" y="1306"/>
                </a:lnTo>
                <a:lnTo>
                  <a:pt x="13" y="1422"/>
                </a:lnTo>
                <a:lnTo>
                  <a:pt x="1164" y="1188"/>
                </a:lnTo>
                <a:lnTo>
                  <a:pt x="1203" y="1225"/>
                </a:lnTo>
                <a:lnTo>
                  <a:pt x="1250" y="1238"/>
                </a:lnTo>
                <a:lnTo>
                  <a:pt x="1291" y="1327"/>
                </a:lnTo>
                <a:lnTo>
                  <a:pt x="1328" y="1356"/>
                </a:lnTo>
                <a:lnTo>
                  <a:pt x="1368" y="1361"/>
                </a:lnTo>
                <a:lnTo>
                  <a:pt x="1388" y="1377"/>
                </a:lnTo>
                <a:lnTo>
                  <a:pt x="1513" y="1425"/>
                </a:lnTo>
                <a:lnTo>
                  <a:pt x="1587" y="1439"/>
                </a:lnTo>
                <a:lnTo>
                  <a:pt x="1631" y="1459"/>
                </a:lnTo>
                <a:lnTo>
                  <a:pt x="1631" y="1492"/>
                </a:lnTo>
                <a:lnTo>
                  <a:pt x="1624" y="1540"/>
                </a:lnTo>
                <a:lnTo>
                  <a:pt x="1634" y="1594"/>
                </a:lnTo>
                <a:lnTo>
                  <a:pt x="1658" y="1601"/>
                </a:lnTo>
                <a:lnTo>
                  <a:pt x="1725" y="1584"/>
                </a:lnTo>
                <a:lnTo>
                  <a:pt x="1863" y="1533"/>
                </a:lnTo>
                <a:lnTo>
                  <a:pt x="2041" y="1401"/>
                </a:lnTo>
                <a:lnTo>
                  <a:pt x="2098" y="1340"/>
                </a:lnTo>
                <a:lnTo>
                  <a:pt x="2028" y="1316"/>
                </a:lnTo>
                <a:lnTo>
                  <a:pt x="1960" y="1384"/>
                </a:lnTo>
                <a:lnTo>
                  <a:pt x="1829" y="1448"/>
                </a:lnTo>
                <a:lnTo>
                  <a:pt x="1792" y="1445"/>
                </a:lnTo>
                <a:lnTo>
                  <a:pt x="1769" y="1435"/>
                </a:lnTo>
                <a:lnTo>
                  <a:pt x="1749" y="1445"/>
                </a:lnTo>
                <a:lnTo>
                  <a:pt x="1688" y="1509"/>
                </a:lnTo>
                <a:lnTo>
                  <a:pt x="1667" y="1513"/>
                </a:lnTo>
                <a:lnTo>
                  <a:pt x="1661" y="1492"/>
                </a:lnTo>
                <a:lnTo>
                  <a:pt x="1694" y="1466"/>
                </a:lnTo>
                <a:lnTo>
                  <a:pt x="1698" y="1439"/>
                </a:lnTo>
                <a:lnTo>
                  <a:pt x="1667" y="1405"/>
                </a:lnTo>
                <a:lnTo>
                  <a:pt x="1684" y="1367"/>
                </a:lnTo>
                <a:lnTo>
                  <a:pt x="1684" y="1235"/>
                </a:lnTo>
                <a:lnTo>
                  <a:pt x="1634" y="967"/>
                </a:lnTo>
                <a:lnTo>
                  <a:pt x="1641" y="791"/>
                </a:lnTo>
                <a:lnTo>
                  <a:pt x="1634" y="703"/>
                </a:lnTo>
                <a:lnTo>
                  <a:pt x="1584" y="523"/>
                </a:lnTo>
                <a:lnTo>
                  <a:pt x="1573" y="519"/>
                </a:lnTo>
                <a:lnTo>
                  <a:pt x="1526" y="496"/>
                </a:lnTo>
                <a:lnTo>
                  <a:pt x="1540" y="449"/>
                </a:lnTo>
                <a:lnTo>
                  <a:pt x="1526" y="414"/>
                </a:lnTo>
                <a:lnTo>
                  <a:pt x="1482" y="339"/>
                </a:lnTo>
                <a:lnTo>
                  <a:pt x="1499" y="275"/>
                </a:lnTo>
                <a:lnTo>
                  <a:pt x="1486" y="191"/>
                </a:lnTo>
                <a:lnTo>
                  <a:pt x="1449" y="86"/>
                </a:lnTo>
                <a:lnTo>
                  <a:pt x="1439" y="0"/>
                </a:lnTo>
                <a:lnTo>
                  <a:pt x="1241" y="61"/>
                </a:lnTo>
                <a:lnTo>
                  <a:pt x="1187" y="58"/>
                </a:lnTo>
                <a:lnTo>
                  <a:pt x="1100" y="79"/>
                </a:lnTo>
                <a:lnTo>
                  <a:pt x="1046" y="99"/>
                </a:lnTo>
                <a:lnTo>
                  <a:pt x="1009" y="130"/>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8" name="Freeform 111">
            <a:extLst>
              <a:ext uri="{FF2B5EF4-FFF2-40B4-BE49-F238E27FC236}">
                <a16:creationId xmlns:a16="http://schemas.microsoft.com/office/drawing/2014/main" id="{18A6A5B6-D2C6-435D-8D12-4299CE1F60F4}"/>
              </a:ext>
            </a:extLst>
          </p:cNvPr>
          <p:cNvSpPr>
            <a:spLocks/>
          </p:cNvSpPr>
          <p:nvPr/>
        </p:nvSpPr>
        <p:spPr bwMode="auto">
          <a:xfrm>
            <a:off x="7451664" y="3261487"/>
            <a:ext cx="455708" cy="244837"/>
          </a:xfrm>
          <a:custGeom>
            <a:avLst/>
            <a:gdLst>
              <a:gd name="T0" fmla="*/ 948 w 968"/>
              <a:gd name="T1" fmla="*/ 275 h 519"/>
              <a:gd name="T2" fmla="*/ 915 w 968"/>
              <a:gd name="T3" fmla="*/ 238 h 519"/>
              <a:gd name="T4" fmla="*/ 885 w 968"/>
              <a:gd name="T5" fmla="*/ 225 h 519"/>
              <a:gd name="T6" fmla="*/ 850 w 968"/>
              <a:gd name="T7" fmla="*/ 228 h 519"/>
              <a:gd name="T8" fmla="*/ 844 w 968"/>
              <a:gd name="T9" fmla="*/ 234 h 519"/>
              <a:gd name="T10" fmla="*/ 861 w 968"/>
              <a:gd name="T11" fmla="*/ 255 h 519"/>
              <a:gd name="T12" fmla="*/ 885 w 968"/>
              <a:gd name="T13" fmla="*/ 241 h 519"/>
              <a:gd name="T14" fmla="*/ 918 w 968"/>
              <a:gd name="T15" fmla="*/ 269 h 519"/>
              <a:gd name="T16" fmla="*/ 932 w 968"/>
              <a:gd name="T17" fmla="*/ 316 h 519"/>
              <a:gd name="T18" fmla="*/ 901 w 968"/>
              <a:gd name="T19" fmla="*/ 342 h 519"/>
              <a:gd name="T20" fmla="*/ 864 w 968"/>
              <a:gd name="T21" fmla="*/ 360 h 519"/>
              <a:gd name="T22" fmla="*/ 807 w 968"/>
              <a:gd name="T23" fmla="*/ 350 h 519"/>
              <a:gd name="T24" fmla="*/ 743 w 968"/>
              <a:gd name="T25" fmla="*/ 255 h 519"/>
              <a:gd name="T26" fmla="*/ 706 w 968"/>
              <a:gd name="T27" fmla="*/ 211 h 519"/>
              <a:gd name="T28" fmla="*/ 676 w 968"/>
              <a:gd name="T29" fmla="*/ 211 h 519"/>
              <a:gd name="T30" fmla="*/ 659 w 968"/>
              <a:gd name="T31" fmla="*/ 225 h 519"/>
              <a:gd name="T32" fmla="*/ 629 w 968"/>
              <a:gd name="T33" fmla="*/ 180 h 519"/>
              <a:gd name="T34" fmla="*/ 632 w 968"/>
              <a:gd name="T35" fmla="*/ 156 h 519"/>
              <a:gd name="T36" fmla="*/ 673 w 968"/>
              <a:gd name="T37" fmla="*/ 72 h 519"/>
              <a:gd name="T38" fmla="*/ 626 w 968"/>
              <a:gd name="T39" fmla="*/ 0 h 519"/>
              <a:gd name="T40" fmla="*/ 562 w 968"/>
              <a:gd name="T41" fmla="*/ 28 h 519"/>
              <a:gd name="T42" fmla="*/ 527 w 968"/>
              <a:gd name="T43" fmla="*/ 78 h 519"/>
              <a:gd name="T44" fmla="*/ 491 w 968"/>
              <a:gd name="T45" fmla="*/ 92 h 519"/>
              <a:gd name="T46" fmla="*/ 10 w 968"/>
              <a:gd name="T47" fmla="*/ 197 h 519"/>
              <a:gd name="T48" fmla="*/ 0 w 968"/>
              <a:gd name="T49" fmla="*/ 370 h 519"/>
              <a:gd name="T50" fmla="*/ 16 w 968"/>
              <a:gd name="T51" fmla="*/ 465 h 519"/>
              <a:gd name="T52" fmla="*/ 548 w 968"/>
              <a:gd name="T53" fmla="*/ 342 h 519"/>
              <a:gd name="T54" fmla="*/ 574 w 968"/>
              <a:gd name="T55" fmla="*/ 364 h 519"/>
              <a:gd name="T56" fmla="*/ 632 w 968"/>
              <a:gd name="T57" fmla="*/ 434 h 519"/>
              <a:gd name="T58" fmla="*/ 676 w 968"/>
              <a:gd name="T59" fmla="*/ 509 h 519"/>
              <a:gd name="T60" fmla="*/ 723 w 968"/>
              <a:gd name="T61" fmla="*/ 486 h 519"/>
              <a:gd name="T62" fmla="*/ 716 w 968"/>
              <a:gd name="T63" fmla="*/ 448 h 519"/>
              <a:gd name="T64" fmla="*/ 730 w 968"/>
              <a:gd name="T65" fmla="*/ 425 h 519"/>
              <a:gd name="T66" fmla="*/ 777 w 968"/>
              <a:gd name="T67" fmla="*/ 397 h 519"/>
              <a:gd name="T68" fmla="*/ 791 w 968"/>
              <a:gd name="T69" fmla="*/ 451 h 519"/>
              <a:gd name="T70" fmla="*/ 780 w 968"/>
              <a:gd name="T71" fmla="*/ 478 h 519"/>
              <a:gd name="T72" fmla="*/ 743 w 968"/>
              <a:gd name="T73" fmla="*/ 502 h 519"/>
              <a:gd name="T74" fmla="*/ 743 w 968"/>
              <a:gd name="T75" fmla="*/ 519 h 519"/>
              <a:gd name="T76" fmla="*/ 773 w 968"/>
              <a:gd name="T77" fmla="*/ 495 h 519"/>
              <a:gd name="T78" fmla="*/ 838 w 968"/>
              <a:gd name="T79" fmla="*/ 420 h 519"/>
              <a:gd name="T80" fmla="*/ 968 w 968"/>
              <a:gd name="T81" fmla="*/ 364 h 519"/>
              <a:gd name="T82" fmla="*/ 948 w 968"/>
              <a:gd name="T83" fmla="*/ 275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8" h="519">
                <a:moveTo>
                  <a:pt x="948" y="275"/>
                </a:moveTo>
                <a:lnTo>
                  <a:pt x="915" y="238"/>
                </a:lnTo>
                <a:lnTo>
                  <a:pt x="885" y="225"/>
                </a:lnTo>
                <a:lnTo>
                  <a:pt x="850" y="228"/>
                </a:lnTo>
                <a:lnTo>
                  <a:pt x="844" y="234"/>
                </a:lnTo>
                <a:lnTo>
                  <a:pt x="861" y="255"/>
                </a:lnTo>
                <a:lnTo>
                  <a:pt x="885" y="241"/>
                </a:lnTo>
                <a:lnTo>
                  <a:pt x="918" y="269"/>
                </a:lnTo>
                <a:lnTo>
                  <a:pt x="932" y="316"/>
                </a:lnTo>
                <a:lnTo>
                  <a:pt x="901" y="342"/>
                </a:lnTo>
                <a:lnTo>
                  <a:pt x="864" y="360"/>
                </a:lnTo>
                <a:lnTo>
                  <a:pt x="807" y="350"/>
                </a:lnTo>
                <a:lnTo>
                  <a:pt x="743" y="255"/>
                </a:lnTo>
                <a:lnTo>
                  <a:pt x="706" y="211"/>
                </a:lnTo>
                <a:lnTo>
                  <a:pt x="676" y="211"/>
                </a:lnTo>
                <a:lnTo>
                  <a:pt x="659" y="225"/>
                </a:lnTo>
                <a:lnTo>
                  <a:pt x="629" y="180"/>
                </a:lnTo>
                <a:lnTo>
                  <a:pt x="632" y="156"/>
                </a:lnTo>
                <a:lnTo>
                  <a:pt x="673" y="72"/>
                </a:lnTo>
                <a:lnTo>
                  <a:pt x="626" y="0"/>
                </a:lnTo>
                <a:lnTo>
                  <a:pt x="562" y="28"/>
                </a:lnTo>
                <a:lnTo>
                  <a:pt x="527" y="78"/>
                </a:lnTo>
                <a:lnTo>
                  <a:pt x="491" y="92"/>
                </a:lnTo>
                <a:lnTo>
                  <a:pt x="10" y="197"/>
                </a:lnTo>
                <a:lnTo>
                  <a:pt x="0" y="370"/>
                </a:lnTo>
                <a:lnTo>
                  <a:pt x="16" y="465"/>
                </a:lnTo>
                <a:lnTo>
                  <a:pt x="548" y="342"/>
                </a:lnTo>
                <a:lnTo>
                  <a:pt x="574" y="364"/>
                </a:lnTo>
                <a:lnTo>
                  <a:pt x="632" y="434"/>
                </a:lnTo>
                <a:lnTo>
                  <a:pt x="676" y="509"/>
                </a:lnTo>
                <a:lnTo>
                  <a:pt x="723" y="486"/>
                </a:lnTo>
                <a:lnTo>
                  <a:pt x="716" y="448"/>
                </a:lnTo>
                <a:lnTo>
                  <a:pt x="730" y="425"/>
                </a:lnTo>
                <a:lnTo>
                  <a:pt x="777" y="397"/>
                </a:lnTo>
                <a:lnTo>
                  <a:pt x="791" y="451"/>
                </a:lnTo>
                <a:lnTo>
                  <a:pt x="780" y="478"/>
                </a:lnTo>
                <a:lnTo>
                  <a:pt x="743" y="502"/>
                </a:lnTo>
                <a:lnTo>
                  <a:pt x="743" y="519"/>
                </a:lnTo>
                <a:lnTo>
                  <a:pt x="773" y="495"/>
                </a:lnTo>
                <a:lnTo>
                  <a:pt x="838" y="420"/>
                </a:lnTo>
                <a:lnTo>
                  <a:pt x="968" y="364"/>
                </a:lnTo>
                <a:lnTo>
                  <a:pt x="948" y="275"/>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9" name="Freeform 112">
            <a:extLst>
              <a:ext uri="{FF2B5EF4-FFF2-40B4-BE49-F238E27FC236}">
                <a16:creationId xmlns:a16="http://schemas.microsoft.com/office/drawing/2014/main" id="{C0C7D423-18D4-4C4C-BF85-E140533195E3}"/>
              </a:ext>
            </a:extLst>
          </p:cNvPr>
          <p:cNvSpPr>
            <a:spLocks/>
          </p:cNvSpPr>
          <p:nvPr/>
        </p:nvSpPr>
        <p:spPr bwMode="auto">
          <a:xfrm>
            <a:off x="7818212" y="3487926"/>
            <a:ext cx="42457" cy="26890"/>
          </a:xfrm>
          <a:custGeom>
            <a:avLst/>
            <a:gdLst>
              <a:gd name="T0" fmla="*/ 61 w 91"/>
              <a:gd name="T1" fmla="*/ 0 h 58"/>
              <a:gd name="T2" fmla="*/ 37 w 91"/>
              <a:gd name="T3" fmla="*/ 0 h 58"/>
              <a:gd name="T4" fmla="*/ 0 w 91"/>
              <a:gd name="T5" fmla="*/ 45 h 58"/>
              <a:gd name="T6" fmla="*/ 17 w 91"/>
              <a:gd name="T7" fmla="*/ 58 h 58"/>
              <a:gd name="T8" fmla="*/ 91 w 91"/>
              <a:gd name="T9" fmla="*/ 24 h 58"/>
              <a:gd name="T10" fmla="*/ 61 w 91"/>
              <a:gd name="T11" fmla="*/ 0 h 58"/>
            </a:gdLst>
            <a:ahLst/>
            <a:cxnLst>
              <a:cxn ang="0">
                <a:pos x="T0" y="T1"/>
              </a:cxn>
              <a:cxn ang="0">
                <a:pos x="T2" y="T3"/>
              </a:cxn>
              <a:cxn ang="0">
                <a:pos x="T4" y="T5"/>
              </a:cxn>
              <a:cxn ang="0">
                <a:pos x="T6" y="T7"/>
              </a:cxn>
              <a:cxn ang="0">
                <a:pos x="T8" y="T9"/>
              </a:cxn>
              <a:cxn ang="0">
                <a:pos x="T10" y="T11"/>
              </a:cxn>
            </a:cxnLst>
            <a:rect l="0" t="0" r="r" b="b"/>
            <a:pathLst>
              <a:path w="91" h="58">
                <a:moveTo>
                  <a:pt x="61" y="0"/>
                </a:moveTo>
                <a:lnTo>
                  <a:pt x="37" y="0"/>
                </a:lnTo>
                <a:lnTo>
                  <a:pt x="0" y="45"/>
                </a:lnTo>
                <a:lnTo>
                  <a:pt x="17" y="58"/>
                </a:lnTo>
                <a:lnTo>
                  <a:pt x="91" y="24"/>
                </a:lnTo>
                <a:lnTo>
                  <a:pt x="61"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0" name="Freeform 113">
            <a:extLst>
              <a:ext uri="{FF2B5EF4-FFF2-40B4-BE49-F238E27FC236}">
                <a16:creationId xmlns:a16="http://schemas.microsoft.com/office/drawing/2014/main" id="{6DC8B91B-8965-44CC-9E41-D34A119EB54E}"/>
              </a:ext>
            </a:extLst>
          </p:cNvPr>
          <p:cNvSpPr>
            <a:spLocks/>
          </p:cNvSpPr>
          <p:nvPr/>
        </p:nvSpPr>
        <p:spPr bwMode="auto">
          <a:xfrm>
            <a:off x="7886144" y="3483680"/>
            <a:ext cx="39627" cy="21229"/>
          </a:xfrm>
          <a:custGeom>
            <a:avLst/>
            <a:gdLst>
              <a:gd name="T0" fmla="*/ 67 w 84"/>
              <a:gd name="T1" fmla="*/ 3 h 47"/>
              <a:gd name="T2" fmla="*/ 50 w 84"/>
              <a:gd name="T3" fmla="*/ 0 h 47"/>
              <a:gd name="T4" fmla="*/ 44 w 84"/>
              <a:gd name="T5" fmla="*/ 26 h 47"/>
              <a:gd name="T6" fmla="*/ 6 w 84"/>
              <a:gd name="T7" fmla="*/ 40 h 47"/>
              <a:gd name="T8" fmla="*/ 0 w 84"/>
              <a:gd name="T9" fmla="*/ 47 h 47"/>
              <a:gd name="T10" fmla="*/ 64 w 84"/>
              <a:gd name="T11" fmla="*/ 47 h 47"/>
              <a:gd name="T12" fmla="*/ 84 w 84"/>
              <a:gd name="T13" fmla="*/ 40 h 47"/>
              <a:gd name="T14" fmla="*/ 67 w 84"/>
              <a:gd name="T15" fmla="*/ 3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47">
                <a:moveTo>
                  <a:pt x="67" y="3"/>
                </a:moveTo>
                <a:lnTo>
                  <a:pt x="50" y="0"/>
                </a:lnTo>
                <a:lnTo>
                  <a:pt x="44" y="26"/>
                </a:lnTo>
                <a:lnTo>
                  <a:pt x="6" y="40"/>
                </a:lnTo>
                <a:lnTo>
                  <a:pt x="0" y="47"/>
                </a:lnTo>
                <a:lnTo>
                  <a:pt x="64" y="47"/>
                </a:lnTo>
                <a:lnTo>
                  <a:pt x="84" y="40"/>
                </a:lnTo>
                <a:lnTo>
                  <a:pt x="67" y="3"/>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1" name="Freeform 115">
            <a:extLst>
              <a:ext uri="{FF2B5EF4-FFF2-40B4-BE49-F238E27FC236}">
                <a16:creationId xmlns:a16="http://schemas.microsoft.com/office/drawing/2014/main" id="{52DB8AC9-854A-4B41-A2D3-D7C90869DD2F}"/>
              </a:ext>
            </a:extLst>
          </p:cNvPr>
          <p:cNvSpPr>
            <a:spLocks/>
          </p:cNvSpPr>
          <p:nvPr/>
        </p:nvSpPr>
        <p:spPr bwMode="auto">
          <a:xfrm>
            <a:off x="7535164" y="2868049"/>
            <a:ext cx="222193" cy="467030"/>
          </a:xfrm>
          <a:custGeom>
            <a:avLst/>
            <a:gdLst>
              <a:gd name="T0" fmla="*/ 64 w 471"/>
              <a:gd name="T1" fmla="*/ 122 h 990"/>
              <a:gd name="T2" fmla="*/ 70 w 471"/>
              <a:gd name="T3" fmla="*/ 217 h 990"/>
              <a:gd name="T4" fmla="*/ 105 w 471"/>
              <a:gd name="T5" fmla="*/ 265 h 990"/>
              <a:gd name="T6" fmla="*/ 105 w 471"/>
              <a:gd name="T7" fmla="*/ 329 h 990"/>
              <a:gd name="T8" fmla="*/ 44 w 471"/>
              <a:gd name="T9" fmla="*/ 397 h 990"/>
              <a:gd name="T10" fmla="*/ 0 w 471"/>
              <a:gd name="T11" fmla="*/ 414 h 990"/>
              <a:gd name="T12" fmla="*/ 0 w 471"/>
              <a:gd name="T13" fmla="*/ 434 h 990"/>
              <a:gd name="T14" fmla="*/ 17 w 471"/>
              <a:gd name="T15" fmla="*/ 461 h 990"/>
              <a:gd name="T16" fmla="*/ 4 w 471"/>
              <a:gd name="T17" fmla="*/ 834 h 990"/>
              <a:gd name="T18" fmla="*/ 17 w 471"/>
              <a:gd name="T19" fmla="*/ 855 h 990"/>
              <a:gd name="T20" fmla="*/ 17 w 471"/>
              <a:gd name="T21" fmla="*/ 929 h 990"/>
              <a:gd name="T22" fmla="*/ 7 w 471"/>
              <a:gd name="T23" fmla="*/ 960 h 990"/>
              <a:gd name="T24" fmla="*/ 31 w 471"/>
              <a:gd name="T25" fmla="*/ 990 h 990"/>
              <a:gd name="T26" fmla="*/ 313 w 471"/>
              <a:gd name="T27" fmla="*/ 926 h 990"/>
              <a:gd name="T28" fmla="*/ 349 w 471"/>
              <a:gd name="T29" fmla="*/ 912 h 990"/>
              <a:gd name="T30" fmla="*/ 384 w 471"/>
              <a:gd name="T31" fmla="*/ 862 h 990"/>
              <a:gd name="T32" fmla="*/ 448 w 471"/>
              <a:gd name="T33" fmla="*/ 834 h 990"/>
              <a:gd name="T34" fmla="*/ 451 w 471"/>
              <a:gd name="T35" fmla="*/ 807 h 990"/>
              <a:gd name="T36" fmla="*/ 471 w 471"/>
              <a:gd name="T37" fmla="*/ 753 h 990"/>
              <a:gd name="T38" fmla="*/ 428 w 471"/>
              <a:gd name="T39" fmla="*/ 739 h 990"/>
              <a:gd name="T40" fmla="*/ 420 w 471"/>
              <a:gd name="T41" fmla="*/ 689 h 990"/>
              <a:gd name="T42" fmla="*/ 357 w 471"/>
              <a:gd name="T43" fmla="*/ 668 h 990"/>
              <a:gd name="T44" fmla="*/ 349 w 471"/>
              <a:gd name="T45" fmla="*/ 625 h 990"/>
              <a:gd name="T46" fmla="*/ 158 w 471"/>
              <a:gd name="T47" fmla="*/ 0 h 990"/>
              <a:gd name="T48" fmla="*/ 145 w 471"/>
              <a:gd name="T49" fmla="*/ 0 h 990"/>
              <a:gd name="T50" fmla="*/ 131 w 471"/>
              <a:gd name="T51" fmla="*/ 28 h 990"/>
              <a:gd name="T52" fmla="*/ 105 w 471"/>
              <a:gd name="T53" fmla="*/ 0 h 990"/>
              <a:gd name="T54" fmla="*/ 81 w 471"/>
              <a:gd name="T55" fmla="*/ 34 h 990"/>
              <a:gd name="T56" fmla="*/ 64 w 471"/>
              <a:gd name="T57" fmla="*/ 122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1" h="990">
                <a:moveTo>
                  <a:pt x="64" y="122"/>
                </a:moveTo>
                <a:lnTo>
                  <a:pt x="70" y="217"/>
                </a:lnTo>
                <a:lnTo>
                  <a:pt x="105" y="265"/>
                </a:lnTo>
                <a:lnTo>
                  <a:pt x="105" y="329"/>
                </a:lnTo>
                <a:lnTo>
                  <a:pt x="44" y="397"/>
                </a:lnTo>
                <a:lnTo>
                  <a:pt x="0" y="414"/>
                </a:lnTo>
                <a:lnTo>
                  <a:pt x="0" y="434"/>
                </a:lnTo>
                <a:lnTo>
                  <a:pt x="17" y="461"/>
                </a:lnTo>
                <a:lnTo>
                  <a:pt x="4" y="834"/>
                </a:lnTo>
                <a:lnTo>
                  <a:pt x="17" y="855"/>
                </a:lnTo>
                <a:lnTo>
                  <a:pt x="17" y="929"/>
                </a:lnTo>
                <a:lnTo>
                  <a:pt x="7" y="960"/>
                </a:lnTo>
                <a:lnTo>
                  <a:pt x="31" y="990"/>
                </a:lnTo>
                <a:lnTo>
                  <a:pt x="313" y="926"/>
                </a:lnTo>
                <a:lnTo>
                  <a:pt x="349" y="912"/>
                </a:lnTo>
                <a:lnTo>
                  <a:pt x="384" y="862"/>
                </a:lnTo>
                <a:lnTo>
                  <a:pt x="448" y="834"/>
                </a:lnTo>
                <a:lnTo>
                  <a:pt x="451" y="807"/>
                </a:lnTo>
                <a:lnTo>
                  <a:pt x="471" y="753"/>
                </a:lnTo>
                <a:lnTo>
                  <a:pt x="428" y="739"/>
                </a:lnTo>
                <a:lnTo>
                  <a:pt x="420" y="689"/>
                </a:lnTo>
                <a:lnTo>
                  <a:pt x="357" y="668"/>
                </a:lnTo>
                <a:lnTo>
                  <a:pt x="349" y="625"/>
                </a:lnTo>
                <a:lnTo>
                  <a:pt x="158" y="0"/>
                </a:lnTo>
                <a:lnTo>
                  <a:pt x="145" y="0"/>
                </a:lnTo>
                <a:lnTo>
                  <a:pt x="131" y="28"/>
                </a:lnTo>
                <a:lnTo>
                  <a:pt x="105" y="0"/>
                </a:lnTo>
                <a:lnTo>
                  <a:pt x="81" y="34"/>
                </a:lnTo>
                <a:lnTo>
                  <a:pt x="64" y="122"/>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2" name="Freeform 117">
            <a:extLst>
              <a:ext uri="{FF2B5EF4-FFF2-40B4-BE49-F238E27FC236}">
                <a16:creationId xmlns:a16="http://schemas.microsoft.com/office/drawing/2014/main" id="{458F52C7-BD9D-4ACF-9CD3-5B7E1F194890}"/>
              </a:ext>
            </a:extLst>
          </p:cNvPr>
          <p:cNvSpPr>
            <a:spLocks/>
          </p:cNvSpPr>
          <p:nvPr/>
        </p:nvSpPr>
        <p:spPr bwMode="auto">
          <a:xfrm>
            <a:off x="7458741" y="3435561"/>
            <a:ext cx="234930" cy="223608"/>
          </a:xfrm>
          <a:custGeom>
            <a:avLst/>
            <a:gdLst>
              <a:gd name="T0" fmla="*/ 499 w 499"/>
              <a:gd name="T1" fmla="*/ 241 h 475"/>
              <a:gd name="T2" fmla="*/ 441 w 499"/>
              <a:gd name="T3" fmla="*/ 0 h 475"/>
              <a:gd name="T4" fmla="*/ 0 w 499"/>
              <a:gd name="T5" fmla="*/ 98 h 475"/>
              <a:gd name="T6" fmla="*/ 34 w 499"/>
              <a:gd name="T7" fmla="*/ 271 h 475"/>
              <a:gd name="T8" fmla="*/ 34 w 499"/>
              <a:gd name="T9" fmla="*/ 403 h 475"/>
              <a:gd name="T10" fmla="*/ 17 w 499"/>
              <a:gd name="T11" fmla="*/ 441 h 475"/>
              <a:gd name="T12" fmla="*/ 48 w 499"/>
              <a:gd name="T13" fmla="*/ 475 h 475"/>
              <a:gd name="T14" fmla="*/ 125 w 499"/>
              <a:gd name="T15" fmla="*/ 420 h 475"/>
              <a:gd name="T16" fmla="*/ 219 w 499"/>
              <a:gd name="T17" fmla="*/ 332 h 475"/>
              <a:gd name="T18" fmla="*/ 229 w 499"/>
              <a:gd name="T19" fmla="*/ 342 h 475"/>
              <a:gd name="T20" fmla="*/ 276 w 499"/>
              <a:gd name="T21" fmla="*/ 319 h 475"/>
              <a:gd name="T22" fmla="*/ 361 w 499"/>
              <a:gd name="T23" fmla="*/ 302 h 475"/>
              <a:gd name="T24" fmla="*/ 499 w 499"/>
              <a:gd name="T25" fmla="*/ 24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9" h="475">
                <a:moveTo>
                  <a:pt x="499" y="241"/>
                </a:moveTo>
                <a:lnTo>
                  <a:pt x="441" y="0"/>
                </a:lnTo>
                <a:lnTo>
                  <a:pt x="0" y="98"/>
                </a:lnTo>
                <a:lnTo>
                  <a:pt x="34" y="271"/>
                </a:lnTo>
                <a:lnTo>
                  <a:pt x="34" y="403"/>
                </a:lnTo>
                <a:lnTo>
                  <a:pt x="17" y="441"/>
                </a:lnTo>
                <a:lnTo>
                  <a:pt x="48" y="475"/>
                </a:lnTo>
                <a:lnTo>
                  <a:pt x="125" y="420"/>
                </a:lnTo>
                <a:lnTo>
                  <a:pt x="219" y="332"/>
                </a:lnTo>
                <a:lnTo>
                  <a:pt x="229" y="342"/>
                </a:lnTo>
                <a:lnTo>
                  <a:pt x="276" y="319"/>
                </a:lnTo>
                <a:lnTo>
                  <a:pt x="361" y="302"/>
                </a:lnTo>
                <a:lnTo>
                  <a:pt x="499" y="241"/>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3" name="Freeform 119">
            <a:extLst>
              <a:ext uri="{FF2B5EF4-FFF2-40B4-BE49-F238E27FC236}">
                <a16:creationId xmlns:a16="http://schemas.microsoft.com/office/drawing/2014/main" id="{78A804DE-1826-4DD5-BE57-EE68C7A24938}"/>
              </a:ext>
            </a:extLst>
          </p:cNvPr>
          <p:cNvSpPr>
            <a:spLocks/>
          </p:cNvSpPr>
          <p:nvPr/>
        </p:nvSpPr>
        <p:spPr bwMode="auto">
          <a:xfrm>
            <a:off x="7294573" y="3629450"/>
            <a:ext cx="182566" cy="417497"/>
          </a:xfrm>
          <a:custGeom>
            <a:avLst/>
            <a:gdLst>
              <a:gd name="T0" fmla="*/ 53 w 386"/>
              <a:gd name="T1" fmla="*/ 37 h 885"/>
              <a:gd name="T2" fmla="*/ 53 w 386"/>
              <a:gd name="T3" fmla="*/ 89 h 885"/>
              <a:gd name="T4" fmla="*/ 19 w 386"/>
              <a:gd name="T5" fmla="*/ 139 h 885"/>
              <a:gd name="T6" fmla="*/ 19 w 386"/>
              <a:gd name="T7" fmla="*/ 167 h 885"/>
              <a:gd name="T8" fmla="*/ 39 w 386"/>
              <a:gd name="T9" fmla="*/ 187 h 885"/>
              <a:gd name="T10" fmla="*/ 36 w 386"/>
              <a:gd name="T11" fmla="*/ 228 h 885"/>
              <a:gd name="T12" fmla="*/ 0 w 386"/>
              <a:gd name="T13" fmla="*/ 245 h 885"/>
              <a:gd name="T14" fmla="*/ 12 w 386"/>
              <a:gd name="T15" fmla="*/ 292 h 885"/>
              <a:gd name="T16" fmla="*/ 16 w 386"/>
              <a:gd name="T17" fmla="*/ 312 h 885"/>
              <a:gd name="T18" fmla="*/ 60 w 386"/>
              <a:gd name="T19" fmla="*/ 315 h 885"/>
              <a:gd name="T20" fmla="*/ 77 w 386"/>
              <a:gd name="T21" fmla="*/ 360 h 885"/>
              <a:gd name="T22" fmla="*/ 174 w 386"/>
              <a:gd name="T23" fmla="*/ 424 h 885"/>
              <a:gd name="T24" fmla="*/ 174 w 386"/>
              <a:gd name="T25" fmla="*/ 437 h 885"/>
              <a:gd name="T26" fmla="*/ 120 w 386"/>
              <a:gd name="T27" fmla="*/ 489 h 885"/>
              <a:gd name="T28" fmla="*/ 94 w 386"/>
              <a:gd name="T29" fmla="*/ 526 h 885"/>
              <a:gd name="T30" fmla="*/ 73 w 386"/>
              <a:gd name="T31" fmla="*/ 570 h 885"/>
              <a:gd name="T32" fmla="*/ 33 w 386"/>
              <a:gd name="T33" fmla="*/ 590 h 885"/>
              <a:gd name="T34" fmla="*/ 16 w 386"/>
              <a:gd name="T35" fmla="*/ 604 h 885"/>
              <a:gd name="T36" fmla="*/ 0 w 386"/>
              <a:gd name="T37" fmla="*/ 665 h 885"/>
              <a:gd name="T38" fmla="*/ 19 w 386"/>
              <a:gd name="T39" fmla="*/ 706 h 885"/>
              <a:gd name="T40" fmla="*/ 73 w 386"/>
              <a:gd name="T41" fmla="*/ 753 h 885"/>
              <a:gd name="T42" fmla="*/ 150 w 386"/>
              <a:gd name="T43" fmla="*/ 787 h 885"/>
              <a:gd name="T44" fmla="*/ 218 w 386"/>
              <a:gd name="T45" fmla="*/ 801 h 885"/>
              <a:gd name="T46" fmla="*/ 221 w 386"/>
              <a:gd name="T47" fmla="*/ 824 h 885"/>
              <a:gd name="T48" fmla="*/ 207 w 386"/>
              <a:gd name="T49" fmla="*/ 841 h 885"/>
              <a:gd name="T50" fmla="*/ 211 w 386"/>
              <a:gd name="T51" fmla="*/ 885 h 885"/>
              <a:gd name="T52" fmla="*/ 224 w 386"/>
              <a:gd name="T53" fmla="*/ 885 h 885"/>
              <a:gd name="T54" fmla="*/ 258 w 386"/>
              <a:gd name="T55" fmla="*/ 845 h 885"/>
              <a:gd name="T56" fmla="*/ 271 w 386"/>
              <a:gd name="T57" fmla="*/ 767 h 885"/>
              <a:gd name="T58" fmla="*/ 315 w 386"/>
              <a:gd name="T59" fmla="*/ 699 h 885"/>
              <a:gd name="T60" fmla="*/ 365 w 386"/>
              <a:gd name="T61" fmla="*/ 590 h 885"/>
              <a:gd name="T62" fmla="*/ 386 w 386"/>
              <a:gd name="T63" fmla="*/ 502 h 885"/>
              <a:gd name="T64" fmla="*/ 376 w 386"/>
              <a:gd name="T65" fmla="*/ 482 h 885"/>
              <a:gd name="T66" fmla="*/ 372 w 386"/>
              <a:gd name="T67" fmla="*/ 329 h 885"/>
              <a:gd name="T68" fmla="*/ 345 w 386"/>
              <a:gd name="T69" fmla="*/ 271 h 885"/>
              <a:gd name="T70" fmla="*/ 329 w 386"/>
              <a:gd name="T71" fmla="*/ 285 h 885"/>
              <a:gd name="T72" fmla="*/ 282 w 386"/>
              <a:gd name="T73" fmla="*/ 292 h 885"/>
              <a:gd name="T74" fmla="*/ 274 w 386"/>
              <a:gd name="T75" fmla="*/ 285 h 885"/>
              <a:gd name="T76" fmla="*/ 329 w 386"/>
              <a:gd name="T77" fmla="*/ 237 h 885"/>
              <a:gd name="T78" fmla="*/ 329 w 386"/>
              <a:gd name="T79" fmla="*/ 217 h 885"/>
              <a:gd name="T80" fmla="*/ 322 w 386"/>
              <a:gd name="T81" fmla="*/ 163 h 885"/>
              <a:gd name="T82" fmla="*/ 329 w 386"/>
              <a:gd name="T83" fmla="*/ 115 h 885"/>
              <a:gd name="T84" fmla="*/ 329 w 386"/>
              <a:gd name="T85" fmla="*/ 82 h 885"/>
              <a:gd name="T86" fmla="*/ 285 w 386"/>
              <a:gd name="T87" fmla="*/ 62 h 885"/>
              <a:gd name="T88" fmla="*/ 211 w 386"/>
              <a:gd name="T89" fmla="*/ 48 h 885"/>
              <a:gd name="T90" fmla="*/ 86 w 386"/>
              <a:gd name="T91" fmla="*/ 0 h 885"/>
              <a:gd name="T92" fmla="*/ 53 w 386"/>
              <a:gd name="T93" fmla="*/ 3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6" h="885">
                <a:moveTo>
                  <a:pt x="53" y="37"/>
                </a:moveTo>
                <a:lnTo>
                  <a:pt x="53" y="89"/>
                </a:lnTo>
                <a:lnTo>
                  <a:pt x="19" y="139"/>
                </a:lnTo>
                <a:lnTo>
                  <a:pt x="19" y="167"/>
                </a:lnTo>
                <a:lnTo>
                  <a:pt x="39" y="187"/>
                </a:lnTo>
                <a:lnTo>
                  <a:pt x="36" y="228"/>
                </a:lnTo>
                <a:lnTo>
                  <a:pt x="0" y="245"/>
                </a:lnTo>
                <a:lnTo>
                  <a:pt x="12" y="292"/>
                </a:lnTo>
                <a:lnTo>
                  <a:pt x="16" y="312"/>
                </a:lnTo>
                <a:lnTo>
                  <a:pt x="60" y="315"/>
                </a:lnTo>
                <a:lnTo>
                  <a:pt x="77" y="360"/>
                </a:lnTo>
                <a:lnTo>
                  <a:pt x="174" y="424"/>
                </a:lnTo>
                <a:lnTo>
                  <a:pt x="174" y="437"/>
                </a:lnTo>
                <a:lnTo>
                  <a:pt x="120" y="489"/>
                </a:lnTo>
                <a:lnTo>
                  <a:pt x="94" y="526"/>
                </a:lnTo>
                <a:lnTo>
                  <a:pt x="73" y="570"/>
                </a:lnTo>
                <a:lnTo>
                  <a:pt x="33" y="590"/>
                </a:lnTo>
                <a:lnTo>
                  <a:pt x="16" y="604"/>
                </a:lnTo>
                <a:lnTo>
                  <a:pt x="0" y="665"/>
                </a:lnTo>
                <a:lnTo>
                  <a:pt x="19" y="706"/>
                </a:lnTo>
                <a:lnTo>
                  <a:pt x="73" y="753"/>
                </a:lnTo>
                <a:lnTo>
                  <a:pt x="150" y="787"/>
                </a:lnTo>
                <a:lnTo>
                  <a:pt x="218" y="801"/>
                </a:lnTo>
                <a:lnTo>
                  <a:pt x="221" y="824"/>
                </a:lnTo>
                <a:lnTo>
                  <a:pt x="207" y="841"/>
                </a:lnTo>
                <a:lnTo>
                  <a:pt x="211" y="885"/>
                </a:lnTo>
                <a:lnTo>
                  <a:pt x="224" y="885"/>
                </a:lnTo>
                <a:lnTo>
                  <a:pt x="258" y="845"/>
                </a:lnTo>
                <a:lnTo>
                  <a:pt x="271" y="767"/>
                </a:lnTo>
                <a:lnTo>
                  <a:pt x="315" y="699"/>
                </a:lnTo>
                <a:lnTo>
                  <a:pt x="365" y="590"/>
                </a:lnTo>
                <a:lnTo>
                  <a:pt x="386" y="502"/>
                </a:lnTo>
                <a:lnTo>
                  <a:pt x="376" y="482"/>
                </a:lnTo>
                <a:lnTo>
                  <a:pt x="372" y="329"/>
                </a:lnTo>
                <a:lnTo>
                  <a:pt x="345" y="271"/>
                </a:lnTo>
                <a:lnTo>
                  <a:pt x="329" y="285"/>
                </a:lnTo>
                <a:lnTo>
                  <a:pt x="282" y="292"/>
                </a:lnTo>
                <a:lnTo>
                  <a:pt x="274" y="285"/>
                </a:lnTo>
                <a:lnTo>
                  <a:pt x="329" y="237"/>
                </a:lnTo>
                <a:lnTo>
                  <a:pt x="329" y="217"/>
                </a:lnTo>
                <a:lnTo>
                  <a:pt x="322" y="163"/>
                </a:lnTo>
                <a:lnTo>
                  <a:pt x="329" y="115"/>
                </a:lnTo>
                <a:lnTo>
                  <a:pt x="329" y="82"/>
                </a:lnTo>
                <a:lnTo>
                  <a:pt x="285" y="62"/>
                </a:lnTo>
                <a:lnTo>
                  <a:pt x="211" y="48"/>
                </a:lnTo>
                <a:lnTo>
                  <a:pt x="86" y="0"/>
                </a:lnTo>
                <a:lnTo>
                  <a:pt x="53" y="37"/>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4" name="Freeform 121">
            <a:extLst>
              <a:ext uri="{FF2B5EF4-FFF2-40B4-BE49-F238E27FC236}">
                <a16:creationId xmlns:a16="http://schemas.microsoft.com/office/drawing/2014/main" id="{B5752A64-BA69-4111-AB4F-AB9242579367}"/>
              </a:ext>
            </a:extLst>
          </p:cNvPr>
          <p:cNvSpPr>
            <a:spLocks/>
          </p:cNvSpPr>
          <p:nvPr/>
        </p:nvSpPr>
        <p:spPr bwMode="auto">
          <a:xfrm>
            <a:off x="6323716" y="4048362"/>
            <a:ext cx="1041619" cy="592987"/>
          </a:xfrm>
          <a:custGeom>
            <a:avLst/>
            <a:gdLst>
              <a:gd name="T0" fmla="*/ 373 w 2209"/>
              <a:gd name="T1" fmla="*/ 933 h 1255"/>
              <a:gd name="T2" fmla="*/ 202 w 2209"/>
              <a:gd name="T3" fmla="*/ 1106 h 1255"/>
              <a:gd name="T4" fmla="*/ 0 w 2209"/>
              <a:gd name="T5" fmla="*/ 1255 h 1255"/>
              <a:gd name="T6" fmla="*/ 488 w 2209"/>
              <a:gd name="T7" fmla="*/ 1205 h 1255"/>
              <a:gd name="T8" fmla="*/ 561 w 2209"/>
              <a:gd name="T9" fmla="*/ 1174 h 1255"/>
              <a:gd name="T10" fmla="*/ 1292 w 2209"/>
              <a:gd name="T11" fmla="*/ 1089 h 1255"/>
              <a:gd name="T12" fmla="*/ 2209 w 2209"/>
              <a:gd name="T13" fmla="*/ 889 h 1255"/>
              <a:gd name="T14" fmla="*/ 2125 w 2209"/>
              <a:gd name="T15" fmla="*/ 777 h 1255"/>
              <a:gd name="T16" fmla="*/ 2031 w 2209"/>
              <a:gd name="T17" fmla="*/ 794 h 1255"/>
              <a:gd name="T18" fmla="*/ 2062 w 2209"/>
              <a:gd name="T19" fmla="*/ 764 h 1255"/>
              <a:gd name="T20" fmla="*/ 2038 w 2209"/>
              <a:gd name="T21" fmla="*/ 699 h 1255"/>
              <a:gd name="T22" fmla="*/ 2012 w 2209"/>
              <a:gd name="T23" fmla="*/ 661 h 1255"/>
              <a:gd name="T24" fmla="*/ 1981 w 2209"/>
              <a:gd name="T25" fmla="*/ 617 h 1255"/>
              <a:gd name="T26" fmla="*/ 2038 w 2209"/>
              <a:gd name="T27" fmla="*/ 608 h 1255"/>
              <a:gd name="T28" fmla="*/ 2012 w 2209"/>
              <a:gd name="T29" fmla="*/ 536 h 1255"/>
              <a:gd name="T30" fmla="*/ 2004 w 2209"/>
              <a:gd name="T31" fmla="*/ 444 h 1255"/>
              <a:gd name="T32" fmla="*/ 1930 w 2209"/>
              <a:gd name="T33" fmla="*/ 414 h 1255"/>
              <a:gd name="T34" fmla="*/ 1806 w 2209"/>
              <a:gd name="T35" fmla="*/ 370 h 1255"/>
              <a:gd name="T36" fmla="*/ 1692 w 2209"/>
              <a:gd name="T37" fmla="*/ 322 h 1255"/>
              <a:gd name="T38" fmla="*/ 1681 w 2209"/>
              <a:gd name="T39" fmla="*/ 258 h 1255"/>
              <a:gd name="T40" fmla="*/ 1715 w 2209"/>
              <a:gd name="T41" fmla="*/ 170 h 1255"/>
              <a:gd name="T42" fmla="*/ 1701 w 2209"/>
              <a:gd name="T43" fmla="*/ 92 h 1255"/>
              <a:gd name="T44" fmla="*/ 1654 w 2209"/>
              <a:gd name="T45" fmla="*/ 102 h 1255"/>
              <a:gd name="T46" fmla="*/ 1563 w 2209"/>
              <a:gd name="T47" fmla="*/ 35 h 1255"/>
              <a:gd name="T48" fmla="*/ 1483 w 2209"/>
              <a:gd name="T49" fmla="*/ 85 h 1255"/>
              <a:gd name="T50" fmla="*/ 1312 w 2209"/>
              <a:gd name="T51" fmla="*/ 92 h 1255"/>
              <a:gd name="T52" fmla="*/ 1278 w 2209"/>
              <a:gd name="T53" fmla="*/ 170 h 1255"/>
              <a:gd name="T54" fmla="*/ 1218 w 2209"/>
              <a:gd name="T55" fmla="*/ 238 h 1255"/>
              <a:gd name="T56" fmla="*/ 1154 w 2209"/>
              <a:gd name="T57" fmla="*/ 282 h 1255"/>
              <a:gd name="T58" fmla="*/ 1130 w 2209"/>
              <a:gd name="T59" fmla="*/ 421 h 1255"/>
              <a:gd name="T60" fmla="*/ 1066 w 2209"/>
              <a:gd name="T61" fmla="*/ 408 h 1255"/>
              <a:gd name="T62" fmla="*/ 1013 w 2209"/>
              <a:gd name="T63" fmla="*/ 363 h 1255"/>
              <a:gd name="T64" fmla="*/ 972 w 2209"/>
              <a:gd name="T65" fmla="*/ 547 h 1255"/>
              <a:gd name="T66" fmla="*/ 902 w 2209"/>
              <a:gd name="T67" fmla="*/ 747 h 1255"/>
              <a:gd name="T68" fmla="*/ 868 w 2209"/>
              <a:gd name="T69" fmla="*/ 825 h 1255"/>
              <a:gd name="T70" fmla="*/ 790 w 2209"/>
              <a:gd name="T71" fmla="*/ 858 h 1255"/>
              <a:gd name="T72" fmla="*/ 717 w 2209"/>
              <a:gd name="T73" fmla="*/ 919 h 1255"/>
              <a:gd name="T74" fmla="*/ 645 w 2209"/>
              <a:gd name="T75" fmla="*/ 932 h 1255"/>
              <a:gd name="T76" fmla="*/ 636 w 2209"/>
              <a:gd name="T77" fmla="*/ 930 h 1255"/>
              <a:gd name="T78" fmla="*/ 621 w 2209"/>
              <a:gd name="T79" fmla="*/ 922 h 1255"/>
              <a:gd name="T80" fmla="*/ 610 w 2209"/>
              <a:gd name="T81" fmla="*/ 913 h 1255"/>
              <a:gd name="T82" fmla="*/ 525 w 2209"/>
              <a:gd name="T83" fmla="*/ 960 h 1255"/>
              <a:gd name="T84" fmla="*/ 455 w 2209"/>
              <a:gd name="T85" fmla="*/ 927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9" h="1255">
                <a:moveTo>
                  <a:pt x="425" y="869"/>
                </a:moveTo>
                <a:lnTo>
                  <a:pt x="373" y="933"/>
                </a:lnTo>
                <a:lnTo>
                  <a:pt x="303" y="991"/>
                </a:lnTo>
                <a:lnTo>
                  <a:pt x="202" y="1106"/>
                </a:lnTo>
                <a:lnTo>
                  <a:pt x="202" y="1139"/>
                </a:lnTo>
                <a:lnTo>
                  <a:pt x="0" y="1255"/>
                </a:lnTo>
                <a:lnTo>
                  <a:pt x="360" y="1208"/>
                </a:lnTo>
                <a:lnTo>
                  <a:pt x="488" y="1205"/>
                </a:lnTo>
                <a:lnTo>
                  <a:pt x="528" y="1174"/>
                </a:lnTo>
                <a:lnTo>
                  <a:pt x="561" y="1174"/>
                </a:lnTo>
                <a:lnTo>
                  <a:pt x="636" y="1184"/>
                </a:lnTo>
                <a:lnTo>
                  <a:pt x="1292" y="1089"/>
                </a:lnTo>
                <a:lnTo>
                  <a:pt x="2132" y="916"/>
                </a:lnTo>
                <a:lnTo>
                  <a:pt x="2209" y="889"/>
                </a:lnTo>
                <a:lnTo>
                  <a:pt x="2142" y="770"/>
                </a:lnTo>
                <a:lnTo>
                  <a:pt x="2125" y="777"/>
                </a:lnTo>
                <a:lnTo>
                  <a:pt x="2071" y="784"/>
                </a:lnTo>
                <a:lnTo>
                  <a:pt x="2031" y="794"/>
                </a:lnTo>
                <a:lnTo>
                  <a:pt x="2024" y="784"/>
                </a:lnTo>
                <a:lnTo>
                  <a:pt x="2062" y="764"/>
                </a:lnTo>
                <a:lnTo>
                  <a:pt x="2059" y="722"/>
                </a:lnTo>
                <a:lnTo>
                  <a:pt x="2038" y="699"/>
                </a:lnTo>
                <a:lnTo>
                  <a:pt x="2012" y="678"/>
                </a:lnTo>
                <a:lnTo>
                  <a:pt x="2012" y="661"/>
                </a:lnTo>
                <a:lnTo>
                  <a:pt x="1981" y="635"/>
                </a:lnTo>
                <a:lnTo>
                  <a:pt x="1981" y="617"/>
                </a:lnTo>
                <a:lnTo>
                  <a:pt x="2035" y="635"/>
                </a:lnTo>
                <a:lnTo>
                  <a:pt x="2038" y="608"/>
                </a:lnTo>
                <a:lnTo>
                  <a:pt x="2018" y="574"/>
                </a:lnTo>
                <a:lnTo>
                  <a:pt x="2012" y="536"/>
                </a:lnTo>
                <a:lnTo>
                  <a:pt x="1998" y="519"/>
                </a:lnTo>
                <a:lnTo>
                  <a:pt x="2004" y="444"/>
                </a:lnTo>
                <a:lnTo>
                  <a:pt x="1984" y="424"/>
                </a:lnTo>
                <a:lnTo>
                  <a:pt x="1930" y="414"/>
                </a:lnTo>
                <a:lnTo>
                  <a:pt x="1890" y="377"/>
                </a:lnTo>
                <a:lnTo>
                  <a:pt x="1806" y="370"/>
                </a:lnTo>
                <a:lnTo>
                  <a:pt x="1772" y="347"/>
                </a:lnTo>
                <a:lnTo>
                  <a:pt x="1692" y="322"/>
                </a:lnTo>
                <a:lnTo>
                  <a:pt x="1681" y="296"/>
                </a:lnTo>
                <a:lnTo>
                  <a:pt x="1681" y="258"/>
                </a:lnTo>
                <a:lnTo>
                  <a:pt x="1712" y="214"/>
                </a:lnTo>
                <a:lnTo>
                  <a:pt x="1715" y="170"/>
                </a:lnTo>
                <a:lnTo>
                  <a:pt x="1739" y="119"/>
                </a:lnTo>
                <a:lnTo>
                  <a:pt x="1701" y="92"/>
                </a:lnTo>
                <a:lnTo>
                  <a:pt x="1685" y="122"/>
                </a:lnTo>
                <a:lnTo>
                  <a:pt x="1654" y="102"/>
                </a:lnTo>
                <a:lnTo>
                  <a:pt x="1563" y="82"/>
                </a:lnTo>
                <a:lnTo>
                  <a:pt x="1563" y="35"/>
                </a:lnTo>
                <a:lnTo>
                  <a:pt x="1496" y="0"/>
                </a:lnTo>
                <a:lnTo>
                  <a:pt x="1483" y="85"/>
                </a:lnTo>
                <a:lnTo>
                  <a:pt x="1315" y="4"/>
                </a:lnTo>
                <a:lnTo>
                  <a:pt x="1312" y="92"/>
                </a:lnTo>
                <a:lnTo>
                  <a:pt x="1305" y="126"/>
                </a:lnTo>
                <a:lnTo>
                  <a:pt x="1278" y="170"/>
                </a:lnTo>
                <a:lnTo>
                  <a:pt x="1268" y="197"/>
                </a:lnTo>
                <a:lnTo>
                  <a:pt x="1218" y="238"/>
                </a:lnTo>
                <a:lnTo>
                  <a:pt x="1211" y="275"/>
                </a:lnTo>
                <a:lnTo>
                  <a:pt x="1154" y="282"/>
                </a:lnTo>
                <a:lnTo>
                  <a:pt x="1151" y="330"/>
                </a:lnTo>
                <a:lnTo>
                  <a:pt x="1130" y="421"/>
                </a:lnTo>
                <a:lnTo>
                  <a:pt x="1090" y="421"/>
                </a:lnTo>
                <a:lnTo>
                  <a:pt x="1066" y="408"/>
                </a:lnTo>
                <a:lnTo>
                  <a:pt x="1043" y="363"/>
                </a:lnTo>
                <a:lnTo>
                  <a:pt x="1013" y="363"/>
                </a:lnTo>
                <a:lnTo>
                  <a:pt x="1005" y="438"/>
                </a:lnTo>
                <a:lnTo>
                  <a:pt x="972" y="547"/>
                </a:lnTo>
                <a:lnTo>
                  <a:pt x="888" y="722"/>
                </a:lnTo>
                <a:lnTo>
                  <a:pt x="902" y="747"/>
                </a:lnTo>
                <a:lnTo>
                  <a:pt x="902" y="791"/>
                </a:lnTo>
                <a:lnTo>
                  <a:pt x="868" y="825"/>
                </a:lnTo>
                <a:lnTo>
                  <a:pt x="841" y="817"/>
                </a:lnTo>
                <a:lnTo>
                  <a:pt x="790" y="858"/>
                </a:lnTo>
                <a:lnTo>
                  <a:pt x="746" y="841"/>
                </a:lnTo>
                <a:lnTo>
                  <a:pt x="717" y="919"/>
                </a:lnTo>
                <a:lnTo>
                  <a:pt x="649" y="933"/>
                </a:lnTo>
                <a:lnTo>
                  <a:pt x="645" y="932"/>
                </a:lnTo>
                <a:lnTo>
                  <a:pt x="642" y="932"/>
                </a:lnTo>
                <a:lnTo>
                  <a:pt x="636" y="930"/>
                </a:lnTo>
                <a:lnTo>
                  <a:pt x="632" y="929"/>
                </a:lnTo>
                <a:lnTo>
                  <a:pt x="621" y="922"/>
                </a:lnTo>
                <a:lnTo>
                  <a:pt x="615" y="917"/>
                </a:lnTo>
                <a:lnTo>
                  <a:pt x="610" y="913"/>
                </a:lnTo>
                <a:lnTo>
                  <a:pt x="569" y="950"/>
                </a:lnTo>
                <a:lnTo>
                  <a:pt x="525" y="960"/>
                </a:lnTo>
                <a:lnTo>
                  <a:pt x="478" y="947"/>
                </a:lnTo>
                <a:lnTo>
                  <a:pt x="455" y="927"/>
                </a:lnTo>
                <a:lnTo>
                  <a:pt x="425" y="869"/>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5" name="Freeform 123">
            <a:extLst>
              <a:ext uri="{FF2B5EF4-FFF2-40B4-BE49-F238E27FC236}">
                <a16:creationId xmlns:a16="http://schemas.microsoft.com/office/drawing/2014/main" id="{674A13B2-D845-4048-86DF-3AAF5AEF6822}"/>
              </a:ext>
            </a:extLst>
          </p:cNvPr>
          <p:cNvSpPr>
            <a:spLocks/>
          </p:cNvSpPr>
          <p:nvPr/>
        </p:nvSpPr>
        <p:spPr bwMode="auto">
          <a:xfrm>
            <a:off x="6790746" y="3935142"/>
            <a:ext cx="611385" cy="442972"/>
          </a:xfrm>
          <a:custGeom>
            <a:avLst/>
            <a:gdLst>
              <a:gd name="T0" fmla="*/ 347 w 1294"/>
              <a:gd name="T1" fmla="*/ 156 h 939"/>
              <a:gd name="T2" fmla="*/ 451 w 1294"/>
              <a:gd name="T3" fmla="*/ 190 h 939"/>
              <a:gd name="T4" fmla="*/ 504 w 1294"/>
              <a:gd name="T5" fmla="*/ 244 h 939"/>
              <a:gd name="T6" fmla="*/ 571 w 1294"/>
              <a:gd name="T7" fmla="*/ 322 h 939"/>
              <a:gd name="T8" fmla="*/ 693 w 1294"/>
              <a:gd name="T9" fmla="*/ 362 h 939"/>
              <a:gd name="T10" fmla="*/ 747 w 1294"/>
              <a:gd name="T11" fmla="*/ 359 h 939"/>
              <a:gd name="T12" fmla="*/ 720 w 1294"/>
              <a:gd name="T13" fmla="*/ 454 h 939"/>
              <a:gd name="T14" fmla="*/ 689 w 1294"/>
              <a:gd name="T15" fmla="*/ 536 h 939"/>
              <a:gd name="T16" fmla="*/ 780 w 1294"/>
              <a:gd name="T17" fmla="*/ 587 h 939"/>
              <a:gd name="T18" fmla="*/ 901 w 1294"/>
              <a:gd name="T19" fmla="*/ 600 h 939"/>
              <a:gd name="T20" fmla="*/ 952 w 1294"/>
              <a:gd name="T21" fmla="*/ 570 h 939"/>
              <a:gd name="T22" fmla="*/ 929 w 1294"/>
              <a:gd name="T23" fmla="*/ 509 h 939"/>
              <a:gd name="T24" fmla="*/ 854 w 1294"/>
              <a:gd name="T25" fmla="*/ 383 h 939"/>
              <a:gd name="T26" fmla="*/ 874 w 1294"/>
              <a:gd name="T27" fmla="*/ 261 h 939"/>
              <a:gd name="T28" fmla="*/ 861 w 1294"/>
              <a:gd name="T29" fmla="*/ 223 h 939"/>
              <a:gd name="T30" fmla="*/ 872 w 1294"/>
              <a:gd name="T31" fmla="*/ 208 h 939"/>
              <a:gd name="T32" fmla="*/ 877 w 1294"/>
              <a:gd name="T33" fmla="*/ 200 h 939"/>
              <a:gd name="T34" fmla="*/ 878 w 1294"/>
              <a:gd name="T35" fmla="*/ 186 h 939"/>
              <a:gd name="T36" fmla="*/ 885 w 1294"/>
              <a:gd name="T37" fmla="*/ 166 h 939"/>
              <a:gd name="T38" fmla="*/ 955 w 1294"/>
              <a:gd name="T39" fmla="*/ 136 h 939"/>
              <a:gd name="T40" fmla="*/ 912 w 1294"/>
              <a:gd name="T41" fmla="*/ 223 h 939"/>
              <a:gd name="T42" fmla="*/ 945 w 1294"/>
              <a:gd name="T43" fmla="*/ 247 h 939"/>
              <a:gd name="T44" fmla="*/ 918 w 1294"/>
              <a:gd name="T45" fmla="*/ 353 h 939"/>
              <a:gd name="T46" fmla="*/ 932 w 1294"/>
              <a:gd name="T47" fmla="*/ 407 h 939"/>
              <a:gd name="T48" fmla="*/ 976 w 1294"/>
              <a:gd name="T49" fmla="*/ 407 h 939"/>
              <a:gd name="T50" fmla="*/ 945 w 1294"/>
              <a:gd name="T51" fmla="*/ 481 h 939"/>
              <a:gd name="T52" fmla="*/ 1053 w 1294"/>
              <a:gd name="T53" fmla="*/ 550 h 939"/>
              <a:gd name="T54" fmla="*/ 1130 w 1294"/>
              <a:gd name="T55" fmla="*/ 617 h 939"/>
              <a:gd name="T56" fmla="*/ 1161 w 1294"/>
              <a:gd name="T57" fmla="*/ 684 h 939"/>
              <a:gd name="T58" fmla="*/ 1114 w 1294"/>
              <a:gd name="T59" fmla="*/ 878 h 939"/>
              <a:gd name="T60" fmla="*/ 1161 w 1294"/>
              <a:gd name="T61" fmla="*/ 939 h 939"/>
              <a:gd name="T62" fmla="*/ 1208 w 1294"/>
              <a:gd name="T63" fmla="*/ 810 h 939"/>
              <a:gd name="T64" fmla="*/ 1261 w 1294"/>
              <a:gd name="T65" fmla="*/ 614 h 939"/>
              <a:gd name="T66" fmla="*/ 1294 w 1294"/>
              <a:gd name="T67" fmla="*/ 407 h 939"/>
              <a:gd name="T68" fmla="*/ 1114 w 1294"/>
              <a:gd name="T69" fmla="*/ 431 h 939"/>
              <a:gd name="T70" fmla="*/ 1012 w 1294"/>
              <a:gd name="T71" fmla="*/ 75 h 939"/>
              <a:gd name="T72" fmla="*/ 0 w 1294"/>
              <a:gd name="T73" fmla="*/ 200 h 939"/>
              <a:gd name="T74" fmla="*/ 41 w 1294"/>
              <a:gd name="T75" fmla="*/ 370 h 939"/>
              <a:gd name="T76" fmla="*/ 151 w 1294"/>
              <a:gd name="T77" fmla="*/ 275 h 939"/>
              <a:gd name="T78" fmla="*/ 206 w 1294"/>
              <a:gd name="T79" fmla="*/ 211 h 939"/>
              <a:gd name="T80" fmla="*/ 273 w 1294"/>
              <a:gd name="T81" fmla="*/ 21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4" h="939">
                <a:moveTo>
                  <a:pt x="273" y="214"/>
                </a:moveTo>
                <a:lnTo>
                  <a:pt x="347" y="156"/>
                </a:lnTo>
                <a:lnTo>
                  <a:pt x="377" y="150"/>
                </a:lnTo>
                <a:lnTo>
                  <a:pt x="451" y="190"/>
                </a:lnTo>
                <a:lnTo>
                  <a:pt x="485" y="220"/>
                </a:lnTo>
                <a:lnTo>
                  <a:pt x="504" y="244"/>
                </a:lnTo>
                <a:lnTo>
                  <a:pt x="571" y="275"/>
                </a:lnTo>
                <a:lnTo>
                  <a:pt x="571" y="322"/>
                </a:lnTo>
                <a:lnTo>
                  <a:pt x="662" y="342"/>
                </a:lnTo>
                <a:lnTo>
                  <a:pt x="693" y="362"/>
                </a:lnTo>
                <a:lnTo>
                  <a:pt x="709" y="332"/>
                </a:lnTo>
                <a:lnTo>
                  <a:pt x="747" y="359"/>
                </a:lnTo>
                <a:lnTo>
                  <a:pt x="723" y="410"/>
                </a:lnTo>
                <a:lnTo>
                  <a:pt x="720" y="454"/>
                </a:lnTo>
                <a:lnTo>
                  <a:pt x="689" y="498"/>
                </a:lnTo>
                <a:lnTo>
                  <a:pt x="689" y="536"/>
                </a:lnTo>
                <a:lnTo>
                  <a:pt x="700" y="562"/>
                </a:lnTo>
                <a:lnTo>
                  <a:pt x="780" y="587"/>
                </a:lnTo>
                <a:lnTo>
                  <a:pt x="851" y="583"/>
                </a:lnTo>
                <a:lnTo>
                  <a:pt x="901" y="600"/>
                </a:lnTo>
                <a:lnTo>
                  <a:pt x="938" y="603"/>
                </a:lnTo>
                <a:lnTo>
                  <a:pt x="952" y="570"/>
                </a:lnTo>
                <a:lnTo>
                  <a:pt x="929" y="536"/>
                </a:lnTo>
                <a:lnTo>
                  <a:pt x="929" y="509"/>
                </a:lnTo>
                <a:lnTo>
                  <a:pt x="888" y="475"/>
                </a:lnTo>
                <a:lnTo>
                  <a:pt x="854" y="383"/>
                </a:lnTo>
                <a:lnTo>
                  <a:pt x="877" y="295"/>
                </a:lnTo>
                <a:lnTo>
                  <a:pt x="874" y="261"/>
                </a:lnTo>
                <a:lnTo>
                  <a:pt x="851" y="237"/>
                </a:lnTo>
                <a:lnTo>
                  <a:pt x="861" y="223"/>
                </a:lnTo>
                <a:lnTo>
                  <a:pt x="870" y="214"/>
                </a:lnTo>
                <a:lnTo>
                  <a:pt x="872" y="208"/>
                </a:lnTo>
                <a:lnTo>
                  <a:pt x="875" y="205"/>
                </a:lnTo>
                <a:lnTo>
                  <a:pt x="877" y="200"/>
                </a:lnTo>
                <a:lnTo>
                  <a:pt x="877" y="193"/>
                </a:lnTo>
                <a:lnTo>
                  <a:pt x="878" y="186"/>
                </a:lnTo>
                <a:lnTo>
                  <a:pt x="881" y="176"/>
                </a:lnTo>
                <a:lnTo>
                  <a:pt x="885" y="166"/>
                </a:lnTo>
                <a:lnTo>
                  <a:pt x="948" y="119"/>
                </a:lnTo>
                <a:lnTo>
                  <a:pt x="955" y="136"/>
                </a:lnTo>
                <a:lnTo>
                  <a:pt x="932" y="162"/>
                </a:lnTo>
                <a:lnTo>
                  <a:pt x="912" y="223"/>
                </a:lnTo>
                <a:lnTo>
                  <a:pt x="915" y="240"/>
                </a:lnTo>
                <a:lnTo>
                  <a:pt x="945" y="247"/>
                </a:lnTo>
                <a:lnTo>
                  <a:pt x="952" y="339"/>
                </a:lnTo>
                <a:lnTo>
                  <a:pt x="918" y="353"/>
                </a:lnTo>
                <a:lnTo>
                  <a:pt x="924" y="410"/>
                </a:lnTo>
                <a:lnTo>
                  <a:pt x="932" y="407"/>
                </a:lnTo>
                <a:lnTo>
                  <a:pt x="952" y="376"/>
                </a:lnTo>
                <a:lnTo>
                  <a:pt x="976" y="407"/>
                </a:lnTo>
                <a:lnTo>
                  <a:pt x="952" y="428"/>
                </a:lnTo>
                <a:lnTo>
                  <a:pt x="945" y="481"/>
                </a:lnTo>
                <a:lnTo>
                  <a:pt x="985" y="539"/>
                </a:lnTo>
                <a:lnTo>
                  <a:pt x="1053" y="550"/>
                </a:lnTo>
                <a:lnTo>
                  <a:pt x="1076" y="536"/>
                </a:lnTo>
                <a:lnTo>
                  <a:pt x="1130" y="617"/>
                </a:lnTo>
                <a:lnTo>
                  <a:pt x="1161" y="628"/>
                </a:lnTo>
                <a:lnTo>
                  <a:pt x="1161" y="684"/>
                </a:lnTo>
                <a:lnTo>
                  <a:pt x="1120" y="767"/>
                </a:lnTo>
                <a:lnTo>
                  <a:pt x="1114" y="878"/>
                </a:lnTo>
                <a:lnTo>
                  <a:pt x="1140" y="936"/>
                </a:lnTo>
                <a:lnTo>
                  <a:pt x="1161" y="939"/>
                </a:lnTo>
                <a:lnTo>
                  <a:pt x="1194" y="868"/>
                </a:lnTo>
                <a:lnTo>
                  <a:pt x="1208" y="810"/>
                </a:lnTo>
                <a:lnTo>
                  <a:pt x="1208" y="692"/>
                </a:lnTo>
                <a:lnTo>
                  <a:pt x="1261" y="614"/>
                </a:lnTo>
                <a:lnTo>
                  <a:pt x="1294" y="498"/>
                </a:lnTo>
                <a:lnTo>
                  <a:pt x="1294" y="407"/>
                </a:lnTo>
                <a:lnTo>
                  <a:pt x="1194" y="428"/>
                </a:lnTo>
                <a:lnTo>
                  <a:pt x="1114" y="431"/>
                </a:lnTo>
                <a:lnTo>
                  <a:pt x="1053" y="166"/>
                </a:lnTo>
                <a:lnTo>
                  <a:pt x="1012" y="75"/>
                </a:lnTo>
                <a:lnTo>
                  <a:pt x="992" y="0"/>
                </a:lnTo>
                <a:lnTo>
                  <a:pt x="0" y="200"/>
                </a:lnTo>
                <a:lnTo>
                  <a:pt x="37" y="373"/>
                </a:lnTo>
                <a:lnTo>
                  <a:pt x="41" y="370"/>
                </a:lnTo>
                <a:lnTo>
                  <a:pt x="112" y="278"/>
                </a:lnTo>
                <a:lnTo>
                  <a:pt x="151" y="275"/>
                </a:lnTo>
                <a:lnTo>
                  <a:pt x="175" y="251"/>
                </a:lnTo>
                <a:lnTo>
                  <a:pt x="206" y="211"/>
                </a:lnTo>
                <a:lnTo>
                  <a:pt x="226" y="220"/>
                </a:lnTo>
                <a:lnTo>
                  <a:pt x="273" y="214"/>
                </a:lnTo>
                <a:close/>
              </a:path>
            </a:pathLst>
          </a:custGeom>
          <a:solidFill>
            <a:srgbClr val="70AD47">
              <a:lumMod val="60000"/>
              <a:lumOff val="40000"/>
            </a:srgbClr>
          </a:solidFill>
          <a:ln w="0">
            <a:solidFill>
              <a:sysClr val="window" lastClr="FFFFFF">
                <a:lumMod val="75000"/>
              </a:sysClr>
            </a:solidFill>
          </a:ln>
          <a:effectLst>
            <a:innerShdw blurRad="63500" dist="508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6" name="Freeform 124">
            <a:extLst>
              <a:ext uri="{FF2B5EF4-FFF2-40B4-BE49-F238E27FC236}">
                <a16:creationId xmlns:a16="http://schemas.microsoft.com/office/drawing/2014/main" id="{650D4B52-176D-45F7-9CDE-E21DC5AA0B9A}"/>
              </a:ext>
            </a:extLst>
          </p:cNvPr>
          <p:cNvSpPr>
            <a:spLocks/>
          </p:cNvSpPr>
          <p:nvPr/>
        </p:nvSpPr>
        <p:spPr bwMode="auto">
          <a:xfrm>
            <a:off x="7274759" y="4199792"/>
            <a:ext cx="25474" cy="50949"/>
          </a:xfrm>
          <a:custGeom>
            <a:avLst/>
            <a:gdLst>
              <a:gd name="T0" fmla="*/ 30 w 53"/>
              <a:gd name="T1" fmla="*/ 0 h 109"/>
              <a:gd name="T2" fmla="*/ 0 w 53"/>
              <a:gd name="T3" fmla="*/ 8 h 109"/>
              <a:gd name="T4" fmla="*/ 17 w 53"/>
              <a:gd name="T5" fmla="*/ 51 h 109"/>
              <a:gd name="T6" fmla="*/ 20 w 53"/>
              <a:gd name="T7" fmla="*/ 78 h 109"/>
              <a:gd name="T8" fmla="*/ 36 w 53"/>
              <a:gd name="T9" fmla="*/ 109 h 109"/>
              <a:gd name="T10" fmla="*/ 44 w 53"/>
              <a:gd name="T11" fmla="*/ 102 h 109"/>
              <a:gd name="T12" fmla="*/ 49 w 53"/>
              <a:gd name="T13" fmla="*/ 96 h 109"/>
              <a:gd name="T14" fmla="*/ 52 w 53"/>
              <a:gd name="T15" fmla="*/ 92 h 109"/>
              <a:gd name="T16" fmla="*/ 53 w 53"/>
              <a:gd name="T17" fmla="*/ 89 h 109"/>
              <a:gd name="T18" fmla="*/ 52 w 53"/>
              <a:gd name="T19" fmla="*/ 87 h 109"/>
              <a:gd name="T20" fmla="*/ 52 w 53"/>
              <a:gd name="T21" fmla="*/ 84 h 109"/>
              <a:gd name="T22" fmla="*/ 50 w 53"/>
              <a:gd name="T23" fmla="*/ 79 h 109"/>
              <a:gd name="T24" fmla="*/ 50 w 53"/>
              <a:gd name="T25" fmla="*/ 74 h 109"/>
              <a:gd name="T26" fmla="*/ 48 w 53"/>
              <a:gd name="T27" fmla="*/ 66 h 109"/>
              <a:gd name="T28" fmla="*/ 47 w 53"/>
              <a:gd name="T29" fmla="*/ 58 h 109"/>
              <a:gd name="T30" fmla="*/ 45 w 53"/>
              <a:gd name="T31" fmla="*/ 48 h 109"/>
              <a:gd name="T32" fmla="*/ 44 w 53"/>
              <a:gd name="T33" fmla="*/ 38 h 109"/>
              <a:gd name="T34" fmla="*/ 30 w 53"/>
              <a:gd name="T3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09">
                <a:moveTo>
                  <a:pt x="30" y="0"/>
                </a:moveTo>
                <a:lnTo>
                  <a:pt x="0" y="8"/>
                </a:lnTo>
                <a:lnTo>
                  <a:pt x="17" y="51"/>
                </a:lnTo>
                <a:lnTo>
                  <a:pt x="20" y="78"/>
                </a:lnTo>
                <a:lnTo>
                  <a:pt x="36" y="109"/>
                </a:lnTo>
                <a:lnTo>
                  <a:pt x="44" y="102"/>
                </a:lnTo>
                <a:lnTo>
                  <a:pt x="49" y="96"/>
                </a:lnTo>
                <a:lnTo>
                  <a:pt x="52" y="92"/>
                </a:lnTo>
                <a:lnTo>
                  <a:pt x="53" y="89"/>
                </a:lnTo>
                <a:lnTo>
                  <a:pt x="52" y="87"/>
                </a:lnTo>
                <a:lnTo>
                  <a:pt x="52" y="84"/>
                </a:lnTo>
                <a:lnTo>
                  <a:pt x="50" y="79"/>
                </a:lnTo>
                <a:lnTo>
                  <a:pt x="50" y="74"/>
                </a:lnTo>
                <a:lnTo>
                  <a:pt x="48" y="66"/>
                </a:lnTo>
                <a:lnTo>
                  <a:pt x="47" y="58"/>
                </a:lnTo>
                <a:lnTo>
                  <a:pt x="45" y="48"/>
                </a:lnTo>
                <a:lnTo>
                  <a:pt x="44" y="38"/>
                </a:lnTo>
                <a:lnTo>
                  <a:pt x="30"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7" name="Freeform 126">
            <a:extLst>
              <a:ext uri="{FF2B5EF4-FFF2-40B4-BE49-F238E27FC236}">
                <a16:creationId xmlns:a16="http://schemas.microsoft.com/office/drawing/2014/main" id="{D6A53B83-DEA5-46C4-98D5-007F05DEE43F}"/>
              </a:ext>
            </a:extLst>
          </p:cNvPr>
          <p:cNvSpPr>
            <a:spLocks/>
          </p:cNvSpPr>
          <p:nvPr/>
        </p:nvSpPr>
        <p:spPr bwMode="auto">
          <a:xfrm>
            <a:off x="7257776" y="3915329"/>
            <a:ext cx="144355" cy="223608"/>
          </a:xfrm>
          <a:custGeom>
            <a:avLst/>
            <a:gdLst>
              <a:gd name="T0" fmla="*/ 57 w 305"/>
              <a:gd name="T1" fmla="*/ 0 h 475"/>
              <a:gd name="T2" fmla="*/ 23 w 305"/>
              <a:gd name="T3" fmla="*/ 24 h 475"/>
              <a:gd name="T4" fmla="*/ 0 w 305"/>
              <a:gd name="T5" fmla="*/ 47 h 475"/>
              <a:gd name="T6" fmla="*/ 64 w 305"/>
              <a:gd name="T7" fmla="*/ 210 h 475"/>
              <a:gd name="T8" fmla="*/ 125 w 305"/>
              <a:gd name="T9" fmla="*/ 475 h 475"/>
              <a:gd name="T10" fmla="*/ 205 w 305"/>
              <a:gd name="T11" fmla="*/ 472 h 475"/>
              <a:gd name="T12" fmla="*/ 305 w 305"/>
              <a:gd name="T13" fmla="*/ 451 h 475"/>
              <a:gd name="T14" fmla="*/ 269 w 305"/>
              <a:gd name="T15" fmla="*/ 328 h 475"/>
              <a:gd name="T16" fmla="*/ 252 w 305"/>
              <a:gd name="T17" fmla="*/ 339 h 475"/>
              <a:gd name="T18" fmla="*/ 195 w 305"/>
              <a:gd name="T19" fmla="*/ 298 h 475"/>
              <a:gd name="T20" fmla="*/ 164 w 305"/>
              <a:gd name="T21" fmla="*/ 220 h 475"/>
              <a:gd name="T22" fmla="*/ 131 w 305"/>
              <a:gd name="T23" fmla="*/ 163 h 475"/>
              <a:gd name="T24" fmla="*/ 97 w 305"/>
              <a:gd name="T25" fmla="*/ 149 h 475"/>
              <a:gd name="T26" fmla="*/ 64 w 305"/>
              <a:gd name="T27" fmla="*/ 88 h 475"/>
              <a:gd name="T28" fmla="*/ 94 w 305"/>
              <a:gd name="T29" fmla="*/ 0 h 475"/>
              <a:gd name="T30" fmla="*/ 57 w 305"/>
              <a:gd name="T31"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5" h="475">
                <a:moveTo>
                  <a:pt x="57" y="0"/>
                </a:moveTo>
                <a:lnTo>
                  <a:pt x="23" y="24"/>
                </a:lnTo>
                <a:lnTo>
                  <a:pt x="0" y="47"/>
                </a:lnTo>
                <a:lnTo>
                  <a:pt x="64" y="210"/>
                </a:lnTo>
                <a:lnTo>
                  <a:pt x="125" y="475"/>
                </a:lnTo>
                <a:lnTo>
                  <a:pt x="205" y="472"/>
                </a:lnTo>
                <a:lnTo>
                  <a:pt x="305" y="451"/>
                </a:lnTo>
                <a:lnTo>
                  <a:pt x="269" y="328"/>
                </a:lnTo>
                <a:lnTo>
                  <a:pt x="252" y="339"/>
                </a:lnTo>
                <a:lnTo>
                  <a:pt x="195" y="298"/>
                </a:lnTo>
                <a:lnTo>
                  <a:pt x="164" y="220"/>
                </a:lnTo>
                <a:lnTo>
                  <a:pt x="131" y="163"/>
                </a:lnTo>
                <a:lnTo>
                  <a:pt x="97" y="149"/>
                </a:lnTo>
                <a:lnTo>
                  <a:pt x="64" y="88"/>
                </a:lnTo>
                <a:lnTo>
                  <a:pt x="94" y="0"/>
                </a:lnTo>
                <a:lnTo>
                  <a:pt x="57" y="0"/>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8" name="Freeform 128">
            <a:extLst>
              <a:ext uri="{FF2B5EF4-FFF2-40B4-BE49-F238E27FC236}">
                <a16:creationId xmlns:a16="http://schemas.microsoft.com/office/drawing/2014/main" id="{2F1C1D42-09D9-464D-9895-F8894576B634}"/>
              </a:ext>
            </a:extLst>
          </p:cNvPr>
          <p:cNvSpPr>
            <a:spLocks/>
          </p:cNvSpPr>
          <p:nvPr/>
        </p:nvSpPr>
        <p:spPr bwMode="auto">
          <a:xfrm>
            <a:off x="6421367" y="3894100"/>
            <a:ext cx="609969" cy="607140"/>
          </a:xfrm>
          <a:custGeom>
            <a:avLst/>
            <a:gdLst>
              <a:gd name="T0" fmla="*/ 417 w 1291"/>
              <a:gd name="T1" fmla="*/ 349 h 1288"/>
              <a:gd name="T2" fmla="*/ 329 w 1291"/>
              <a:gd name="T3" fmla="*/ 467 h 1288"/>
              <a:gd name="T4" fmla="*/ 258 w 1291"/>
              <a:gd name="T5" fmla="*/ 488 h 1288"/>
              <a:gd name="T6" fmla="*/ 185 w 1291"/>
              <a:gd name="T7" fmla="*/ 586 h 1288"/>
              <a:gd name="T8" fmla="*/ 202 w 1291"/>
              <a:gd name="T9" fmla="*/ 658 h 1288"/>
              <a:gd name="T10" fmla="*/ 164 w 1291"/>
              <a:gd name="T11" fmla="*/ 698 h 1288"/>
              <a:gd name="T12" fmla="*/ 137 w 1291"/>
              <a:gd name="T13" fmla="*/ 650 h 1288"/>
              <a:gd name="T14" fmla="*/ 101 w 1291"/>
              <a:gd name="T15" fmla="*/ 725 h 1288"/>
              <a:gd name="T16" fmla="*/ 70 w 1291"/>
              <a:gd name="T17" fmla="*/ 834 h 1288"/>
              <a:gd name="T18" fmla="*/ 37 w 1291"/>
              <a:gd name="T19" fmla="*/ 888 h 1288"/>
              <a:gd name="T20" fmla="*/ 7 w 1291"/>
              <a:gd name="T21" fmla="*/ 977 h 1288"/>
              <a:gd name="T22" fmla="*/ 60 w 1291"/>
              <a:gd name="T23" fmla="*/ 1030 h 1288"/>
              <a:gd name="T24" fmla="*/ 161 w 1291"/>
              <a:gd name="T25" fmla="*/ 1173 h 1288"/>
              <a:gd name="T26" fmla="*/ 246 w 1291"/>
              <a:gd name="T27" fmla="*/ 1255 h 1288"/>
              <a:gd name="T28" fmla="*/ 316 w 1291"/>
              <a:gd name="T29" fmla="*/ 1288 h 1288"/>
              <a:gd name="T30" fmla="*/ 401 w 1291"/>
              <a:gd name="T31" fmla="*/ 1241 h 1288"/>
              <a:gd name="T32" fmla="*/ 412 w 1291"/>
              <a:gd name="T33" fmla="*/ 1250 h 1288"/>
              <a:gd name="T34" fmla="*/ 427 w 1291"/>
              <a:gd name="T35" fmla="*/ 1258 h 1288"/>
              <a:gd name="T36" fmla="*/ 436 w 1291"/>
              <a:gd name="T37" fmla="*/ 1260 h 1288"/>
              <a:gd name="T38" fmla="*/ 441 w 1291"/>
              <a:gd name="T39" fmla="*/ 1259 h 1288"/>
              <a:gd name="T40" fmla="*/ 459 w 1291"/>
              <a:gd name="T41" fmla="*/ 1256 h 1288"/>
              <a:gd name="T42" fmla="*/ 491 w 1291"/>
              <a:gd name="T43" fmla="*/ 1249 h 1288"/>
              <a:gd name="T44" fmla="*/ 537 w 1291"/>
              <a:gd name="T45" fmla="*/ 1169 h 1288"/>
              <a:gd name="T46" fmla="*/ 632 w 1291"/>
              <a:gd name="T47" fmla="*/ 1145 h 1288"/>
              <a:gd name="T48" fmla="*/ 693 w 1291"/>
              <a:gd name="T49" fmla="*/ 1119 h 1288"/>
              <a:gd name="T50" fmla="*/ 679 w 1291"/>
              <a:gd name="T51" fmla="*/ 1050 h 1288"/>
              <a:gd name="T52" fmla="*/ 796 w 1291"/>
              <a:gd name="T53" fmla="*/ 766 h 1288"/>
              <a:gd name="T54" fmla="*/ 834 w 1291"/>
              <a:gd name="T55" fmla="*/ 691 h 1288"/>
              <a:gd name="T56" fmla="*/ 881 w 1291"/>
              <a:gd name="T57" fmla="*/ 749 h 1288"/>
              <a:gd name="T58" fmla="*/ 942 w 1291"/>
              <a:gd name="T59" fmla="*/ 658 h 1288"/>
              <a:gd name="T60" fmla="*/ 1002 w 1291"/>
              <a:gd name="T61" fmla="*/ 603 h 1288"/>
              <a:gd name="T62" fmla="*/ 1059 w 1291"/>
              <a:gd name="T63" fmla="*/ 525 h 1288"/>
              <a:gd name="T64" fmla="*/ 1096 w 1291"/>
              <a:gd name="T65" fmla="*/ 454 h 1288"/>
              <a:gd name="T66" fmla="*/ 1106 w 1291"/>
              <a:gd name="T67" fmla="*/ 332 h 1288"/>
              <a:gd name="T68" fmla="*/ 1291 w 1291"/>
              <a:gd name="T69" fmla="*/ 328 h 1288"/>
              <a:gd name="T70" fmla="*/ 1160 w 1291"/>
              <a:gd name="T71" fmla="*/ 238 h 1288"/>
              <a:gd name="T72" fmla="*/ 1056 w 1291"/>
              <a:gd name="T73" fmla="*/ 302 h 1288"/>
              <a:gd name="T74" fmla="*/ 989 w 1291"/>
              <a:gd name="T75" fmla="*/ 299 h 1288"/>
              <a:gd name="T76" fmla="*/ 934 w 1291"/>
              <a:gd name="T77" fmla="*/ 363 h 1288"/>
              <a:gd name="T78" fmla="*/ 824 w 1291"/>
              <a:gd name="T79" fmla="*/ 458 h 1288"/>
              <a:gd name="T80" fmla="*/ 783 w 1291"/>
              <a:gd name="T81" fmla="*/ 288 h 1288"/>
              <a:gd name="T82" fmla="*/ 448 w 1291"/>
              <a:gd name="T83" fmla="*/ 0 h 1288"/>
              <a:gd name="T84" fmla="*/ 413 w 1291"/>
              <a:gd name="T85" fmla="*/ 44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1" h="1288">
                <a:moveTo>
                  <a:pt x="431" y="94"/>
                </a:moveTo>
                <a:lnTo>
                  <a:pt x="417" y="349"/>
                </a:lnTo>
                <a:lnTo>
                  <a:pt x="380" y="413"/>
                </a:lnTo>
                <a:lnTo>
                  <a:pt x="329" y="467"/>
                </a:lnTo>
                <a:lnTo>
                  <a:pt x="293" y="495"/>
                </a:lnTo>
                <a:lnTo>
                  <a:pt x="258" y="488"/>
                </a:lnTo>
                <a:lnTo>
                  <a:pt x="239" y="508"/>
                </a:lnTo>
                <a:lnTo>
                  <a:pt x="185" y="586"/>
                </a:lnTo>
                <a:lnTo>
                  <a:pt x="185" y="627"/>
                </a:lnTo>
                <a:lnTo>
                  <a:pt x="202" y="658"/>
                </a:lnTo>
                <a:lnTo>
                  <a:pt x="195" y="685"/>
                </a:lnTo>
                <a:lnTo>
                  <a:pt x="164" y="698"/>
                </a:lnTo>
                <a:lnTo>
                  <a:pt x="158" y="671"/>
                </a:lnTo>
                <a:lnTo>
                  <a:pt x="137" y="650"/>
                </a:lnTo>
                <a:lnTo>
                  <a:pt x="114" y="661"/>
                </a:lnTo>
                <a:lnTo>
                  <a:pt x="101" y="725"/>
                </a:lnTo>
                <a:lnTo>
                  <a:pt x="98" y="806"/>
                </a:lnTo>
                <a:lnTo>
                  <a:pt x="70" y="834"/>
                </a:lnTo>
                <a:lnTo>
                  <a:pt x="67" y="878"/>
                </a:lnTo>
                <a:lnTo>
                  <a:pt x="37" y="888"/>
                </a:lnTo>
                <a:lnTo>
                  <a:pt x="0" y="891"/>
                </a:lnTo>
                <a:lnTo>
                  <a:pt x="7" y="977"/>
                </a:lnTo>
                <a:lnTo>
                  <a:pt x="17" y="1003"/>
                </a:lnTo>
                <a:lnTo>
                  <a:pt x="60" y="1030"/>
                </a:lnTo>
                <a:lnTo>
                  <a:pt x="70" y="1064"/>
                </a:lnTo>
                <a:lnTo>
                  <a:pt x="161" y="1173"/>
                </a:lnTo>
                <a:lnTo>
                  <a:pt x="211" y="1206"/>
                </a:lnTo>
                <a:lnTo>
                  <a:pt x="246" y="1255"/>
                </a:lnTo>
                <a:lnTo>
                  <a:pt x="269" y="1275"/>
                </a:lnTo>
                <a:lnTo>
                  <a:pt x="316" y="1288"/>
                </a:lnTo>
                <a:lnTo>
                  <a:pt x="360" y="1278"/>
                </a:lnTo>
                <a:lnTo>
                  <a:pt x="401" y="1241"/>
                </a:lnTo>
                <a:lnTo>
                  <a:pt x="406" y="1245"/>
                </a:lnTo>
                <a:lnTo>
                  <a:pt x="412" y="1250"/>
                </a:lnTo>
                <a:lnTo>
                  <a:pt x="423" y="1257"/>
                </a:lnTo>
                <a:lnTo>
                  <a:pt x="427" y="1258"/>
                </a:lnTo>
                <a:lnTo>
                  <a:pt x="433" y="1260"/>
                </a:lnTo>
                <a:lnTo>
                  <a:pt x="436" y="1260"/>
                </a:lnTo>
                <a:lnTo>
                  <a:pt x="440" y="1261"/>
                </a:lnTo>
                <a:lnTo>
                  <a:pt x="441" y="1259"/>
                </a:lnTo>
                <a:lnTo>
                  <a:pt x="445" y="1258"/>
                </a:lnTo>
                <a:lnTo>
                  <a:pt x="459" y="1256"/>
                </a:lnTo>
                <a:lnTo>
                  <a:pt x="480" y="1251"/>
                </a:lnTo>
                <a:lnTo>
                  <a:pt x="491" y="1249"/>
                </a:lnTo>
                <a:lnTo>
                  <a:pt x="508" y="1247"/>
                </a:lnTo>
                <a:lnTo>
                  <a:pt x="537" y="1169"/>
                </a:lnTo>
                <a:lnTo>
                  <a:pt x="581" y="1186"/>
                </a:lnTo>
                <a:lnTo>
                  <a:pt x="632" y="1145"/>
                </a:lnTo>
                <a:lnTo>
                  <a:pt x="659" y="1153"/>
                </a:lnTo>
                <a:lnTo>
                  <a:pt x="693" y="1119"/>
                </a:lnTo>
                <a:lnTo>
                  <a:pt x="693" y="1075"/>
                </a:lnTo>
                <a:lnTo>
                  <a:pt x="679" y="1050"/>
                </a:lnTo>
                <a:lnTo>
                  <a:pt x="763" y="875"/>
                </a:lnTo>
                <a:lnTo>
                  <a:pt x="796" y="766"/>
                </a:lnTo>
                <a:lnTo>
                  <a:pt x="804" y="691"/>
                </a:lnTo>
                <a:lnTo>
                  <a:pt x="834" y="691"/>
                </a:lnTo>
                <a:lnTo>
                  <a:pt x="857" y="736"/>
                </a:lnTo>
                <a:lnTo>
                  <a:pt x="881" y="749"/>
                </a:lnTo>
                <a:lnTo>
                  <a:pt x="921" y="749"/>
                </a:lnTo>
                <a:lnTo>
                  <a:pt x="942" y="658"/>
                </a:lnTo>
                <a:lnTo>
                  <a:pt x="945" y="610"/>
                </a:lnTo>
                <a:lnTo>
                  <a:pt x="1002" y="603"/>
                </a:lnTo>
                <a:lnTo>
                  <a:pt x="1009" y="566"/>
                </a:lnTo>
                <a:lnTo>
                  <a:pt x="1059" y="525"/>
                </a:lnTo>
                <a:lnTo>
                  <a:pt x="1069" y="498"/>
                </a:lnTo>
                <a:lnTo>
                  <a:pt x="1096" y="454"/>
                </a:lnTo>
                <a:lnTo>
                  <a:pt x="1103" y="420"/>
                </a:lnTo>
                <a:lnTo>
                  <a:pt x="1106" y="332"/>
                </a:lnTo>
                <a:lnTo>
                  <a:pt x="1274" y="413"/>
                </a:lnTo>
                <a:lnTo>
                  <a:pt x="1291" y="328"/>
                </a:lnTo>
                <a:lnTo>
                  <a:pt x="1234" y="278"/>
                </a:lnTo>
                <a:lnTo>
                  <a:pt x="1160" y="238"/>
                </a:lnTo>
                <a:lnTo>
                  <a:pt x="1130" y="244"/>
                </a:lnTo>
                <a:lnTo>
                  <a:pt x="1056" y="302"/>
                </a:lnTo>
                <a:lnTo>
                  <a:pt x="1009" y="308"/>
                </a:lnTo>
                <a:lnTo>
                  <a:pt x="989" y="299"/>
                </a:lnTo>
                <a:lnTo>
                  <a:pt x="958" y="339"/>
                </a:lnTo>
                <a:lnTo>
                  <a:pt x="934" y="363"/>
                </a:lnTo>
                <a:lnTo>
                  <a:pt x="895" y="366"/>
                </a:lnTo>
                <a:lnTo>
                  <a:pt x="824" y="458"/>
                </a:lnTo>
                <a:lnTo>
                  <a:pt x="820" y="461"/>
                </a:lnTo>
                <a:lnTo>
                  <a:pt x="783" y="288"/>
                </a:lnTo>
                <a:lnTo>
                  <a:pt x="504" y="325"/>
                </a:lnTo>
                <a:lnTo>
                  <a:pt x="448" y="0"/>
                </a:lnTo>
                <a:lnTo>
                  <a:pt x="427" y="24"/>
                </a:lnTo>
                <a:lnTo>
                  <a:pt x="413" y="44"/>
                </a:lnTo>
                <a:lnTo>
                  <a:pt x="431" y="94"/>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1" name="Freeform 134">
            <a:extLst>
              <a:ext uri="{FF2B5EF4-FFF2-40B4-BE49-F238E27FC236}">
                <a16:creationId xmlns:a16="http://schemas.microsoft.com/office/drawing/2014/main" id="{D46D15B8-E744-4506-9D80-16C4DE849C98}"/>
              </a:ext>
            </a:extLst>
          </p:cNvPr>
          <p:cNvSpPr>
            <a:spLocks/>
          </p:cNvSpPr>
          <p:nvPr/>
        </p:nvSpPr>
        <p:spPr bwMode="auto">
          <a:xfrm>
            <a:off x="4693356" y="4046946"/>
            <a:ext cx="894434" cy="789706"/>
          </a:xfrm>
          <a:custGeom>
            <a:avLst/>
            <a:gdLst>
              <a:gd name="T0" fmla="*/ 1512 w 1896"/>
              <a:gd name="T1" fmla="*/ 597 h 1672"/>
              <a:gd name="T2" fmla="*/ 1408 w 1896"/>
              <a:gd name="T3" fmla="*/ 591 h 1672"/>
              <a:gd name="T4" fmla="*/ 1394 w 1896"/>
              <a:gd name="T5" fmla="*/ 566 h 1672"/>
              <a:gd name="T6" fmla="*/ 1397 w 1896"/>
              <a:gd name="T7" fmla="*/ 495 h 1672"/>
              <a:gd name="T8" fmla="*/ 1308 w 1896"/>
              <a:gd name="T9" fmla="*/ 434 h 1672"/>
              <a:gd name="T10" fmla="*/ 1189 w 1896"/>
              <a:gd name="T11" fmla="*/ 313 h 1672"/>
              <a:gd name="T12" fmla="*/ 1149 w 1896"/>
              <a:gd name="T13" fmla="*/ 191 h 1672"/>
              <a:gd name="T14" fmla="*/ 1142 w 1896"/>
              <a:gd name="T15" fmla="*/ 133 h 1672"/>
              <a:gd name="T16" fmla="*/ 1159 w 1896"/>
              <a:gd name="T17" fmla="*/ 88 h 1672"/>
              <a:gd name="T18" fmla="*/ 1105 w 1896"/>
              <a:gd name="T19" fmla="*/ 38 h 1672"/>
              <a:gd name="T20" fmla="*/ 1088 w 1896"/>
              <a:gd name="T21" fmla="*/ 0 h 1672"/>
              <a:gd name="T22" fmla="*/ 36 w 1896"/>
              <a:gd name="T23" fmla="*/ 38 h 1672"/>
              <a:gd name="T24" fmla="*/ 0 w 1896"/>
              <a:gd name="T25" fmla="*/ 41 h 1672"/>
              <a:gd name="T26" fmla="*/ 16 w 1896"/>
              <a:gd name="T27" fmla="*/ 82 h 1672"/>
              <a:gd name="T28" fmla="*/ 13 w 1896"/>
              <a:gd name="T29" fmla="*/ 119 h 1672"/>
              <a:gd name="T30" fmla="*/ 107 w 1896"/>
              <a:gd name="T31" fmla="*/ 252 h 1672"/>
              <a:gd name="T32" fmla="*/ 157 w 1896"/>
              <a:gd name="T33" fmla="*/ 295 h 1672"/>
              <a:gd name="T34" fmla="*/ 194 w 1896"/>
              <a:gd name="T35" fmla="*/ 299 h 1672"/>
              <a:gd name="T36" fmla="*/ 218 w 1896"/>
              <a:gd name="T37" fmla="*/ 316 h 1672"/>
              <a:gd name="T38" fmla="*/ 218 w 1896"/>
              <a:gd name="T39" fmla="*/ 363 h 1672"/>
              <a:gd name="T40" fmla="*/ 188 w 1896"/>
              <a:gd name="T41" fmla="*/ 391 h 1672"/>
              <a:gd name="T42" fmla="*/ 177 w 1896"/>
              <a:gd name="T43" fmla="*/ 427 h 1672"/>
              <a:gd name="T44" fmla="*/ 215 w 1896"/>
              <a:gd name="T45" fmla="*/ 485 h 1672"/>
              <a:gd name="T46" fmla="*/ 254 w 1896"/>
              <a:gd name="T47" fmla="*/ 533 h 1672"/>
              <a:gd name="T48" fmla="*/ 295 w 1896"/>
              <a:gd name="T49" fmla="*/ 563 h 1672"/>
              <a:gd name="T50" fmla="*/ 318 w 1896"/>
              <a:gd name="T51" fmla="*/ 753 h 1672"/>
              <a:gd name="T52" fmla="*/ 306 w 1896"/>
              <a:gd name="T53" fmla="*/ 1336 h 1672"/>
              <a:gd name="T54" fmla="*/ 318 w 1896"/>
              <a:gd name="T55" fmla="*/ 1523 h 1672"/>
              <a:gd name="T56" fmla="*/ 1600 w 1896"/>
              <a:gd name="T57" fmla="*/ 1486 h 1672"/>
              <a:gd name="T58" fmla="*/ 1630 w 1896"/>
              <a:gd name="T59" fmla="*/ 1533 h 1672"/>
              <a:gd name="T60" fmla="*/ 1623 w 1896"/>
              <a:gd name="T61" fmla="*/ 1570 h 1672"/>
              <a:gd name="T62" fmla="*/ 1570 w 1896"/>
              <a:gd name="T63" fmla="*/ 1617 h 1672"/>
              <a:gd name="T64" fmla="*/ 1559 w 1896"/>
              <a:gd name="T65" fmla="*/ 1665 h 1672"/>
              <a:gd name="T66" fmla="*/ 1661 w 1896"/>
              <a:gd name="T67" fmla="*/ 1672 h 1672"/>
              <a:gd name="T68" fmla="*/ 1741 w 1896"/>
              <a:gd name="T69" fmla="*/ 1658 h 1672"/>
              <a:gd name="T70" fmla="*/ 1775 w 1896"/>
              <a:gd name="T71" fmla="*/ 1553 h 1672"/>
              <a:gd name="T72" fmla="*/ 1771 w 1896"/>
              <a:gd name="T73" fmla="*/ 1461 h 1672"/>
              <a:gd name="T74" fmla="*/ 1818 w 1896"/>
              <a:gd name="T75" fmla="*/ 1438 h 1672"/>
              <a:gd name="T76" fmla="*/ 1841 w 1896"/>
              <a:gd name="T77" fmla="*/ 1411 h 1672"/>
              <a:gd name="T78" fmla="*/ 1875 w 1896"/>
              <a:gd name="T79" fmla="*/ 1394 h 1672"/>
              <a:gd name="T80" fmla="*/ 1882 w 1896"/>
              <a:gd name="T81" fmla="*/ 1339 h 1672"/>
              <a:gd name="T82" fmla="*/ 1896 w 1896"/>
              <a:gd name="T83" fmla="*/ 1309 h 1672"/>
              <a:gd name="T84" fmla="*/ 1872 w 1896"/>
              <a:gd name="T85" fmla="*/ 1272 h 1672"/>
              <a:gd name="T86" fmla="*/ 1825 w 1896"/>
              <a:gd name="T87" fmla="*/ 1278 h 1672"/>
              <a:gd name="T88" fmla="*/ 1794 w 1896"/>
              <a:gd name="T89" fmla="*/ 1245 h 1672"/>
              <a:gd name="T90" fmla="*/ 1767 w 1896"/>
              <a:gd name="T91" fmla="*/ 1173 h 1672"/>
              <a:gd name="T92" fmla="*/ 1785 w 1896"/>
              <a:gd name="T93" fmla="*/ 1126 h 1672"/>
              <a:gd name="T94" fmla="*/ 1751 w 1896"/>
              <a:gd name="T95" fmla="*/ 1072 h 1672"/>
              <a:gd name="T96" fmla="*/ 1714 w 1896"/>
              <a:gd name="T97" fmla="*/ 991 h 1672"/>
              <a:gd name="T98" fmla="*/ 1640 w 1896"/>
              <a:gd name="T99" fmla="*/ 980 h 1672"/>
              <a:gd name="T100" fmla="*/ 1535 w 1896"/>
              <a:gd name="T101" fmla="*/ 892 h 1672"/>
              <a:gd name="T102" fmla="*/ 1499 w 1896"/>
              <a:gd name="T103" fmla="*/ 831 h 1672"/>
              <a:gd name="T104" fmla="*/ 1509 w 1896"/>
              <a:gd name="T105" fmla="*/ 777 h 1672"/>
              <a:gd name="T106" fmla="*/ 1549 w 1896"/>
              <a:gd name="T107" fmla="*/ 678 h 1672"/>
              <a:gd name="T108" fmla="*/ 1559 w 1896"/>
              <a:gd name="T109" fmla="*/ 617 h 1672"/>
              <a:gd name="T110" fmla="*/ 1512 w 1896"/>
              <a:gd name="T111" fmla="*/ 597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6" h="1672">
                <a:moveTo>
                  <a:pt x="1512" y="597"/>
                </a:moveTo>
                <a:lnTo>
                  <a:pt x="1408" y="591"/>
                </a:lnTo>
                <a:lnTo>
                  <a:pt x="1394" y="566"/>
                </a:lnTo>
                <a:lnTo>
                  <a:pt x="1397" y="495"/>
                </a:lnTo>
                <a:lnTo>
                  <a:pt x="1308" y="434"/>
                </a:lnTo>
                <a:lnTo>
                  <a:pt x="1189" y="313"/>
                </a:lnTo>
                <a:lnTo>
                  <a:pt x="1149" y="191"/>
                </a:lnTo>
                <a:lnTo>
                  <a:pt x="1142" y="133"/>
                </a:lnTo>
                <a:lnTo>
                  <a:pt x="1159" y="88"/>
                </a:lnTo>
                <a:lnTo>
                  <a:pt x="1105" y="38"/>
                </a:lnTo>
                <a:lnTo>
                  <a:pt x="1088" y="0"/>
                </a:lnTo>
                <a:lnTo>
                  <a:pt x="36" y="38"/>
                </a:lnTo>
                <a:lnTo>
                  <a:pt x="0" y="41"/>
                </a:lnTo>
                <a:lnTo>
                  <a:pt x="16" y="82"/>
                </a:lnTo>
                <a:lnTo>
                  <a:pt x="13" y="119"/>
                </a:lnTo>
                <a:lnTo>
                  <a:pt x="107" y="252"/>
                </a:lnTo>
                <a:lnTo>
                  <a:pt x="157" y="295"/>
                </a:lnTo>
                <a:lnTo>
                  <a:pt x="194" y="299"/>
                </a:lnTo>
                <a:lnTo>
                  <a:pt x="218" y="316"/>
                </a:lnTo>
                <a:lnTo>
                  <a:pt x="218" y="363"/>
                </a:lnTo>
                <a:lnTo>
                  <a:pt x="188" y="391"/>
                </a:lnTo>
                <a:lnTo>
                  <a:pt x="177" y="427"/>
                </a:lnTo>
                <a:lnTo>
                  <a:pt x="215" y="485"/>
                </a:lnTo>
                <a:lnTo>
                  <a:pt x="254" y="533"/>
                </a:lnTo>
                <a:lnTo>
                  <a:pt x="295" y="563"/>
                </a:lnTo>
                <a:lnTo>
                  <a:pt x="318" y="753"/>
                </a:lnTo>
                <a:lnTo>
                  <a:pt x="306" y="1336"/>
                </a:lnTo>
                <a:lnTo>
                  <a:pt x="318" y="1523"/>
                </a:lnTo>
                <a:lnTo>
                  <a:pt x="1600" y="1486"/>
                </a:lnTo>
                <a:lnTo>
                  <a:pt x="1630" y="1533"/>
                </a:lnTo>
                <a:lnTo>
                  <a:pt x="1623" y="1570"/>
                </a:lnTo>
                <a:lnTo>
                  <a:pt x="1570" y="1617"/>
                </a:lnTo>
                <a:lnTo>
                  <a:pt x="1559" y="1665"/>
                </a:lnTo>
                <a:lnTo>
                  <a:pt x="1661" y="1672"/>
                </a:lnTo>
                <a:lnTo>
                  <a:pt x="1741" y="1658"/>
                </a:lnTo>
                <a:lnTo>
                  <a:pt x="1775" y="1553"/>
                </a:lnTo>
                <a:lnTo>
                  <a:pt x="1771" y="1461"/>
                </a:lnTo>
                <a:lnTo>
                  <a:pt x="1818" y="1438"/>
                </a:lnTo>
                <a:lnTo>
                  <a:pt x="1841" y="1411"/>
                </a:lnTo>
                <a:lnTo>
                  <a:pt x="1875" y="1394"/>
                </a:lnTo>
                <a:lnTo>
                  <a:pt x="1882" y="1339"/>
                </a:lnTo>
                <a:lnTo>
                  <a:pt x="1896" y="1309"/>
                </a:lnTo>
                <a:lnTo>
                  <a:pt x="1872" y="1272"/>
                </a:lnTo>
                <a:lnTo>
                  <a:pt x="1825" y="1278"/>
                </a:lnTo>
                <a:lnTo>
                  <a:pt x="1794" y="1245"/>
                </a:lnTo>
                <a:lnTo>
                  <a:pt x="1767" y="1173"/>
                </a:lnTo>
                <a:lnTo>
                  <a:pt x="1785" y="1126"/>
                </a:lnTo>
                <a:lnTo>
                  <a:pt x="1751" y="1072"/>
                </a:lnTo>
                <a:lnTo>
                  <a:pt x="1714" y="991"/>
                </a:lnTo>
                <a:lnTo>
                  <a:pt x="1640" y="980"/>
                </a:lnTo>
                <a:lnTo>
                  <a:pt x="1535" y="892"/>
                </a:lnTo>
                <a:lnTo>
                  <a:pt x="1499" y="831"/>
                </a:lnTo>
                <a:lnTo>
                  <a:pt x="1509" y="777"/>
                </a:lnTo>
                <a:lnTo>
                  <a:pt x="1549" y="678"/>
                </a:lnTo>
                <a:lnTo>
                  <a:pt x="1559" y="617"/>
                </a:lnTo>
                <a:lnTo>
                  <a:pt x="1512" y="597"/>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2" name="Freeform 136">
            <a:extLst>
              <a:ext uri="{FF2B5EF4-FFF2-40B4-BE49-F238E27FC236}">
                <a16:creationId xmlns:a16="http://schemas.microsoft.com/office/drawing/2014/main" id="{500A6CF6-63FE-4F34-8B06-6D924E861FF6}"/>
              </a:ext>
            </a:extLst>
          </p:cNvPr>
          <p:cNvSpPr>
            <a:spLocks/>
          </p:cNvSpPr>
          <p:nvPr/>
        </p:nvSpPr>
        <p:spPr bwMode="auto">
          <a:xfrm>
            <a:off x="6265690" y="4468689"/>
            <a:ext cx="1164744" cy="529301"/>
          </a:xfrm>
          <a:custGeom>
            <a:avLst/>
            <a:gdLst>
              <a:gd name="T0" fmla="*/ 454 w 2468"/>
              <a:gd name="T1" fmla="*/ 540 h 1122"/>
              <a:gd name="T2" fmla="*/ 447 w 2468"/>
              <a:gd name="T3" fmla="*/ 529 h 1122"/>
              <a:gd name="T4" fmla="*/ 438 w 2468"/>
              <a:gd name="T5" fmla="*/ 525 h 1122"/>
              <a:gd name="T6" fmla="*/ 364 w 2468"/>
              <a:gd name="T7" fmla="*/ 641 h 1122"/>
              <a:gd name="T8" fmla="*/ 223 w 2468"/>
              <a:gd name="T9" fmla="*/ 733 h 1122"/>
              <a:gd name="T10" fmla="*/ 91 w 2468"/>
              <a:gd name="T11" fmla="*/ 803 h 1122"/>
              <a:gd name="T12" fmla="*/ 34 w 2468"/>
              <a:gd name="T13" fmla="*/ 875 h 1122"/>
              <a:gd name="T14" fmla="*/ 0 w 2468"/>
              <a:gd name="T15" fmla="*/ 980 h 1122"/>
              <a:gd name="T16" fmla="*/ 347 w 2468"/>
              <a:gd name="T17" fmla="*/ 936 h 1122"/>
              <a:gd name="T18" fmla="*/ 985 w 2468"/>
              <a:gd name="T19" fmla="*/ 797 h 1122"/>
              <a:gd name="T20" fmla="*/ 1049 w 2468"/>
              <a:gd name="T21" fmla="*/ 881 h 1122"/>
              <a:gd name="T22" fmla="*/ 1372 w 2468"/>
              <a:gd name="T23" fmla="*/ 864 h 1122"/>
              <a:gd name="T24" fmla="*/ 1742 w 2468"/>
              <a:gd name="T25" fmla="*/ 1122 h 1122"/>
              <a:gd name="T26" fmla="*/ 1913 w 2468"/>
              <a:gd name="T27" fmla="*/ 1078 h 1122"/>
              <a:gd name="T28" fmla="*/ 2011 w 2468"/>
              <a:gd name="T29" fmla="*/ 855 h 1122"/>
              <a:gd name="T30" fmla="*/ 2199 w 2468"/>
              <a:gd name="T31" fmla="*/ 728 h 1122"/>
              <a:gd name="T32" fmla="*/ 2263 w 2468"/>
              <a:gd name="T33" fmla="*/ 725 h 1122"/>
              <a:gd name="T34" fmla="*/ 2368 w 2468"/>
              <a:gd name="T35" fmla="*/ 589 h 1122"/>
              <a:gd name="T36" fmla="*/ 2307 w 2468"/>
              <a:gd name="T37" fmla="*/ 631 h 1122"/>
              <a:gd name="T38" fmla="*/ 2230 w 2468"/>
              <a:gd name="T39" fmla="*/ 606 h 1122"/>
              <a:gd name="T40" fmla="*/ 2246 w 2468"/>
              <a:gd name="T41" fmla="*/ 481 h 1122"/>
              <a:gd name="T42" fmla="*/ 2216 w 2468"/>
              <a:gd name="T43" fmla="*/ 464 h 1122"/>
              <a:gd name="T44" fmla="*/ 2240 w 2468"/>
              <a:gd name="T45" fmla="*/ 464 h 1122"/>
              <a:gd name="T46" fmla="*/ 2360 w 2468"/>
              <a:gd name="T47" fmla="*/ 447 h 1122"/>
              <a:gd name="T48" fmla="*/ 2395 w 2468"/>
              <a:gd name="T49" fmla="*/ 366 h 1122"/>
              <a:gd name="T50" fmla="*/ 2442 w 2468"/>
              <a:gd name="T51" fmla="*/ 271 h 1122"/>
              <a:gd name="T52" fmla="*/ 2468 w 2468"/>
              <a:gd name="T53" fmla="*/ 261 h 1122"/>
              <a:gd name="T54" fmla="*/ 2418 w 2468"/>
              <a:gd name="T55" fmla="*/ 183 h 1122"/>
              <a:gd name="T56" fmla="*/ 2330 w 2468"/>
              <a:gd name="T57" fmla="*/ 0 h 1122"/>
              <a:gd name="T58" fmla="*/ 757 w 2468"/>
              <a:gd name="T59" fmla="*/ 295 h 1122"/>
              <a:gd name="T60" fmla="*/ 682 w 2468"/>
              <a:gd name="T61" fmla="*/ 346 h 1122"/>
              <a:gd name="T62" fmla="*/ 629 w 2468"/>
              <a:gd name="T63" fmla="*/ 427 h 1122"/>
              <a:gd name="T64" fmla="*/ 562 w 2468"/>
              <a:gd name="T65" fmla="*/ 478 h 1122"/>
              <a:gd name="T66" fmla="*/ 494 w 2468"/>
              <a:gd name="T67" fmla="*/ 549 h 1122"/>
              <a:gd name="T68" fmla="*/ 461 w 2468"/>
              <a:gd name="T69" fmla="*/ 54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8" h="1122">
                <a:moveTo>
                  <a:pt x="461" y="542"/>
                </a:moveTo>
                <a:lnTo>
                  <a:pt x="454" y="540"/>
                </a:lnTo>
                <a:lnTo>
                  <a:pt x="450" y="537"/>
                </a:lnTo>
                <a:lnTo>
                  <a:pt x="447" y="529"/>
                </a:lnTo>
                <a:lnTo>
                  <a:pt x="447" y="522"/>
                </a:lnTo>
                <a:lnTo>
                  <a:pt x="438" y="525"/>
                </a:lnTo>
                <a:lnTo>
                  <a:pt x="373" y="589"/>
                </a:lnTo>
                <a:lnTo>
                  <a:pt x="364" y="641"/>
                </a:lnTo>
                <a:lnTo>
                  <a:pt x="293" y="675"/>
                </a:lnTo>
                <a:lnTo>
                  <a:pt x="223" y="733"/>
                </a:lnTo>
                <a:lnTo>
                  <a:pt x="162" y="759"/>
                </a:lnTo>
                <a:lnTo>
                  <a:pt x="91" y="803"/>
                </a:lnTo>
                <a:lnTo>
                  <a:pt x="81" y="864"/>
                </a:lnTo>
                <a:lnTo>
                  <a:pt x="34" y="875"/>
                </a:lnTo>
                <a:lnTo>
                  <a:pt x="8" y="898"/>
                </a:lnTo>
                <a:lnTo>
                  <a:pt x="0" y="980"/>
                </a:lnTo>
                <a:lnTo>
                  <a:pt x="323" y="942"/>
                </a:lnTo>
                <a:lnTo>
                  <a:pt x="347" y="936"/>
                </a:lnTo>
                <a:lnTo>
                  <a:pt x="596" y="820"/>
                </a:lnTo>
                <a:lnTo>
                  <a:pt x="985" y="797"/>
                </a:lnTo>
                <a:lnTo>
                  <a:pt x="1023" y="831"/>
                </a:lnTo>
                <a:lnTo>
                  <a:pt x="1049" y="881"/>
                </a:lnTo>
                <a:lnTo>
                  <a:pt x="1325" y="851"/>
                </a:lnTo>
                <a:lnTo>
                  <a:pt x="1372" y="864"/>
                </a:lnTo>
                <a:lnTo>
                  <a:pt x="1578" y="990"/>
                </a:lnTo>
                <a:lnTo>
                  <a:pt x="1742" y="1122"/>
                </a:lnTo>
                <a:lnTo>
                  <a:pt x="1840" y="1089"/>
                </a:lnTo>
                <a:lnTo>
                  <a:pt x="1913" y="1078"/>
                </a:lnTo>
                <a:lnTo>
                  <a:pt x="1954" y="933"/>
                </a:lnTo>
                <a:lnTo>
                  <a:pt x="2011" y="855"/>
                </a:lnTo>
                <a:lnTo>
                  <a:pt x="2115" y="766"/>
                </a:lnTo>
                <a:lnTo>
                  <a:pt x="2199" y="728"/>
                </a:lnTo>
                <a:lnTo>
                  <a:pt x="2246" y="719"/>
                </a:lnTo>
                <a:lnTo>
                  <a:pt x="2263" y="725"/>
                </a:lnTo>
                <a:lnTo>
                  <a:pt x="2287" y="725"/>
                </a:lnTo>
                <a:lnTo>
                  <a:pt x="2368" y="589"/>
                </a:lnTo>
                <a:lnTo>
                  <a:pt x="2348" y="597"/>
                </a:lnTo>
                <a:lnTo>
                  <a:pt x="2307" y="631"/>
                </a:lnTo>
                <a:lnTo>
                  <a:pt x="2300" y="606"/>
                </a:lnTo>
                <a:lnTo>
                  <a:pt x="2230" y="606"/>
                </a:lnTo>
                <a:lnTo>
                  <a:pt x="2260" y="502"/>
                </a:lnTo>
                <a:lnTo>
                  <a:pt x="2246" y="481"/>
                </a:lnTo>
                <a:lnTo>
                  <a:pt x="2216" y="481"/>
                </a:lnTo>
                <a:lnTo>
                  <a:pt x="2216" y="464"/>
                </a:lnTo>
                <a:lnTo>
                  <a:pt x="2213" y="444"/>
                </a:lnTo>
                <a:lnTo>
                  <a:pt x="2240" y="464"/>
                </a:lnTo>
                <a:lnTo>
                  <a:pt x="2300" y="475"/>
                </a:lnTo>
                <a:lnTo>
                  <a:pt x="2360" y="447"/>
                </a:lnTo>
                <a:lnTo>
                  <a:pt x="2384" y="400"/>
                </a:lnTo>
                <a:lnTo>
                  <a:pt x="2395" y="366"/>
                </a:lnTo>
                <a:lnTo>
                  <a:pt x="2434" y="342"/>
                </a:lnTo>
                <a:lnTo>
                  <a:pt x="2442" y="271"/>
                </a:lnTo>
                <a:lnTo>
                  <a:pt x="2428" y="264"/>
                </a:lnTo>
                <a:lnTo>
                  <a:pt x="2468" y="261"/>
                </a:lnTo>
                <a:lnTo>
                  <a:pt x="2458" y="224"/>
                </a:lnTo>
                <a:lnTo>
                  <a:pt x="2418" y="183"/>
                </a:lnTo>
                <a:lnTo>
                  <a:pt x="2360" y="78"/>
                </a:lnTo>
                <a:lnTo>
                  <a:pt x="2330" y="0"/>
                </a:lnTo>
                <a:lnTo>
                  <a:pt x="2253" y="27"/>
                </a:lnTo>
                <a:lnTo>
                  <a:pt x="757" y="295"/>
                </a:lnTo>
                <a:lnTo>
                  <a:pt x="682" y="281"/>
                </a:lnTo>
                <a:lnTo>
                  <a:pt x="682" y="346"/>
                </a:lnTo>
                <a:lnTo>
                  <a:pt x="676" y="383"/>
                </a:lnTo>
                <a:lnTo>
                  <a:pt x="629" y="427"/>
                </a:lnTo>
                <a:lnTo>
                  <a:pt x="602" y="485"/>
                </a:lnTo>
                <a:lnTo>
                  <a:pt x="562" y="478"/>
                </a:lnTo>
                <a:lnTo>
                  <a:pt x="528" y="488"/>
                </a:lnTo>
                <a:lnTo>
                  <a:pt x="494" y="549"/>
                </a:lnTo>
                <a:lnTo>
                  <a:pt x="475" y="543"/>
                </a:lnTo>
                <a:lnTo>
                  <a:pt x="461" y="542"/>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3" name="Freeform 137">
            <a:extLst>
              <a:ext uri="{FF2B5EF4-FFF2-40B4-BE49-F238E27FC236}">
                <a16:creationId xmlns:a16="http://schemas.microsoft.com/office/drawing/2014/main" id="{040D6CBA-6CE8-4744-8DA7-FCF01AA4DE4D}"/>
              </a:ext>
            </a:extLst>
          </p:cNvPr>
          <p:cNvSpPr>
            <a:spLocks/>
          </p:cNvSpPr>
          <p:nvPr/>
        </p:nvSpPr>
        <p:spPr bwMode="auto">
          <a:xfrm>
            <a:off x="7396470" y="4581908"/>
            <a:ext cx="66516" cy="144355"/>
          </a:xfrm>
          <a:custGeom>
            <a:avLst/>
            <a:gdLst>
              <a:gd name="T0" fmla="*/ 90 w 141"/>
              <a:gd name="T1" fmla="*/ 0 h 305"/>
              <a:gd name="T2" fmla="*/ 77 w 141"/>
              <a:gd name="T3" fmla="*/ 3 h 305"/>
              <a:gd name="T4" fmla="*/ 86 w 141"/>
              <a:gd name="T5" fmla="*/ 34 h 305"/>
              <a:gd name="T6" fmla="*/ 110 w 141"/>
              <a:gd name="T7" fmla="*/ 71 h 305"/>
              <a:gd name="T8" fmla="*/ 120 w 141"/>
              <a:gd name="T9" fmla="*/ 173 h 305"/>
              <a:gd name="T10" fmla="*/ 120 w 141"/>
              <a:gd name="T11" fmla="*/ 206 h 305"/>
              <a:gd name="T12" fmla="*/ 94 w 141"/>
              <a:gd name="T13" fmla="*/ 217 h 305"/>
              <a:gd name="T14" fmla="*/ 0 w 141"/>
              <a:gd name="T15" fmla="*/ 301 h 305"/>
              <a:gd name="T16" fmla="*/ 20 w 141"/>
              <a:gd name="T17" fmla="*/ 305 h 305"/>
              <a:gd name="T18" fmla="*/ 36 w 141"/>
              <a:gd name="T19" fmla="*/ 284 h 305"/>
              <a:gd name="T20" fmla="*/ 83 w 141"/>
              <a:gd name="T21" fmla="*/ 244 h 305"/>
              <a:gd name="T22" fmla="*/ 138 w 141"/>
              <a:gd name="T23" fmla="*/ 220 h 305"/>
              <a:gd name="T24" fmla="*/ 141 w 141"/>
              <a:gd name="T25" fmla="*/ 162 h 305"/>
              <a:gd name="T26" fmla="*/ 133 w 141"/>
              <a:gd name="T27" fmla="*/ 87 h 305"/>
              <a:gd name="T28" fmla="*/ 90 w 141"/>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305">
                <a:moveTo>
                  <a:pt x="90" y="0"/>
                </a:moveTo>
                <a:lnTo>
                  <a:pt x="77" y="3"/>
                </a:lnTo>
                <a:lnTo>
                  <a:pt x="86" y="34"/>
                </a:lnTo>
                <a:lnTo>
                  <a:pt x="110" y="71"/>
                </a:lnTo>
                <a:lnTo>
                  <a:pt x="120" y="173"/>
                </a:lnTo>
                <a:lnTo>
                  <a:pt x="120" y="206"/>
                </a:lnTo>
                <a:lnTo>
                  <a:pt x="94" y="217"/>
                </a:lnTo>
                <a:lnTo>
                  <a:pt x="0" y="301"/>
                </a:lnTo>
                <a:lnTo>
                  <a:pt x="20" y="305"/>
                </a:lnTo>
                <a:lnTo>
                  <a:pt x="36" y="284"/>
                </a:lnTo>
                <a:lnTo>
                  <a:pt x="83" y="244"/>
                </a:lnTo>
                <a:lnTo>
                  <a:pt x="138" y="220"/>
                </a:lnTo>
                <a:lnTo>
                  <a:pt x="141" y="162"/>
                </a:lnTo>
                <a:lnTo>
                  <a:pt x="133" y="87"/>
                </a:lnTo>
                <a:lnTo>
                  <a:pt x="90" y="0"/>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4" name="Freeform 139">
            <a:extLst>
              <a:ext uri="{FF2B5EF4-FFF2-40B4-BE49-F238E27FC236}">
                <a16:creationId xmlns:a16="http://schemas.microsoft.com/office/drawing/2014/main" id="{4C23C870-7370-4CDD-A240-94BAE81FFBEC}"/>
              </a:ext>
            </a:extLst>
          </p:cNvPr>
          <p:cNvSpPr>
            <a:spLocks/>
          </p:cNvSpPr>
          <p:nvPr/>
        </p:nvSpPr>
        <p:spPr bwMode="auto">
          <a:xfrm>
            <a:off x="6408630" y="4843729"/>
            <a:ext cx="680731" cy="519395"/>
          </a:xfrm>
          <a:custGeom>
            <a:avLst/>
            <a:gdLst>
              <a:gd name="T0" fmla="*/ 44 w 1442"/>
              <a:gd name="T1" fmla="*/ 139 h 1101"/>
              <a:gd name="T2" fmla="*/ 50 w 1442"/>
              <a:gd name="T3" fmla="*/ 173 h 1101"/>
              <a:gd name="T4" fmla="*/ 14 w 1442"/>
              <a:gd name="T5" fmla="*/ 189 h 1101"/>
              <a:gd name="T6" fmla="*/ 0 w 1442"/>
              <a:gd name="T7" fmla="*/ 220 h 1101"/>
              <a:gd name="T8" fmla="*/ 7 w 1442"/>
              <a:gd name="T9" fmla="*/ 251 h 1101"/>
              <a:gd name="T10" fmla="*/ 27 w 1442"/>
              <a:gd name="T11" fmla="*/ 271 h 1101"/>
              <a:gd name="T12" fmla="*/ 91 w 1442"/>
              <a:gd name="T13" fmla="*/ 312 h 1101"/>
              <a:gd name="T14" fmla="*/ 148 w 1442"/>
              <a:gd name="T15" fmla="*/ 308 h 1101"/>
              <a:gd name="T16" fmla="*/ 202 w 1442"/>
              <a:gd name="T17" fmla="*/ 393 h 1101"/>
              <a:gd name="T18" fmla="*/ 212 w 1442"/>
              <a:gd name="T19" fmla="*/ 417 h 1101"/>
              <a:gd name="T20" fmla="*/ 252 w 1442"/>
              <a:gd name="T21" fmla="*/ 467 h 1101"/>
              <a:gd name="T22" fmla="*/ 259 w 1442"/>
              <a:gd name="T23" fmla="*/ 487 h 1101"/>
              <a:gd name="T24" fmla="*/ 332 w 1442"/>
              <a:gd name="T25" fmla="*/ 518 h 1101"/>
              <a:gd name="T26" fmla="*/ 384 w 1442"/>
              <a:gd name="T27" fmla="*/ 556 h 1101"/>
              <a:gd name="T28" fmla="*/ 420 w 1442"/>
              <a:gd name="T29" fmla="*/ 603 h 1101"/>
              <a:gd name="T30" fmla="*/ 458 w 1442"/>
              <a:gd name="T31" fmla="*/ 623 h 1101"/>
              <a:gd name="T32" fmla="*/ 491 w 1442"/>
              <a:gd name="T33" fmla="*/ 657 h 1101"/>
              <a:gd name="T34" fmla="*/ 514 w 1442"/>
              <a:gd name="T35" fmla="*/ 698 h 1101"/>
              <a:gd name="T36" fmla="*/ 548 w 1442"/>
              <a:gd name="T37" fmla="*/ 732 h 1101"/>
              <a:gd name="T38" fmla="*/ 616 w 1442"/>
              <a:gd name="T39" fmla="*/ 762 h 1101"/>
              <a:gd name="T40" fmla="*/ 686 w 1442"/>
              <a:gd name="T41" fmla="*/ 942 h 1101"/>
              <a:gd name="T42" fmla="*/ 729 w 1442"/>
              <a:gd name="T43" fmla="*/ 953 h 1101"/>
              <a:gd name="T44" fmla="*/ 767 w 1442"/>
              <a:gd name="T45" fmla="*/ 987 h 1101"/>
              <a:gd name="T46" fmla="*/ 797 w 1442"/>
              <a:gd name="T47" fmla="*/ 1078 h 1101"/>
              <a:gd name="T48" fmla="*/ 840 w 1442"/>
              <a:gd name="T49" fmla="*/ 1101 h 1101"/>
              <a:gd name="T50" fmla="*/ 905 w 1442"/>
              <a:gd name="T51" fmla="*/ 1064 h 1101"/>
              <a:gd name="T52" fmla="*/ 985 w 1442"/>
              <a:gd name="T53" fmla="*/ 973 h 1101"/>
              <a:gd name="T54" fmla="*/ 969 w 1442"/>
              <a:gd name="T55" fmla="*/ 918 h 1101"/>
              <a:gd name="T56" fmla="*/ 1016 w 1442"/>
              <a:gd name="T57" fmla="*/ 918 h 1101"/>
              <a:gd name="T58" fmla="*/ 1076 w 1442"/>
              <a:gd name="T59" fmla="*/ 861 h 1101"/>
              <a:gd name="T60" fmla="*/ 1102 w 1442"/>
              <a:gd name="T61" fmla="*/ 848 h 1101"/>
              <a:gd name="T62" fmla="*/ 1140 w 1442"/>
              <a:gd name="T63" fmla="*/ 793 h 1101"/>
              <a:gd name="T64" fmla="*/ 1184 w 1442"/>
              <a:gd name="T65" fmla="*/ 745 h 1101"/>
              <a:gd name="T66" fmla="*/ 1217 w 1442"/>
              <a:gd name="T67" fmla="*/ 689 h 1101"/>
              <a:gd name="T68" fmla="*/ 1257 w 1442"/>
              <a:gd name="T69" fmla="*/ 678 h 1101"/>
              <a:gd name="T70" fmla="*/ 1275 w 1442"/>
              <a:gd name="T71" fmla="*/ 634 h 1101"/>
              <a:gd name="T72" fmla="*/ 1301 w 1442"/>
              <a:gd name="T73" fmla="*/ 620 h 1101"/>
              <a:gd name="T74" fmla="*/ 1311 w 1442"/>
              <a:gd name="T75" fmla="*/ 515 h 1101"/>
              <a:gd name="T76" fmla="*/ 1355 w 1442"/>
              <a:gd name="T77" fmla="*/ 414 h 1101"/>
              <a:gd name="T78" fmla="*/ 1442 w 1442"/>
              <a:gd name="T79" fmla="*/ 325 h 1101"/>
              <a:gd name="T80" fmla="*/ 1275 w 1442"/>
              <a:gd name="T81" fmla="*/ 189 h 1101"/>
              <a:gd name="T82" fmla="*/ 1069 w 1442"/>
              <a:gd name="T83" fmla="*/ 67 h 1101"/>
              <a:gd name="T84" fmla="*/ 1022 w 1442"/>
              <a:gd name="T85" fmla="*/ 54 h 1101"/>
              <a:gd name="T86" fmla="*/ 746 w 1442"/>
              <a:gd name="T87" fmla="*/ 84 h 1101"/>
              <a:gd name="T88" fmla="*/ 720 w 1442"/>
              <a:gd name="T89" fmla="*/ 34 h 1101"/>
              <a:gd name="T90" fmla="*/ 682 w 1442"/>
              <a:gd name="T91" fmla="*/ 0 h 1101"/>
              <a:gd name="T92" fmla="*/ 293 w 1442"/>
              <a:gd name="T93" fmla="*/ 20 h 1101"/>
              <a:gd name="T94" fmla="*/ 44 w 1442"/>
              <a:gd name="T95" fmla="*/ 139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2" h="1101">
                <a:moveTo>
                  <a:pt x="44" y="139"/>
                </a:moveTo>
                <a:lnTo>
                  <a:pt x="50" y="173"/>
                </a:lnTo>
                <a:lnTo>
                  <a:pt x="14" y="189"/>
                </a:lnTo>
                <a:lnTo>
                  <a:pt x="0" y="220"/>
                </a:lnTo>
                <a:lnTo>
                  <a:pt x="7" y="251"/>
                </a:lnTo>
                <a:lnTo>
                  <a:pt x="27" y="271"/>
                </a:lnTo>
                <a:lnTo>
                  <a:pt x="91" y="312"/>
                </a:lnTo>
                <a:lnTo>
                  <a:pt x="148" y="308"/>
                </a:lnTo>
                <a:lnTo>
                  <a:pt x="202" y="393"/>
                </a:lnTo>
                <a:lnTo>
                  <a:pt x="212" y="417"/>
                </a:lnTo>
                <a:lnTo>
                  <a:pt x="252" y="467"/>
                </a:lnTo>
                <a:lnTo>
                  <a:pt x="259" y="487"/>
                </a:lnTo>
                <a:lnTo>
                  <a:pt x="332" y="518"/>
                </a:lnTo>
                <a:lnTo>
                  <a:pt x="384" y="556"/>
                </a:lnTo>
                <a:lnTo>
                  <a:pt x="420" y="603"/>
                </a:lnTo>
                <a:lnTo>
                  <a:pt x="458" y="623"/>
                </a:lnTo>
                <a:lnTo>
                  <a:pt x="491" y="657"/>
                </a:lnTo>
                <a:lnTo>
                  <a:pt x="514" y="698"/>
                </a:lnTo>
                <a:lnTo>
                  <a:pt x="548" y="732"/>
                </a:lnTo>
                <a:lnTo>
                  <a:pt x="616" y="762"/>
                </a:lnTo>
                <a:lnTo>
                  <a:pt x="686" y="942"/>
                </a:lnTo>
                <a:lnTo>
                  <a:pt x="729" y="953"/>
                </a:lnTo>
                <a:lnTo>
                  <a:pt x="767" y="987"/>
                </a:lnTo>
                <a:lnTo>
                  <a:pt x="797" y="1078"/>
                </a:lnTo>
                <a:lnTo>
                  <a:pt x="840" y="1101"/>
                </a:lnTo>
                <a:lnTo>
                  <a:pt x="905" y="1064"/>
                </a:lnTo>
                <a:lnTo>
                  <a:pt x="985" y="973"/>
                </a:lnTo>
                <a:lnTo>
                  <a:pt x="969" y="918"/>
                </a:lnTo>
                <a:lnTo>
                  <a:pt x="1016" y="918"/>
                </a:lnTo>
                <a:lnTo>
                  <a:pt x="1076" y="861"/>
                </a:lnTo>
                <a:lnTo>
                  <a:pt x="1102" y="848"/>
                </a:lnTo>
                <a:lnTo>
                  <a:pt x="1140" y="793"/>
                </a:lnTo>
                <a:lnTo>
                  <a:pt x="1184" y="745"/>
                </a:lnTo>
                <a:lnTo>
                  <a:pt x="1217" y="689"/>
                </a:lnTo>
                <a:lnTo>
                  <a:pt x="1257" y="678"/>
                </a:lnTo>
                <a:lnTo>
                  <a:pt x="1275" y="634"/>
                </a:lnTo>
                <a:lnTo>
                  <a:pt x="1301" y="620"/>
                </a:lnTo>
                <a:lnTo>
                  <a:pt x="1311" y="515"/>
                </a:lnTo>
                <a:lnTo>
                  <a:pt x="1355" y="414"/>
                </a:lnTo>
                <a:lnTo>
                  <a:pt x="1442" y="325"/>
                </a:lnTo>
                <a:lnTo>
                  <a:pt x="1275" y="189"/>
                </a:lnTo>
                <a:lnTo>
                  <a:pt x="1069" y="67"/>
                </a:lnTo>
                <a:lnTo>
                  <a:pt x="1022" y="54"/>
                </a:lnTo>
                <a:lnTo>
                  <a:pt x="746" y="84"/>
                </a:lnTo>
                <a:lnTo>
                  <a:pt x="720" y="34"/>
                </a:lnTo>
                <a:lnTo>
                  <a:pt x="682" y="0"/>
                </a:lnTo>
                <a:lnTo>
                  <a:pt x="293" y="20"/>
                </a:lnTo>
                <a:lnTo>
                  <a:pt x="44" y="139"/>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5" name="Freeform 141">
            <a:extLst>
              <a:ext uri="{FF2B5EF4-FFF2-40B4-BE49-F238E27FC236}">
                <a16:creationId xmlns:a16="http://schemas.microsoft.com/office/drawing/2014/main" id="{EB6C7C7D-C128-427E-9FEE-89658D641190}"/>
              </a:ext>
            </a:extLst>
          </p:cNvPr>
          <p:cNvSpPr>
            <a:spLocks/>
          </p:cNvSpPr>
          <p:nvPr/>
        </p:nvSpPr>
        <p:spPr bwMode="auto">
          <a:xfrm>
            <a:off x="6098692" y="4908830"/>
            <a:ext cx="726019" cy="765647"/>
          </a:xfrm>
          <a:custGeom>
            <a:avLst/>
            <a:gdLst>
              <a:gd name="T0" fmla="*/ 3 w 1540"/>
              <a:gd name="T1" fmla="*/ 162 h 1623"/>
              <a:gd name="T2" fmla="*/ 14 w 1540"/>
              <a:gd name="T3" fmla="*/ 217 h 1623"/>
              <a:gd name="T4" fmla="*/ 71 w 1540"/>
              <a:gd name="T5" fmla="*/ 348 h 1623"/>
              <a:gd name="T6" fmla="*/ 132 w 1540"/>
              <a:gd name="T7" fmla="*/ 609 h 1623"/>
              <a:gd name="T8" fmla="*/ 158 w 1540"/>
              <a:gd name="T9" fmla="*/ 692 h 1623"/>
              <a:gd name="T10" fmla="*/ 182 w 1540"/>
              <a:gd name="T11" fmla="*/ 806 h 1623"/>
              <a:gd name="T12" fmla="*/ 218 w 1540"/>
              <a:gd name="T13" fmla="*/ 908 h 1623"/>
              <a:gd name="T14" fmla="*/ 259 w 1540"/>
              <a:gd name="T15" fmla="*/ 965 h 1623"/>
              <a:gd name="T16" fmla="*/ 270 w 1540"/>
              <a:gd name="T17" fmla="*/ 1020 h 1623"/>
              <a:gd name="T18" fmla="*/ 299 w 1540"/>
              <a:gd name="T19" fmla="*/ 1034 h 1623"/>
              <a:gd name="T20" fmla="*/ 303 w 1540"/>
              <a:gd name="T21" fmla="*/ 1067 h 1623"/>
              <a:gd name="T22" fmla="*/ 273 w 1540"/>
              <a:gd name="T23" fmla="*/ 1149 h 1623"/>
              <a:gd name="T24" fmla="*/ 262 w 1540"/>
              <a:gd name="T25" fmla="*/ 1234 h 1623"/>
              <a:gd name="T26" fmla="*/ 289 w 1540"/>
              <a:gd name="T27" fmla="*/ 1304 h 1623"/>
              <a:gd name="T28" fmla="*/ 293 w 1540"/>
              <a:gd name="T29" fmla="*/ 1393 h 1623"/>
              <a:gd name="T30" fmla="*/ 279 w 1540"/>
              <a:gd name="T31" fmla="*/ 1434 h 1623"/>
              <a:gd name="T32" fmla="*/ 293 w 1540"/>
              <a:gd name="T33" fmla="*/ 1448 h 1623"/>
              <a:gd name="T34" fmla="*/ 317 w 1540"/>
              <a:gd name="T35" fmla="*/ 1460 h 1623"/>
              <a:gd name="T36" fmla="*/ 326 w 1540"/>
              <a:gd name="T37" fmla="*/ 1515 h 1623"/>
              <a:gd name="T38" fmla="*/ 367 w 1540"/>
              <a:gd name="T39" fmla="*/ 1579 h 1623"/>
              <a:gd name="T40" fmla="*/ 390 w 1540"/>
              <a:gd name="T41" fmla="*/ 1603 h 1623"/>
              <a:gd name="T42" fmla="*/ 1214 w 1540"/>
              <a:gd name="T43" fmla="*/ 1562 h 1623"/>
              <a:gd name="T44" fmla="*/ 1217 w 1540"/>
              <a:gd name="T45" fmla="*/ 1610 h 1623"/>
              <a:gd name="T46" fmla="*/ 1258 w 1540"/>
              <a:gd name="T47" fmla="*/ 1623 h 1623"/>
              <a:gd name="T48" fmla="*/ 1264 w 1540"/>
              <a:gd name="T49" fmla="*/ 1552 h 1623"/>
              <a:gd name="T50" fmla="*/ 1237 w 1540"/>
              <a:gd name="T51" fmla="*/ 1478 h 1623"/>
              <a:gd name="T52" fmla="*/ 1258 w 1540"/>
              <a:gd name="T53" fmla="*/ 1451 h 1623"/>
              <a:gd name="T54" fmla="*/ 1432 w 1540"/>
              <a:gd name="T55" fmla="*/ 1468 h 1623"/>
              <a:gd name="T56" fmla="*/ 1419 w 1540"/>
              <a:gd name="T57" fmla="*/ 1365 h 1623"/>
              <a:gd name="T58" fmla="*/ 1456 w 1540"/>
              <a:gd name="T59" fmla="*/ 1203 h 1623"/>
              <a:gd name="T60" fmla="*/ 1479 w 1540"/>
              <a:gd name="T61" fmla="*/ 1132 h 1623"/>
              <a:gd name="T62" fmla="*/ 1473 w 1540"/>
              <a:gd name="T63" fmla="*/ 1087 h 1623"/>
              <a:gd name="T64" fmla="*/ 1540 w 1540"/>
              <a:gd name="T65" fmla="*/ 976 h 1623"/>
              <a:gd name="T66" fmla="*/ 1530 w 1540"/>
              <a:gd name="T67" fmla="*/ 948 h 1623"/>
              <a:gd name="T68" fmla="*/ 1499 w 1540"/>
              <a:gd name="T69" fmla="*/ 965 h 1623"/>
              <a:gd name="T70" fmla="*/ 1456 w 1540"/>
              <a:gd name="T71" fmla="*/ 942 h 1623"/>
              <a:gd name="T72" fmla="*/ 1426 w 1540"/>
              <a:gd name="T73" fmla="*/ 851 h 1623"/>
              <a:gd name="T74" fmla="*/ 1388 w 1540"/>
              <a:gd name="T75" fmla="*/ 817 h 1623"/>
              <a:gd name="T76" fmla="*/ 1345 w 1540"/>
              <a:gd name="T77" fmla="*/ 806 h 1623"/>
              <a:gd name="T78" fmla="*/ 1275 w 1540"/>
              <a:gd name="T79" fmla="*/ 626 h 1623"/>
              <a:gd name="T80" fmla="*/ 1207 w 1540"/>
              <a:gd name="T81" fmla="*/ 596 h 1623"/>
              <a:gd name="T82" fmla="*/ 1173 w 1540"/>
              <a:gd name="T83" fmla="*/ 562 h 1623"/>
              <a:gd name="T84" fmla="*/ 1150 w 1540"/>
              <a:gd name="T85" fmla="*/ 521 h 1623"/>
              <a:gd name="T86" fmla="*/ 1117 w 1540"/>
              <a:gd name="T87" fmla="*/ 487 h 1623"/>
              <a:gd name="T88" fmla="*/ 1079 w 1540"/>
              <a:gd name="T89" fmla="*/ 467 h 1623"/>
              <a:gd name="T90" fmla="*/ 1043 w 1540"/>
              <a:gd name="T91" fmla="*/ 420 h 1623"/>
              <a:gd name="T92" fmla="*/ 991 w 1540"/>
              <a:gd name="T93" fmla="*/ 382 h 1623"/>
              <a:gd name="T94" fmla="*/ 918 w 1540"/>
              <a:gd name="T95" fmla="*/ 351 h 1623"/>
              <a:gd name="T96" fmla="*/ 911 w 1540"/>
              <a:gd name="T97" fmla="*/ 331 h 1623"/>
              <a:gd name="T98" fmla="*/ 871 w 1540"/>
              <a:gd name="T99" fmla="*/ 281 h 1623"/>
              <a:gd name="T100" fmla="*/ 861 w 1540"/>
              <a:gd name="T101" fmla="*/ 257 h 1623"/>
              <a:gd name="T102" fmla="*/ 807 w 1540"/>
              <a:gd name="T103" fmla="*/ 172 h 1623"/>
              <a:gd name="T104" fmla="*/ 750 w 1540"/>
              <a:gd name="T105" fmla="*/ 176 h 1623"/>
              <a:gd name="T106" fmla="*/ 686 w 1540"/>
              <a:gd name="T107" fmla="*/ 135 h 1623"/>
              <a:gd name="T108" fmla="*/ 666 w 1540"/>
              <a:gd name="T109" fmla="*/ 115 h 1623"/>
              <a:gd name="T110" fmla="*/ 659 w 1540"/>
              <a:gd name="T111" fmla="*/ 84 h 1623"/>
              <a:gd name="T112" fmla="*/ 673 w 1540"/>
              <a:gd name="T113" fmla="*/ 53 h 1623"/>
              <a:gd name="T114" fmla="*/ 709 w 1540"/>
              <a:gd name="T115" fmla="*/ 37 h 1623"/>
              <a:gd name="T116" fmla="*/ 706 w 1540"/>
              <a:gd name="T117" fmla="*/ 0 h 1623"/>
              <a:gd name="T118" fmla="*/ 679 w 1540"/>
              <a:gd name="T119" fmla="*/ 6 h 1623"/>
              <a:gd name="T120" fmla="*/ 0 w 1540"/>
              <a:gd name="T121" fmla="*/ 91 h 1623"/>
              <a:gd name="T122" fmla="*/ 3 w 1540"/>
              <a:gd name="T123" fmla="*/ 162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0" h="1623">
                <a:moveTo>
                  <a:pt x="3" y="162"/>
                </a:moveTo>
                <a:lnTo>
                  <a:pt x="14" y="217"/>
                </a:lnTo>
                <a:lnTo>
                  <a:pt x="71" y="348"/>
                </a:lnTo>
                <a:lnTo>
                  <a:pt x="132" y="609"/>
                </a:lnTo>
                <a:lnTo>
                  <a:pt x="158" y="692"/>
                </a:lnTo>
                <a:lnTo>
                  <a:pt x="182" y="806"/>
                </a:lnTo>
                <a:lnTo>
                  <a:pt x="218" y="908"/>
                </a:lnTo>
                <a:lnTo>
                  <a:pt x="259" y="965"/>
                </a:lnTo>
                <a:lnTo>
                  <a:pt x="270" y="1020"/>
                </a:lnTo>
                <a:lnTo>
                  <a:pt x="299" y="1034"/>
                </a:lnTo>
                <a:lnTo>
                  <a:pt x="303" y="1067"/>
                </a:lnTo>
                <a:lnTo>
                  <a:pt x="273" y="1149"/>
                </a:lnTo>
                <a:lnTo>
                  <a:pt x="262" y="1234"/>
                </a:lnTo>
                <a:lnTo>
                  <a:pt x="289" y="1304"/>
                </a:lnTo>
                <a:lnTo>
                  <a:pt x="293" y="1393"/>
                </a:lnTo>
                <a:lnTo>
                  <a:pt x="279" y="1434"/>
                </a:lnTo>
                <a:lnTo>
                  <a:pt x="293" y="1448"/>
                </a:lnTo>
                <a:lnTo>
                  <a:pt x="317" y="1460"/>
                </a:lnTo>
                <a:lnTo>
                  <a:pt x="326" y="1515"/>
                </a:lnTo>
                <a:lnTo>
                  <a:pt x="367" y="1579"/>
                </a:lnTo>
                <a:lnTo>
                  <a:pt x="390" y="1603"/>
                </a:lnTo>
                <a:lnTo>
                  <a:pt x="1214" y="1562"/>
                </a:lnTo>
                <a:lnTo>
                  <a:pt x="1217" y="1610"/>
                </a:lnTo>
                <a:lnTo>
                  <a:pt x="1258" y="1623"/>
                </a:lnTo>
                <a:lnTo>
                  <a:pt x="1264" y="1552"/>
                </a:lnTo>
                <a:lnTo>
                  <a:pt x="1237" y="1478"/>
                </a:lnTo>
                <a:lnTo>
                  <a:pt x="1258" y="1451"/>
                </a:lnTo>
                <a:lnTo>
                  <a:pt x="1432" y="1468"/>
                </a:lnTo>
                <a:lnTo>
                  <a:pt x="1419" y="1365"/>
                </a:lnTo>
                <a:lnTo>
                  <a:pt x="1456" y="1203"/>
                </a:lnTo>
                <a:lnTo>
                  <a:pt x="1479" y="1132"/>
                </a:lnTo>
                <a:lnTo>
                  <a:pt x="1473" y="1087"/>
                </a:lnTo>
                <a:lnTo>
                  <a:pt x="1540" y="976"/>
                </a:lnTo>
                <a:lnTo>
                  <a:pt x="1530" y="948"/>
                </a:lnTo>
                <a:lnTo>
                  <a:pt x="1499" y="965"/>
                </a:lnTo>
                <a:lnTo>
                  <a:pt x="1456" y="942"/>
                </a:lnTo>
                <a:lnTo>
                  <a:pt x="1426" y="851"/>
                </a:lnTo>
                <a:lnTo>
                  <a:pt x="1388" y="817"/>
                </a:lnTo>
                <a:lnTo>
                  <a:pt x="1345" y="806"/>
                </a:lnTo>
                <a:lnTo>
                  <a:pt x="1275" y="626"/>
                </a:lnTo>
                <a:lnTo>
                  <a:pt x="1207" y="596"/>
                </a:lnTo>
                <a:lnTo>
                  <a:pt x="1173" y="562"/>
                </a:lnTo>
                <a:lnTo>
                  <a:pt x="1150" y="521"/>
                </a:lnTo>
                <a:lnTo>
                  <a:pt x="1117" y="487"/>
                </a:lnTo>
                <a:lnTo>
                  <a:pt x="1079" y="467"/>
                </a:lnTo>
                <a:lnTo>
                  <a:pt x="1043" y="420"/>
                </a:lnTo>
                <a:lnTo>
                  <a:pt x="991" y="382"/>
                </a:lnTo>
                <a:lnTo>
                  <a:pt x="918" y="351"/>
                </a:lnTo>
                <a:lnTo>
                  <a:pt x="911" y="331"/>
                </a:lnTo>
                <a:lnTo>
                  <a:pt x="871" y="281"/>
                </a:lnTo>
                <a:lnTo>
                  <a:pt x="861" y="257"/>
                </a:lnTo>
                <a:lnTo>
                  <a:pt x="807" y="172"/>
                </a:lnTo>
                <a:lnTo>
                  <a:pt x="750" y="176"/>
                </a:lnTo>
                <a:lnTo>
                  <a:pt x="686" y="135"/>
                </a:lnTo>
                <a:lnTo>
                  <a:pt x="666" y="115"/>
                </a:lnTo>
                <a:lnTo>
                  <a:pt x="659" y="84"/>
                </a:lnTo>
                <a:lnTo>
                  <a:pt x="673" y="53"/>
                </a:lnTo>
                <a:lnTo>
                  <a:pt x="709" y="37"/>
                </a:lnTo>
                <a:lnTo>
                  <a:pt x="706" y="0"/>
                </a:lnTo>
                <a:lnTo>
                  <a:pt x="679" y="6"/>
                </a:lnTo>
                <a:lnTo>
                  <a:pt x="0" y="91"/>
                </a:lnTo>
                <a:lnTo>
                  <a:pt x="3" y="162"/>
                </a:lnTo>
                <a:close/>
              </a:path>
            </a:pathLst>
          </a:custGeom>
          <a:solidFill>
            <a:srgbClr val="70AD47">
              <a:lumMod val="60000"/>
              <a:lumOff val="40000"/>
            </a:srgbClr>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59" name="Freeform 147">
            <a:extLst>
              <a:ext uri="{FF2B5EF4-FFF2-40B4-BE49-F238E27FC236}">
                <a16:creationId xmlns:a16="http://schemas.microsoft.com/office/drawing/2014/main" id="{DE57C152-BCAE-4202-B2C2-96B39D930A2F}"/>
              </a:ext>
            </a:extLst>
          </p:cNvPr>
          <p:cNvSpPr>
            <a:spLocks/>
          </p:cNvSpPr>
          <p:nvPr/>
        </p:nvSpPr>
        <p:spPr bwMode="auto">
          <a:xfrm>
            <a:off x="5538256" y="4229513"/>
            <a:ext cx="985009" cy="506657"/>
          </a:xfrm>
          <a:custGeom>
            <a:avLst/>
            <a:gdLst>
              <a:gd name="T0" fmla="*/ 1722 w 2089"/>
              <a:gd name="T1" fmla="*/ 103 h 1075"/>
              <a:gd name="T2" fmla="*/ 1654 w 2089"/>
              <a:gd name="T3" fmla="*/ 123 h 1075"/>
              <a:gd name="T4" fmla="*/ 1563 w 2089"/>
              <a:gd name="T5" fmla="*/ 136 h 1075"/>
              <a:gd name="T6" fmla="*/ 1504 w 2089"/>
              <a:gd name="T7" fmla="*/ 106 h 1075"/>
              <a:gd name="T8" fmla="*/ 1378 w 2089"/>
              <a:gd name="T9" fmla="*/ 28 h 1075"/>
              <a:gd name="T10" fmla="*/ 1291 w 2089"/>
              <a:gd name="T11" fmla="*/ 14 h 1075"/>
              <a:gd name="T12" fmla="*/ 1217 w 2089"/>
              <a:gd name="T13" fmla="*/ 55 h 1075"/>
              <a:gd name="T14" fmla="*/ 1244 w 2089"/>
              <a:gd name="T15" fmla="*/ 109 h 1075"/>
              <a:gd name="T16" fmla="*/ 1137 w 2089"/>
              <a:gd name="T17" fmla="*/ 170 h 1075"/>
              <a:gd name="T18" fmla="*/ 1083 w 2089"/>
              <a:gd name="T19" fmla="*/ 252 h 1075"/>
              <a:gd name="T20" fmla="*/ 958 w 2089"/>
              <a:gd name="T21" fmla="*/ 374 h 1075"/>
              <a:gd name="T22" fmla="*/ 952 w 2089"/>
              <a:gd name="T23" fmla="*/ 445 h 1075"/>
              <a:gd name="T24" fmla="*/ 858 w 2089"/>
              <a:gd name="T25" fmla="*/ 417 h 1075"/>
              <a:gd name="T26" fmla="*/ 793 w 2089"/>
              <a:gd name="T27" fmla="*/ 513 h 1075"/>
              <a:gd name="T28" fmla="*/ 746 w 2089"/>
              <a:gd name="T29" fmla="*/ 503 h 1075"/>
              <a:gd name="T30" fmla="*/ 666 w 2089"/>
              <a:gd name="T31" fmla="*/ 503 h 1075"/>
              <a:gd name="T32" fmla="*/ 608 w 2089"/>
              <a:gd name="T33" fmla="*/ 540 h 1075"/>
              <a:gd name="T34" fmla="*/ 431 w 2089"/>
              <a:gd name="T35" fmla="*/ 533 h 1075"/>
              <a:gd name="T36" fmla="*/ 367 w 2089"/>
              <a:gd name="T37" fmla="*/ 614 h 1075"/>
              <a:gd name="T38" fmla="*/ 356 w 2089"/>
              <a:gd name="T39" fmla="*/ 662 h 1075"/>
              <a:gd name="T40" fmla="*/ 343 w 2089"/>
              <a:gd name="T41" fmla="*/ 700 h 1075"/>
              <a:gd name="T42" fmla="*/ 269 w 2089"/>
              <a:gd name="T43" fmla="*/ 736 h 1075"/>
              <a:gd name="T44" fmla="*/ 286 w 2089"/>
              <a:gd name="T45" fmla="*/ 811 h 1075"/>
              <a:gd name="T46" fmla="*/ 266 w 2089"/>
              <a:gd name="T47" fmla="*/ 852 h 1075"/>
              <a:gd name="T48" fmla="*/ 128 w 2089"/>
              <a:gd name="T49" fmla="*/ 822 h 1075"/>
              <a:gd name="T50" fmla="*/ 78 w 2089"/>
              <a:gd name="T51" fmla="*/ 883 h 1075"/>
              <a:gd name="T52" fmla="*/ 91 w 2089"/>
              <a:gd name="T53" fmla="*/ 953 h 1075"/>
              <a:gd name="T54" fmla="*/ 50 w 2089"/>
              <a:gd name="T55" fmla="*/ 1025 h 1075"/>
              <a:gd name="T56" fmla="*/ 0 w 2089"/>
              <a:gd name="T57" fmla="*/ 1075 h 1075"/>
              <a:gd name="T58" fmla="*/ 420 w 2089"/>
              <a:gd name="T59" fmla="*/ 991 h 1075"/>
              <a:gd name="T60" fmla="*/ 1664 w 2089"/>
              <a:gd name="T61" fmla="*/ 872 h 1075"/>
              <a:gd name="T62" fmla="*/ 1866 w 2089"/>
              <a:gd name="T63" fmla="*/ 723 h 1075"/>
              <a:gd name="T64" fmla="*/ 2089 w 2089"/>
              <a:gd name="T65" fmla="*/ 499 h 1075"/>
              <a:gd name="T66" fmla="*/ 1943 w 2089"/>
              <a:gd name="T67" fmla="*/ 353 h 1075"/>
              <a:gd name="T68" fmla="*/ 1890 w 2089"/>
              <a:gd name="T69" fmla="*/ 292 h 1075"/>
              <a:gd name="T70" fmla="*/ 1873 w 2089"/>
              <a:gd name="T71" fmla="*/ 177 h 1075"/>
              <a:gd name="T72" fmla="*/ 1778 w 2089"/>
              <a:gd name="T73" fmla="*/ 83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89" h="1075">
                <a:moveTo>
                  <a:pt x="1752" y="83"/>
                </a:moveTo>
                <a:lnTo>
                  <a:pt x="1722" y="103"/>
                </a:lnTo>
                <a:lnTo>
                  <a:pt x="1678" y="144"/>
                </a:lnTo>
                <a:lnTo>
                  <a:pt x="1654" y="123"/>
                </a:lnTo>
                <a:lnTo>
                  <a:pt x="1604" y="113"/>
                </a:lnTo>
                <a:lnTo>
                  <a:pt x="1563" y="136"/>
                </a:lnTo>
                <a:lnTo>
                  <a:pt x="1530" y="136"/>
                </a:lnTo>
                <a:lnTo>
                  <a:pt x="1504" y="106"/>
                </a:lnTo>
                <a:lnTo>
                  <a:pt x="1405" y="99"/>
                </a:lnTo>
                <a:lnTo>
                  <a:pt x="1378" y="28"/>
                </a:lnTo>
                <a:lnTo>
                  <a:pt x="1331" y="0"/>
                </a:lnTo>
                <a:lnTo>
                  <a:pt x="1291" y="14"/>
                </a:lnTo>
                <a:lnTo>
                  <a:pt x="1228" y="17"/>
                </a:lnTo>
                <a:lnTo>
                  <a:pt x="1217" y="55"/>
                </a:lnTo>
                <a:lnTo>
                  <a:pt x="1241" y="78"/>
                </a:lnTo>
                <a:lnTo>
                  <a:pt x="1244" y="109"/>
                </a:lnTo>
                <a:lnTo>
                  <a:pt x="1201" y="144"/>
                </a:lnTo>
                <a:lnTo>
                  <a:pt x="1137" y="170"/>
                </a:lnTo>
                <a:lnTo>
                  <a:pt x="1093" y="177"/>
                </a:lnTo>
                <a:lnTo>
                  <a:pt x="1083" y="252"/>
                </a:lnTo>
                <a:lnTo>
                  <a:pt x="1008" y="316"/>
                </a:lnTo>
                <a:lnTo>
                  <a:pt x="958" y="374"/>
                </a:lnTo>
                <a:lnTo>
                  <a:pt x="966" y="411"/>
                </a:lnTo>
                <a:lnTo>
                  <a:pt x="952" y="445"/>
                </a:lnTo>
                <a:lnTo>
                  <a:pt x="878" y="445"/>
                </a:lnTo>
                <a:lnTo>
                  <a:pt x="858" y="417"/>
                </a:lnTo>
                <a:lnTo>
                  <a:pt x="790" y="458"/>
                </a:lnTo>
                <a:lnTo>
                  <a:pt x="793" y="513"/>
                </a:lnTo>
                <a:lnTo>
                  <a:pt x="760" y="523"/>
                </a:lnTo>
                <a:lnTo>
                  <a:pt x="746" y="503"/>
                </a:lnTo>
                <a:lnTo>
                  <a:pt x="716" y="475"/>
                </a:lnTo>
                <a:lnTo>
                  <a:pt x="666" y="503"/>
                </a:lnTo>
                <a:lnTo>
                  <a:pt x="635" y="553"/>
                </a:lnTo>
                <a:lnTo>
                  <a:pt x="608" y="540"/>
                </a:lnTo>
                <a:lnTo>
                  <a:pt x="585" y="509"/>
                </a:lnTo>
                <a:lnTo>
                  <a:pt x="431" y="533"/>
                </a:lnTo>
                <a:lnTo>
                  <a:pt x="384" y="561"/>
                </a:lnTo>
                <a:lnTo>
                  <a:pt x="367" y="614"/>
                </a:lnTo>
                <a:lnTo>
                  <a:pt x="346" y="628"/>
                </a:lnTo>
                <a:lnTo>
                  <a:pt x="356" y="662"/>
                </a:lnTo>
                <a:lnTo>
                  <a:pt x="370" y="689"/>
                </a:lnTo>
                <a:lnTo>
                  <a:pt x="343" y="700"/>
                </a:lnTo>
                <a:lnTo>
                  <a:pt x="303" y="709"/>
                </a:lnTo>
                <a:lnTo>
                  <a:pt x="269" y="736"/>
                </a:lnTo>
                <a:lnTo>
                  <a:pt x="266" y="770"/>
                </a:lnTo>
                <a:lnTo>
                  <a:pt x="286" y="811"/>
                </a:lnTo>
                <a:lnTo>
                  <a:pt x="282" y="848"/>
                </a:lnTo>
                <a:lnTo>
                  <a:pt x="266" y="852"/>
                </a:lnTo>
                <a:lnTo>
                  <a:pt x="161" y="811"/>
                </a:lnTo>
                <a:lnTo>
                  <a:pt x="128" y="822"/>
                </a:lnTo>
                <a:lnTo>
                  <a:pt x="91" y="852"/>
                </a:lnTo>
                <a:lnTo>
                  <a:pt x="78" y="883"/>
                </a:lnTo>
                <a:lnTo>
                  <a:pt x="102" y="923"/>
                </a:lnTo>
                <a:lnTo>
                  <a:pt x="91" y="953"/>
                </a:lnTo>
                <a:lnTo>
                  <a:pt x="84" y="1008"/>
                </a:lnTo>
                <a:lnTo>
                  <a:pt x="50" y="1025"/>
                </a:lnTo>
                <a:lnTo>
                  <a:pt x="14" y="1055"/>
                </a:lnTo>
                <a:lnTo>
                  <a:pt x="0" y="1075"/>
                </a:lnTo>
                <a:lnTo>
                  <a:pt x="420" y="1055"/>
                </a:lnTo>
                <a:lnTo>
                  <a:pt x="420" y="991"/>
                </a:lnTo>
                <a:lnTo>
                  <a:pt x="484" y="991"/>
                </a:lnTo>
                <a:lnTo>
                  <a:pt x="1664" y="872"/>
                </a:lnTo>
                <a:lnTo>
                  <a:pt x="1866" y="756"/>
                </a:lnTo>
                <a:lnTo>
                  <a:pt x="1866" y="723"/>
                </a:lnTo>
                <a:lnTo>
                  <a:pt x="1967" y="608"/>
                </a:lnTo>
                <a:lnTo>
                  <a:pt x="2089" y="499"/>
                </a:lnTo>
                <a:lnTo>
                  <a:pt x="2034" y="462"/>
                </a:lnTo>
                <a:lnTo>
                  <a:pt x="1943" y="353"/>
                </a:lnTo>
                <a:lnTo>
                  <a:pt x="1933" y="319"/>
                </a:lnTo>
                <a:lnTo>
                  <a:pt x="1890" y="292"/>
                </a:lnTo>
                <a:lnTo>
                  <a:pt x="1880" y="266"/>
                </a:lnTo>
                <a:lnTo>
                  <a:pt x="1873" y="177"/>
                </a:lnTo>
                <a:lnTo>
                  <a:pt x="1786" y="126"/>
                </a:lnTo>
                <a:lnTo>
                  <a:pt x="1778" y="83"/>
                </a:lnTo>
                <a:lnTo>
                  <a:pt x="1752" y="83"/>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0" name="Freeform 149">
            <a:extLst>
              <a:ext uri="{FF2B5EF4-FFF2-40B4-BE49-F238E27FC236}">
                <a16:creationId xmlns:a16="http://schemas.microsoft.com/office/drawing/2014/main" id="{B0FF7890-EDCE-4D48-ADF5-E79F91DD91C1}"/>
              </a:ext>
            </a:extLst>
          </p:cNvPr>
          <p:cNvSpPr>
            <a:spLocks/>
          </p:cNvSpPr>
          <p:nvPr/>
        </p:nvSpPr>
        <p:spPr bwMode="auto">
          <a:xfrm>
            <a:off x="5454757" y="4603137"/>
            <a:ext cx="1135025" cy="396268"/>
          </a:xfrm>
          <a:custGeom>
            <a:avLst/>
            <a:gdLst>
              <a:gd name="T0" fmla="*/ 598 w 2408"/>
              <a:gd name="T1" fmla="*/ 200 h 840"/>
              <a:gd name="T2" fmla="*/ 598 w 2408"/>
              <a:gd name="T3" fmla="*/ 264 h 840"/>
              <a:gd name="T4" fmla="*/ 168 w 2408"/>
              <a:gd name="T5" fmla="*/ 281 h 840"/>
              <a:gd name="T6" fmla="*/ 162 w 2408"/>
              <a:gd name="T7" fmla="*/ 376 h 840"/>
              <a:gd name="T8" fmla="*/ 87 w 2408"/>
              <a:gd name="T9" fmla="*/ 604 h 840"/>
              <a:gd name="T10" fmla="*/ 84 w 2408"/>
              <a:gd name="T11" fmla="*/ 644 h 840"/>
              <a:gd name="T12" fmla="*/ 17 w 2408"/>
              <a:gd name="T13" fmla="*/ 681 h 840"/>
              <a:gd name="T14" fmla="*/ 40 w 2408"/>
              <a:gd name="T15" fmla="*/ 742 h 840"/>
              <a:gd name="T16" fmla="*/ 27 w 2408"/>
              <a:gd name="T17" fmla="*/ 810 h 840"/>
              <a:gd name="T18" fmla="*/ 0 w 2408"/>
              <a:gd name="T19" fmla="*/ 840 h 840"/>
              <a:gd name="T20" fmla="*/ 747 w 2408"/>
              <a:gd name="T21" fmla="*/ 796 h 840"/>
              <a:gd name="T22" fmla="*/ 1721 w 2408"/>
              <a:gd name="T23" fmla="*/ 695 h 840"/>
              <a:gd name="T24" fmla="*/ 1729 w 2408"/>
              <a:gd name="T25" fmla="*/ 613 h 840"/>
              <a:gd name="T26" fmla="*/ 1755 w 2408"/>
              <a:gd name="T27" fmla="*/ 590 h 840"/>
              <a:gd name="T28" fmla="*/ 1802 w 2408"/>
              <a:gd name="T29" fmla="*/ 579 h 840"/>
              <a:gd name="T30" fmla="*/ 1812 w 2408"/>
              <a:gd name="T31" fmla="*/ 518 h 840"/>
              <a:gd name="T32" fmla="*/ 1883 w 2408"/>
              <a:gd name="T33" fmla="*/ 474 h 840"/>
              <a:gd name="T34" fmla="*/ 1944 w 2408"/>
              <a:gd name="T35" fmla="*/ 448 h 840"/>
              <a:gd name="T36" fmla="*/ 2014 w 2408"/>
              <a:gd name="T37" fmla="*/ 390 h 840"/>
              <a:gd name="T38" fmla="*/ 2085 w 2408"/>
              <a:gd name="T39" fmla="*/ 356 h 840"/>
              <a:gd name="T40" fmla="*/ 2094 w 2408"/>
              <a:gd name="T41" fmla="*/ 304 h 840"/>
              <a:gd name="T42" fmla="*/ 2159 w 2408"/>
              <a:gd name="T43" fmla="*/ 240 h 840"/>
              <a:gd name="T44" fmla="*/ 2168 w 2408"/>
              <a:gd name="T45" fmla="*/ 237 h 840"/>
              <a:gd name="T46" fmla="*/ 2168 w 2408"/>
              <a:gd name="T47" fmla="*/ 244 h 840"/>
              <a:gd name="T48" fmla="*/ 2171 w 2408"/>
              <a:gd name="T49" fmla="*/ 252 h 840"/>
              <a:gd name="T50" fmla="*/ 2175 w 2408"/>
              <a:gd name="T51" fmla="*/ 255 h 840"/>
              <a:gd name="T52" fmla="*/ 2182 w 2408"/>
              <a:gd name="T53" fmla="*/ 257 h 840"/>
              <a:gd name="T54" fmla="*/ 2196 w 2408"/>
              <a:gd name="T55" fmla="*/ 258 h 840"/>
              <a:gd name="T56" fmla="*/ 2215 w 2408"/>
              <a:gd name="T57" fmla="*/ 264 h 840"/>
              <a:gd name="T58" fmla="*/ 2249 w 2408"/>
              <a:gd name="T59" fmla="*/ 203 h 840"/>
              <a:gd name="T60" fmla="*/ 2283 w 2408"/>
              <a:gd name="T61" fmla="*/ 193 h 840"/>
              <a:gd name="T62" fmla="*/ 2323 w 2408"/>
              <a:gd name="T63" fmla="*/ 200 h 840"/>
              <a:gd name="T64" fmla="*/ 2350 w 2408"/>
              <a:gd name="T65" fmla="*/ 142 h 840"/>
              <a:gd name="T66" fmla="*/ 2397 w 2408"/>
              <a:gd name="T67" fmla="*/ 98 h 840"/>
              <a:gd name="T68" fmla="*/ 2403 w 2408"/>
              <a:gd name="T69" fmla="*/ 61 h 840"/>
              <a:gd name="T70" fmla="*/ 2408 w 2408"/>
              <a:gd name="T71" fmla="*/ 0 h 840"/>
              <a:gd name="T72" fmla="*/ 2370 w 2408"/>
              <a:gd name="T73" fmla="*/ 0 h 840"/>
              <a:gd name="T74" fmla="*/ 2330 w 2408"/>
              <a:gd name="T75" fmla="*/ 31 h 840"/>
              <a:gd name="T76" fmla="*/ 2202 w 2408"/>
              <a:gd name="T77" fmla="*/ 34 h 840"/>
              <a:gd name="T78" fmla="*/ 662 w 2408"/>
              <a:gd name="T79" fmla="*/ 200 h 840"/>
              <a:gd name="T80" fmla="*/ 598 w 2408"/>
              <a:gd name="T81" fmla="*/ 20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8" h="840">
                <a:moveTo>
                  <a:pt x="598" y="200"/>
                </a:moveTo>
                <a:lnTo>
                  <a:pt x="598" y="264"/>
                </a:lnTo>
                <a:lnTo>
                  <a:pt x="168" y="281"/>
                </a:lnTo>
                <a:lnTo>
                  <a:pt x="162" y="376"/>
                </a:lnTo>
                <a:lnTo>
                  <a:pt x="87" y="604"/>
                </a:lnTo>
                <a:lnTo>
                  <a:pt x="84" y="644"/>
                </a:lnTo>
                <a:lnTo>
                  <a:pt x="17" y="681"/>
                </a:lnTo>
                <a:lnTo>
                  <a:pt x="40" y="742"/>
                </a:lnTo>
                <a:lnTo>
                  <a:pt x="27" y="810"/>
                </a:lnTo>
                <a:lnTo>
                  <a:pt x="0" y="840"/>
                </a:lnTo>
                <a:lnTo>
                  <a:pt x="747" y="796"/>
                </a:lnTo>
                <a:lnTo>
                  <a:pt x="1721" y="695"/>
                </a:lnTo>
                <a:lnTo>
                  <a:pt x="1729" y="613"/>
                </a:lnTo>
                <a:lnTo>
                  <a:pt x="1755" y="590"/>
                </a:lnTo>
                <a:lnTo>
                  <a:pt x="1802" y="579"/>
                </a:lnTo>
                <a:lnTo>
                  <a:pt x="1812" y="518"/>
                </a:lnTo>
                <a:lnTo>
                  <a:pt x="1883" y="474"/>
                </a:lnTo>
                <a:lnTo>
                  <a:pt x="1944" y="448"/>
                </a:lnTo>
                <a:lnTo>
                  <a:pt x="2014" y="390"/>
                </a:lnTo>
                <a:lnTo>
                  <a:pt x="2085" y="356"/>
                </a:lnTo>
                <a:lnTo>
                  <a:pt x="2094" y="304"/>
                </a:lnTo>
                <a:lnTo>
                  <a:pt x="2159" y="240"/>
                </a:lnTo>
                <a:lnTo>
                  <a:pt x="2168" y="237"/>
                </a:lnTo>
                <a:lnTo>
                  <a:pt x="2168" y="244"/>
                </a:lnTo>
                <a:lnTo>
                  <a:pt x="2171" y="252"/>
                </a:lnTo>
                <a:lnTo>
                  <a:pt x="2175" y="255"/>
                </a:lnTo>
                <a:lnTo>
                  <a:pt x="2182" y="257"/>
                </a:lnTo>
                <a:lnTo>
                  <a:pt x="2196" y="258"/>
                </a:lnTo>
                <a:lnTo>
                  <a:pt x="2215" y="264"/>
                </a:lnTo>
                <a:lnTo>
                  <a:pt x="2249" y="203"/>
                </a:lnTo>
                <a:lnTo>
                  <a:pt x="2283" y="193"/>
                </a:lnTo>
                <a:lnTo>
                  <a:pt x="2323" y="200"/>
                </a:lnTo>
                <a:lnTo>
                  <a:pt x="2350" y="142"/>
                </a:lnTo>
                <a:lnTo>
                  <a:pt x="2397" y="98"/>
                </a:lnTo>
                <a:lnTo>
                  <a:pt x="2403" y="61"/>
                </a:lnTo>
                <a:lnTo>
                  <a:pt x="2408" y="0"/>
                </a:lnTo>
                <a:lnTo>
                  <a:pt x="2370" y="0"/>
                </a:lnTo>
                <a:lnTo>
                  <a:pt x="2330" y="31"/>
                </a:lnTo>
                <a:lnTo>
                  <a:pt x="2202" y="34"/>
                </a:lnTo>
                <a:lnTo>
                  <a:pt x="662" y="200"/>
                </a:lnTo>
                <a:lnTo>
                  <a:pt x="598" y="200"/>
                </a:lnTo>
                <a:close/>
              </a:path>
            </a:pathLst>
          </a:custGeom>
          <a:no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4" name="Freeform 156">
            <a:extLst>
              <a:ext uri="{FF2B5EF4-FFF2-40B4-BE49-F238E27FC236}">
                <a16:creationId xmlns:a16="http://schemas.microsoft.com/office/drawing/2014/main" id="{47C9FD7F-8905-4024-8C15-8EDFA6CC0434}"/>
              </a:ext>
            </a:extLst>
          </p:cNvPr>
          <p:cNvSpPr>
            <a:spLocks/>
          </p:cNvSpPr>
          <p:nvPr/>
        </p:nvSpPr>
        <p:spPr bwMode="auto">
          <a:xfrm>
            <a:off x="4843372" y="4748907"/>
            <a:ext cx="670825" cy="612801"/>
          </a:xfrm>
          <a:custGeom>
            <a:avLst/>
            <a:gdLst>
              <a:gd name="T0" fmla="*/ 1312 w 1423"/>
              <a:gd name="T1" fmla="*/ 47 h 1301"/>
              <a:gd name="T2" fmla="*/ 1282 w 1423"/>
              <a:gd name="T3" fmla="*/ 0 h 1301"/>
              <a:gd name="T4" fmla="*/ 0 w 1423"/>
              <a:gd name="T5" fmla="*/ 37 h 1301"/>
              <a:gd name="T6" fmla="*/ 24 w 1423"/>
              <a:gd name="T7" fmla="*/ 151 h 1301"/>
              <a:gd name="T8" fmla="*/ 24 w 1423"/>
              <a:gd name="T9" fmla="*/ 287 h 1301"/>
              <a:gd name="T10" fmla="*/ 47 w 1423"/>
              <a:gd name="T11" fmla="*/ 467 h 1301"/>
              <a:gd name="T12" fmla="*/ 51 w 1423"/>
              <a:gd name="T13" fmla="*/ 1091 h 1301"/>
              <a:gd name="T14" fmla="*/ 88 w 1423"/>
              <a:gd name="T15" fmla="*/ 1121 h 1301"/>
              <a:gd name="T16" fmla="*/ 135 w 1423"/>
              <a:gd name="T17" fmla="*/ 1098 h 1301"/>
              <a:gd name="T18" fmla="*/ 182 w 1423"/>
              <a:gd name="T19" fmla="*/ 1118 h 1301"/>
              <a:gd name="T20" fmla="*/ 192 w 1423"/>
              <a:gd name="T21" fmla="*/ 1301 h 1301"/>
              <a:gd name="T22" fmla="*/ 1046 w 1423"/>
              <a:gd name="T23" fmla="*/ 1291 h 1301"/>
              <a:gd name="T24" fmla="*/ 1070 w 1423"/>
              <a:gd name="T25" fmla="*/ 1247 h 1301"/>
              <a:gd name="T26" fmla="*/ 1063 w 1423"/>
              <a:gd name="T27" fmla="*/ 1173 h 1301"/>
              <a:gd name="T28" fmla="*/ 1043 w 1423"/>
              <a:gd name="T29" fmla="*/ 1125 h 1301"/>
              <a:gd name="T30" fmla="*/ 1063 w 1423"/>
              <a:gd name="T31" fmla="*/ 1101 h 1301"/>
              <a:gd name="T32" fmla="*/ 1043 w 1423"/>
              <a:gd name="T33" fmla="*/ 1067 h 1301"/>
              <a:gd name="T34" fmla="*/ 1049 w 1423"/>
              <a:gd name="T35" fmla="*/ 1037 h 1301"/>
              <a:gd name="T36" fmla="*/ 1063 w 1423"/>
              <a:gd name="T37" fmla="*/ 935 h 1301"/>
              <a:gd name="T38" fmla="*/ 1114 w 1423"/>
              <a:gd name="T39" fmla="*/ 892 h 1301"/>
              <a:gd name="T40" fmla="*/ 1103 w 1423"/>
              <a:gd name="T41" fmla="*/ 857 h 1301"/>
              <a:gd name="T42" fmla="*/ 1161 w 1423"/>
              <a:gd name="T43" fmla="*/ 773 h 1301"/>
              <a:gd name="T44" fmla="*/ 1208 w 1423"/>
              <a:gd name="T45" fmla="*/ 756 h 1301"/>
              <a:gd name="T46" fmla="*/ 1208 w 1423"/>
              <a:gd name="T47" fmla="*/ 715 h 1301"/>
              <a:gd name="T48" fmla="*/ 1194 w 1423"/>
              <a:gd name="T49" fmla="*/ 695 h 1301"/>
              <a:gd name="T50" fmla="*/ 1241 w 1423"/>
              <a:gd name="T51" fmla="*/ 606 h 1301"/>
              <a:gd name="T52" fmla="*/ 1285 w 1423"/>
              <a:gd name="T53" fmla="*/ 586 h 1301"/>
              <a:gd name="T54" fmla="*/ 1282 w 1423"/>
              <a:gd name="T55" fmla="*/ 528 h 1301"/>
              <a:gd name="T56" fmla="*/ 1322 w 1423"/>
              <a:gd name="T57" fmla="*/ 508 h 1301"/>
              <a:gd name="T58" fmla="*/ 1335 w 1423"/>
              <a:gd name="T59" fmla="*/ 433 h 1301"/>
              <a:gd name="T60" fmla="*/ 1312 w 1423"/>
              <a:gd name="T61" fmla="*/ 372 h 1301"/>
              <a:gd name="T62" fmla="*/ 1379 w 1423"/>
              <a:gd name="T63" fmla="*/ 335 h 1301"/>
              <a:gd name="T64" fmla="*/ 1382 w 1423"/>
              <a:gd name="T65" fmla="*/ 295 h 1301"/>
              <a:gd name="T66" fmla="*/ 1423 w 1423"/>
              <a:gd name="T67" fmla="*/ 169 h 1301"/>
              <a:gd name="T68" fmla="*/ 1343 w 1423"/>
              <a:gd name="T69" fmla="*/ 186 h 1301"/>
              <a:gd name="T70" fmla="*/ 1241 w 1423"/>
              <a:gd name="T71" fmla="*/ 179 h 1301"/>
              <a:gd name="T72" fmla="*/ 1252 w 1423"/>
              <a:gd name="T73" fmla="*/ 131 h 1301"/>
              <a:gd name="T74" fmla="*/ 1305 w 1423"/>
              <a:gd name="T75" fmla="*/ 84 h 1301"/>
              <a:gd name="T76" fmla="*/ 1312 w 1423"/>
              <a:gd name="T77" fmla="*/ 47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3" h="1301">
                <a:moveTo>
                  <a:pt x="1312" y="47"/>
                </a:moveTo>
                <a:lnTo>
                  <a:pt x="1282" y="0"/>
                </a:lnTo>
                <a:lnTo>
                  <a:pt x="0" y="37"/>
                </a:lnTo>
                <a:lnTo>
                  <a:pt x="24" y="151"/>
                </a:lnTo>
                <a:lnTo>
                  <a:pt x="24" y="287"/>
                </a:lnTo>
                <a:lnTo>
                  <a:pt x="47" y="467"/>
                </a:lnTo>
                <a:lnTo>
                  <a:pt x="51" y="1091"/>
                </a:lnTo>
                <a:lnTo>
                  <a:pt x="88" y="1121"/>
                </a:lnTo>
                <a:lnTo>
                  <a:pt x="135" y="1098"/>
                </a:lnTo>
                <a:lnTo>
                  <a:pt x="182" y="1118"/>
                </a:lnTo>
                <a:lnTo>
                  <a:pt x="192" y="1301"/>
                </a:lnTo>
                <a:lnTo>
                  <a:pt x="1046" y="1291"/>
                </a:lnTo>
                <a:lnTo>
                  <a:pt x="1070" y="1247"/>
                </a:lnTo>
                <a:lnTo>
                  <a:pt x="1063" y="1173"/>
                </a:lnTo>
                <a:lnTo>
                  <a:pt x="1043" y="1125"/>
                </a:lnTo>
                <a:lnTo>
                  <a:pt x="1063" y="1101"/>
                </a:lnTo>
                <a:lnTo>
                  <a:pt x="1043" y="1067"/>
                </a:lnTo>
                <a:lnTo>
                  <a:pt x="1049" y="1037"/>
                </a:lnTo>
                <a:lnTo>
                  <a:pt x="1063" y="935"/>
                </a:lnTo>
                <a:lnTo>
                  <a:pt x="1114" y="892"/>
                </a:lnTo>
                <a:lnTo>
                  <a:pt x="1103" y="857"/>
                </a:lnTo>
                <a:lnTo>
                  <a:pt x="1161" y="773"/>
                </a:lnTo>
                <a:lnTo>
                  <a:pt x="1208" y="756"/>
                </a:lnTo>
                <a:lnTo>
                  <a:pt x="1208" y="715"/>
                </a:lnTo>
                <a:lnTo>
                  <a:pt x="1194" y="695"/>
                </a:lnTo>
                <a:lnTo>
                  <a:pt x="1241" y="606"/>
                </a:lnTo>
                <a:lnTo>
                  <a:pt x="1285" y="586"/>
                </a:lnTo>
                <a:lnTo>
                  <a:pt x="1282" y="528"/>
                </a:lnTo>
                <a:lnTo>
                  <a:pt x="1322" y="508"/>
                </a:lnTo>
                <a:lnTo>
                  <a:pt x="1335" y="433"/>
                </a:lnTo>
                <a:lnTo>
                  <a:pt x="1312" y="372"/>
                </a:lnTo>
                <a:lnTo>
                  <a:pt x="1379" y="335"/>
                </a:lnTo>
                <a:lnTo>
                  <a:pt x="1382" y="295"/>
                </a:lnTo>
                <a:lnTo>
                  <a:pt x="1423" y="169"/>
                </a:lnTo>
                <a:lnTo>
                  <a:pt x="1343" y="186"/>
                </a:lnTo>
                <a:lnTo>
                  <a:pt x="1241" y="179"/>
                </a:lnTo>
                <a:lnTo>
                  <a:pt x="1252" y="131"/>
                </a:lnTo>
                <a:lnTo>
                  <a:pt x="1305" y="84"/>
                </a:lnTo>
                <a:lnTo>
                  <a:pt x="1312" y="47"/>
                </a:lnTo>
                <a:close/>
              </a:path>
            </a:pathLst>
          </a:custGeom>
          <a:solidFill>
            <a:srgbClr val="FFFFFF"/>
          </a:solidFill>
          <a:ln w="0">
            <a:solidFill>
              <a:sysClr val="window" lastClr="FFFFFF">
                <a:lumMod val="8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5" name="Freeform 158">
            <a:extLst>
              <a:ext uri="{FF2B5EF4-FFF2-40B4-BE49-F238E27FC236}">
                <a16:creationId xmlns:a16="http://schemas.microsoft.com/office/drawing/2014/main" id="{826BE576-2188-428F-8696-F6D53209ABF8}"/>
              </a:ext>
            </a:extLst>
          </p:cNvPr>
          <p:cNvSpPr>
            <a:spLocks/>
          </p:cNvSpPr>
          <p:nvPr/>
        </p:nvSpPr>
        <p:spPr bwMode="auto">
          <a:xfrm>
            <a:off x="5740636" y="4951287"/>
            <a:ext cx="512318" cy="844901"/>
          </a:xfrm>
          <a:custGeom>
            <a:avLst/>
            <a:gdLst>
              <a:gd name="T0" fmla="*/ 773 w 1088"/>
              <a:gd name="T1" fmla="*/ 126 h 1790"/>
              <a:gd name="T2" fmla="*/ 759 w 1088"/>
              <a:gd name="T3" fmla="*/ 37 h 1790"/>
              <a:gd name="T4" fmla="*/ 762 w 1088"/>
              <a:gd name="T5" fmla="*/ 0 h 1790"/>
              <a:gd name="T6" fmla="*/ 16 w 1088"/>
              <a:gd name="T7" fmla="*/ 65 h 1790"/>
              <a:gd name="T8" fmla="*/ 0 w 1088"/>
              <a:gd name="T9" fmla="*/ 1187 h 1790"/>
              <a:gd name="T10" fmla="*/ 70 w 1088"/>
              <a:gd name="T11" fmla="*/ 1743 h 1790"/>
              <a:gd name="T12" fmla="*/ 113 w 1088"/>
              <a:gd name="T13" fmla="*/ 1743 h 1790"/>
              <a:gd name="T14" fmla="*/ 124 w 1088"/>
              <a:gd name="T15" fmla="*/ 1746 h 1790"/>
              <a:gd name="T16" fmla="*/ 147 w 1088"/>
              <a:gd name="T17" fmla="*/ 1702 h 1790"/>
              <a:gd name="T18" fmla="*/ 171 w 1088"/>
              <a:gd name="T19" fmla="*/ 1627 h 1790"/>
              <a:gd name="T20" fmla="*/ 207 w 1088"/>
              <a:gd name="T21" fmla="*/ 1641 h 1790"/>
              <a:gd name="T22" fmla="*/ 259 w 1088"/>
              <a:gd name="T23" fmla="*/ 1736 h 1790"/>
              <a:gd name="T24" fmla="*/ 259 w 1088"/>
              <a:gd name="T25" fmla="*/ 1752 h 1790"/>
              <a:gd name="T26" fmla="*/ 215 w 1088"/>
              <a:gd name="T27" fmla="*/ 1786 h 1790"/>
              <a:gd name="T28" fmla="*/ 259 w 1088"/>
              <a:gd name="T29" fmla="*/ 1790 h 1790"/>
              <a:gd name="T30" fmla="*/ 365 w 1088"/>
              <a:gd name="T31" fmla="*/ 1749 h 1790"/>
              <a:gd name="T32" fmla="*/ 356 w 1088"/>
              <a:gd name="T33" fmla="*/ 1621 h 1790"/>
              <a:gd name="T34" fmla="*/ 312 w 1088"/>
              <a:gd name="T35" fmla="*/ 1587 h 1790"/>
              <a:gd name="T36" fmla="*/ 282 w 1088"/>
              <a:gd name="T37" fmla="*/ 1557 h 1790"/>
              <a:gd name="T38" fmla="*/ 288 w 1088"/>
              <a:gd name="T39" fmla="*/ 1505 h 1790"/>
              <a:gd name="T40" fmla="*/ 985 w 1088"/>
              <a:gd name="T41" fmla="*/ 1427 h 1790"/>
              <a:gd name="T42" fmla="*/ 1088 w 1088"/>
              <a:gd name="T43" fmla="*/ 1427 h 1790"/>
              <a:gd name="T44" fmla="*/ 1076 w 1088"/>
              <a:gd name="T45" fmla="*/ 1369 h 1790"/>
              <a:gd name="T46" fmla="*/ 1052 w 1088"/>
              <a:gd name="T47" fmla="*/ 1357 h 1790"/>
              <a:gd name="T48" fmla="*/ 1038 w 1088"/>
              <a:gd name="T49" fmla="*/ 1343 h 1790"/>
              <a:gd name="T50" fmla="*/ 1052 w 1088"/>
              <a:gd name="T51" fmla="*/ 1302 h 1790"/>
              <a:gd name="T52" fmla="*/ 1048 w 1088"/>
              <a:gd name="T53" fmla="*/ 1213 h 1790"/>
              <a:gd name="T54" fmla="*/ 1021 w 1088"/>
              <a:gd name="T55" fmla="*/ 1143 h 1790"/>
              <a:gd name="T56" fmla="*/ 1032 w 1088"/>
              <a:gd name="T57" fmla="*/ 1058 h 1790"/>
              <a:gd name="T58" fmla="*/ 1062 w 1088"/>
              <a:gd name="T59" fmla="*/ 976 h 1790"/>
              <a:gd name="T60" fmla="*/ 1058 w 1088"/>
              <a:gd name="T61" fmla="*/ 943 h 1790"/>
              <a:gd name="T62" fmla="*/ 1029 w 1088"/>
              <a:gd name="T63" fmla="*/ 929 h 1790"/>
              <a:gd name="T64" fmla="*/ 1018 w 1088"/>
              <a:gd name="T65" fmla="*/ 874 h 1790"/>
              <a:gd name="T66" fmla="*/ 977 w 1088"/>
              <a:gd name="T67" fmla="*/ 817 h 1790"/>
              <a:gd name="T68" fmla="*/ 941 w 1088"/>
              <a:gd name="T69" fmla="*/ 715 h 1790"/>
              <a:gd name="T70" fmla="*/ 917 w 1088"/>
              <a:gd name="T71" fmla="*/ 601 h 1790"/>
              <a:gd name="T72" fmla="*/ 891 w 1088"/>
              <a:gd name="T73" fmla="*/ 518 h 1790"/>
              <a:gd name="T74" fmla="*/ 830 w 1088"/>
              <a:gd name="T75" fmla="*/ 257 h 1790"/>
              <a:gd name="T76" fmla="*/ 773 w 1088"/>
              <a:gd name="T77" fmla="*/ 126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8" h="1790">
                <a:moveTo>
                  <a:pt x="773" y="126"/>
                </a:moveTo>
                <a:lnTo>
                  <a:pt x="759" y="37"/>
                </a:lnTo>
                <a:lnTo>
                  <a:pt x="762" y="0"/>
                </a:lnTo>
                <a:lnTo>
                  <a:pt x="16" y="65"/>
                </a:lnTo>
                <a:lnTo>
                  <a:pt x="0" y="1187"/>
                </a:lnTo>
                <a:lnTo>
                  <a:pt x="70" y="1743"/>
                </a:lnTo>
                <a:lnTo>
                  <a:pt x="113" y="1743"/>
                </a:lnTo>
                <a:lnTo>
                  <a:pt x="124" y="1746"/>
                </a:lnTo>
                <a:lnTo>
                  <a:pt x="147" y="1702"/>
                </a:lnTo>
                <a:lnTo>
                  <a:pt x="171" y="1627"/>
                </a:lnTo>
                <a:lnTo>
                  <a:pt x="207" y="1641"/>
                </a:lnTo>
                <a:lnTo>
                  <a:pt x="259" y="1736"/>
                </a:lnTo>
                <a:lnTo>
                  <a:pt x="259" y="1752"/>
                </a:lnTo>
                <a:lnTo>
                  <a:pt x="215" y="1786"/>
                </a:lnTo>
                <a:lnTo>
                  <a:pt x="259" y="1790"/>
                </a:lnTo>
                <a:lnTo>
                  <a:pt x="365" y="1749"/>
                </a:lnTo>
                <a:lnTo>
                  <a:pt x="356" y="1621"/>
                </a:lnTo>
                <a:lnTo>
                  <a:pt x="312" y="1587"/>
                </a:lnTo>
                <a:lnTo>
                  <a:pt x="282" y="1557"/>
                </a:lnTo>
                <a:lnTo>
                  <a:pt x="288" y="1505"/>
                </a:lnTo>
                <a:lnTo>
                  <a:pt x="985" y="1427"/>
                </a:lnTo>
                <a:lnTo>
                  <a:pt x="1088" y="1427"/>
                </a:lnTo>
                <a:lnTo>
                  <a:pt x="1076" y="1369"/>
                </a:lnTo>
                <a:lnTo>
                  <a:pt x="1052" y="1357"/>
                </a:lnTo>
                <a:lnTo>
                  <a:pt x="1038" y="1343"/>
                </a:lnTo>
                <a:lnTo>
                  <a:pt x="1052" y="1302"/>
                </a:lnTo>
                <a:lnTo>
                  <a:pt x="1048" y="1213"/>
                </a:lnTo>
                <a:lnTo>
                  <a:pt x="1021" y="1143"/>
                </a:lnTo>
                <a:lnTo>
                  <a:pt x="1032" y="1058"/>
                </a:lnTo>
                <a:lnTo>
                  <a:pt x="1062" y="976"/>
                </a:lnTo>
                <a:lnTo>
                  <a:pt x="1058" y="943"/>
                </a:lnTo>
                <a:lnTo>
                  <a:pt x="1029" y="929"/>
                </a:lnTo>
                <a:lnTo>
                  <a:pt x="1018" y="874"/>
                </a:lnTo>
                <a:lnTo>
                  <a:pt x="977" y="817"/>
                </a:lnTo>
                <a:lnTo>
                  <a:pt x="941" y="715"/>
                </a:lnTo>
                <a:lnTo>
                  <a:pt x="917" y="601"/>
                </a:lnTo>
                <a:lnTo>
                  <a:pt x="891" y="518"/>
                </a:lnTo>
                <a:lnTo>
                  <a:pt x="830" y="257"/>
                </a:lnTo>
                <a:lnTo>
                  <a:pt x="773" y="126"/>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66" name="Freeform 160">
            <a:extLst>
              <a:ext uri="{FF2B5EF4-FFF2-40B4-BE49-F238E27FC236}">
                <a16:creationId xmlns:a16="http://schemas.microsoft.com/office/drawing/2014/main" id="{12F0D1FA-BCE5-43E9-BD19-E45E988CB677}"/>
              </a:ext>
            </a:extLst>
          </p:cNvPr>
          <p:cNvSpPr>
            <a:spLocks/>
          </p:cNvSpPr>
          <p:nvPr/>
        </p:nvSpPr>
        <p:spPr bwMode="auto">
          <a:xfrm>
            <a:off x="5292003" y="4982422"/>
            <a:ext cx="481183" cy="840654"/>
          </a:xfrm>
          <a:custGeom>
            <a:avLst/>
            <a:gdLst>
              <a:gd name="T0" fmla="*/ 336 w 1019"/>
              <a:gd name="T1" fmla="*/ 36 h 1782"/>
              <a:gd name="T2" fmla="*/ 333 w 1019"/>
              <a:gd name="T3" fmla="*/ 91 h 1782"/>
              <a:gd name="T4" fmla="*/ 289 w 1019"/>
              <a:gd name="T5" fmla="*/ 111 h 1782"/>
              <a:gd name="T6" fmla="*/ 242 w 1019"/>
              <a:gd name="T7" fmla="*/ 195 h 1782"/>
              <a:gd name="T8" fmla="*/ 256 w 1019"/>
              <a:gd name="T9" fmla="*/ 220 h 1782"/>
              <a:gd name="T10" fmla="*/ 256 w 1019"/>
              <a:gd name="T11" fmla="*/ 261 h 1782"/>
              <a:gd name="T12" fmla="*/ 209 w 1019"/>
              <a:gd name="T13" fmla="*/ 278 h 1782"/>
              <a:gd name="T14" fmla="*/ 151 w 1019"/>
              <a:gd name="T15" fmla="*/ 362 h 1782"/>
              <a:gd name="T16" fmla="*/ 162 w 1019"/>
              <a:gd name="T17" fmla="*/ 397 h 1782"/>
              <a:gd name="T18" fmla="*/ 111 w 1019"/>
              <a:gd name="T19" fmla="*/ 440 h 1782"/>
              <a:gd name="T20" fmla="*/ 97 w 1019"/>
              <a:gd name="T21" fmla="*/ 542 h 1782"/>
              <a:gd name="T22" fmla="*/ 91 w 1019"/>
              <a:gd name="T23" fmla="*/ 572 h 1782"/>
              <a:gd name="T24" fmla="*/ 111 w 1019"/>
              <a:gd name="T25" fmla="*/ 606 h 1782"/>
              <a:gd name="T26" fmla="*/ 91 w 1019"/>
              <a:gd name="T27" fmla="*/ 630 h 1782"/>
              <a:gd name="T28" fmla="*/ 111 w 1019"/>
              <a:gd name="T29" fmla="*/ 678 h 1782"/>
              <a:gd name="T30" fmla="*/ 118 w 1019"/>
              <a:gd name="T31" fmla="*/ 748 h 1782"/>
              <a:gd name="T32" fmla="*/ 97 w 1019"/>
              <a:gd name="T33" fmla="*/ 792 h 1782"/>
              <a:gd name="T34" fmla="*/ 101 w 1019"/>
              <a:gd name="T35" fmla="*/ 881 h 1782"/>
              <a:gd name="T36" fmla="*/ 135 w 1019"/>
              <a:gd name="T37" fmla="*/ 959 h 1782"/>
              <a:gd name="T38" fmla="*/ 132 w 1019"/>
              <a:gd name="T39" fmla="*/ 986 h 1782"/>
              <a:gd name="T40" fmla="*/ 168 w 1019"/>
              <a:gd name="T41" fmla="*/ 1017 h 1782"/>
              <a:gd name="T42" fmla="*/ 158 w 1019"/>
              <a:gd name="T43" fmla="*/ 1070 h 1782"/>
              <a:gd name="T44" fmla="*/ 138 w 1019"/>
              <a:gd name="T45" fmla="*/ 1070 h 1782"/>
              <a:gd name="T46" fmla="*/ 155 w 1019"/>
              <a:gd name="T47" fmla="*/ 1101 h 1782"/>
              <a:gd name="T48" fmla="*/ 10 w 1019"/>
              <a:gd name="T49" fmla="*/ 1356 h 1782"/>
              <a:gd name="T50" fmla="*/ 0 w 1019"/>
              <a:gd name="T51" fmla="*/ 1487 h 1782"/>
              <a:gd name="T52" fmla="*/ 7 w 1019"/>
              <a:gd name="T53" fmla="*/ 1515 h 1782"/>
              <a:gd name="T54" fmla="*/ 538 w 1019"/>
              <a:gd name="T55" fmla="*/ 1492 h 1782"/>
              <a:gd name="T56" fmla="*/ 568 w 1019"/>
              <a:gd name="T57" fmla="*/ 1487 h 1782"/>
              <a:gd name="T58" fmla="*/ 579 w 1019"/>
              <a:gd name="T59" fmla="*/ 1501 h 1782"/>
              <a:gd name="T60" fmla="*/ 562 w 1019"/>
              <a:gd name="T61" fmla="*/ 1626 h 1782"/>
              <a:gd name="T62" fmla="*/ 618 w 1019"/>
              <a:gd name="T63" fmla="*/ 1678 h 1782"/>
              <a:gd name="T64" fmla="*/ 635 w 1019"/>
              <a:gd name="T65" fmla="*/ 1742 h 1782"/>
              <a:gd name="T66" fmla="*/ 656 w 1019"/>
              <a:gd name="T67" fmla="*/ 1782 h 1782"/>
              <a:gd name="T68" fmla="*/ 673 w 1019"/>
              <a:gd name="T69" fmla="*/ 1770 h 1782"/>
              <a:gd name="T70" fmla="*/ 717 w 1019"/>
              <a:gd name="T71" fmla="*/ 1701 h 1782"/>
              <a:gd name="T72" fmla="*/ 743 w 1019"/>
              <a:gd name="T73" fmla="*/ 1715 h 1782"/>
              <a:gd name="T74" fmla="*/ 854 w 1019"/>
              <a:gd name="T75" fmla="*/ 1684 h 1782"/>
              <a:gd name="T76" fmla="*/ 891 w 1019"/>
              <a:gd name="T77" fmla="*/ 1687 h 1782"/>
              <a:gd name="T78" fmla="*/ 911 w 1019"/>
              <a:gd name="T79" fmla="*/ 1701 h 1782"/>
              <a:gd name="T80" fmla="*/ 999 w 1019"/>
              <a:gd name="T81" fmla="*/ 1701 h 1782"/>
              <a:gd name="T82" fmla="*/ 1019 w 1019"/>
              <a:gd name="T83" fmla="*/ 1681 h 1782"/>
              <a:gd name="T84" fmla="*/ 949 w 1019"/>
              <a:gd name="T85" fmla="*/ 1122 h 1782"/>
              <a:gd name="T86" fmla="*/ 962 w 1019"/>
              <a:gd name="T87" fmla="*/ 0 h 1782"/>
              <a:gd name="T88" fmla="*/ 336 w 1019"/>
              <a:gd name="T89" fmla="*/ 36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782">
                <a:moveTo>
                  <a:pt x="336" y="36"/>
                </a:moveTo>
                <a:lnTo>
                  <a:pt x="333" y="91"/>
                </a:lnTo>
                <a:lnTo>
                  <a:pt x="289" y="111"/>
                </a:lnTo>
                <a:lnTo>
                  <a:pt x="242" y="195"/>
                </a:lnTo>
                <a:lnTo>
                  <a:pt x="256" y="220"/>
                </a:lnTo>
                <a:lnTo>
                  <a:pt x="256" y="261"/>
                </a:lnTo>
                <a:lnTo>
                  <a:pt x="209" y="278"/>
                </a:lnTo>
                <a:lnTo>
                  <a:pt x="151" y="362"/>
                </a:lnTo>
                <a:lnTo>
                  <a:pt x="162" y="397"/>
                </a:lnTo>
                <a:lnTo>
                  <a:pt x="111" y="440"/>
                </a:lnTo>
                <a:lnTo>
                  <a:pt x="97" y="542"/>
                </a:lnTo>
                <a:lnTo>
                  <a:pt x="91" y="572"/>
                </a:lnTo>
                <a:lnTo>
                  <a:pt x="111" y="606"/>
                </a:lnTo>
                <a:lnTo>
                  <a:pt x="91" y="630"/>
                </a:lnTo>
                <a:lnTo>
                  <a:pt x="111" y="678"/>
                </a:lnTo>
                <a:lnTo>
                  <a:pt x="118" y="748"/>
                </a:lnTo>
                <a:lnTo>
                  <a:pt x="97" y="792"/>
                </a:lnTo>
                <a:lnTo>
                  <a:pt x="101" y="881"/>
                </a:lnTo>
                <a:lnTo>
                  <a:pt x="135" y="959"/>
                </a:lnTo>
                <a:lnTo>
                  <a:pt x="132" y="986"/>
                </a:lnTo>
                <a:lnTo>
                  <a:pt x="168" y="1017"/>
                </a:lnTo>
                <a:lnTo>
                  <a:pt x="158" y="1070"/>
                </a:lnTo>
                <a:lnTo>
                  <a:pt x="138" y="1070"/>
                </a:lnTo>
                <a:lnTo>
                  <a:pt x="155" y="1101"/>
                </a:lnTo>
                <a:lnTo>
                  <a:pt x="10" y="1356"/>
                </a:lnTo>
                <a:lnTo>
                  <a:pt x="0" y="1487"/>
                </a:lnTo>
                <a:lnTo>
                  <a:pt x="7" y="1515"/>
                </a:lnTo>
                <a:lnTo>
                  <a:pt x="538" y="1492"/>
                </a:lnTo>
                <a:lnTo>
                  <a:pt x="568" y="1487"/>
                </a:lnTo>
                <a:lnTo>
                  <a:pt x="579" y="1501"/>
                </a:lnTo>
                <a:lnTo>
                  <a:pt x="562" y="1626"/>
                </a:lnTo>
                <a:lnTo>
                  <a:pt x="618" y="1678"/>
                </a:lnTo>
                <a:lnTo>
                  <a:pt x="635" y="1742"/>
                </a:lnTo>
                <a:lnTo>
                  <a:pt x="656" y="1782"/>
                </a:lnTo>
                <a:lnTo>
                  <a:pt x="673" y="1770"/>
                </a:lnTo>
                <a:lnTo>
                  <a:pt x="717" y="1701"/>
                </a:lnTo>
                <a:lnTo>
                  <a:pt x="743" y="1715"/>
                </a:lnTo>
                <a:lnTo>
                  <a:pt x="854" y="1684"/>
                </a:lnTo>
                <a:lnTo>
                  <a:pt x="891" y="1687"/>
                </a:lnTo>
                <a:lnTo>
                  <a:pt x="911" y="1701"/>
                </a:lnTo>
                <a:lnTo>
                  <a:pt x="999" y="1701"/>
                </a:lnTo>
                <a:lnTo>
                  <a:pt x="1019" y="1681"/>
                </a:lnTo>
                <a:lnTo>
                  <a:pt x="949" y="1122"/>
                </a:lnTo>
                <a:lnTo>
                  <a:pt x="962" y="0"/>
                </a:lnTo>
                <a:lnTo>
                  <a:pt x="336" y="36"/>
                </a:lnTo>
                <a:close/>
              </a:path>
            </a:pathLst>
          </a:custGeom>
          <a:solidFill>
            <a:srgbClr val="FFFFFF"/>
          </a:solidFill>
          <a:ln w="0">
            <a:solidFill>
              <a:sysClr val="window" lastClr="FFFFFF">
                <a:lumMod val="75000"/>
              </a:sysClr>
            </a:solidFill>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79" name="TextBox 78">
            <a:extLst>
              <a:ext uri="{FF2B5EF4-FFF2-40B4-BE49-F238E27FC236}">
                <a16:creationId xmlns:a16="http://schemas.microsoft.com/office/drawing/2014/main" id="{C187DEDD-3447-4DE8-8668-C02B99783AB4}"/>
              </a:ext>
            </a:extLst>
          </p:cNvPr>
          <p:cNvSpPr txBox="1"/>
          <p:nvPr/>
        </p:nvSpPr>
        <p:spPr>
          <a:xfrm>
            <a:off x="3849685" y="5481982"/>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Texas</a:t>
            </a:r>
          </a:p>
        </p:txBody>
      </p:sp>
      <p:sp>
        <p:nvSpPr>
          <p:cNvPr id="80" name="TextBox 79">
            <a:extLst>
              <a:ext uri="{FF2B5EF4-FFF2-40B4-BE49-F238E27FC236}">
                <a16:creationId xmlns:a16="http://schemas.microsoft.com/office/drawing/2014/main" id="{06C69D30-7CAC-42F2-8790-E6952CA5D3D9}"/>
              </a:ext>
            </a:extLst>
          </p:cNvPr>
          <p:cNvSpPr txBox="1"/>
          <p:nvPr/>
        </p:nvSpPr>
        <p:spPr>
          <a:xfrm>
            <a:off x="4070626" y="4744644"/>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Oklahoma</a:t>
            </a:r>
          </a:p>
        </p:txBody>
      </p:sp>
      <p:sp>
        <p:nvSpPr>
          <p:cNvPr id="81" name="TextBox 80">
            <a:extLst>
              <a:ext uri="{FF2B5EF4-FFF2-40B4-BE49-F238E27FC236}">
                <a16:creationId xmlns:a16="http://schemas.microsoft.com/office/drawing/2014/main" id="{AD382EFB-AADA-405B-A356-EA2B12A983BB}"/>
              </a:ext>
            </a:extLst>
          </p:cNvPr>
          <p:cNvSpPr txBox="1"/>
          <p:nvPr/>
        </p:nvSpPr>
        <p:spPr>
          <a:xfrm>
            <a:off x="3962399" y="4307338"/>
            <a:ext cx="84054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Kansas</a:t>
            </a:r>
          </a:p>
        </p:txBody>
      </p:sp>
      <p:sp>
        <p:nvSpPr>
          <p:cNvPr id="87" name="TextBox 86">
            <a:extLst>
              <a:ext uri="{FF2B5EF4-FFF2-40B4-BE49-F238E27FC236}">
                <a16:creationId xmlns:a16="http://schemas.microsoft.com/office/drawing/2014/main" id="{EC3630AB-12AA-4ABF-A86D-CA098DA6A0EB}"/>
              </a:ext>
            </a:extLst>
          </p:cNvPr>
          <p:cNvSpPr txBox="1"/>
          <p:nvPr/>
        </p:nvSpPr>
        <p:spPr>
          <a:xfrm>
            <a:off x="4778159" y="4345578"/>
            <a:ext cx="7620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Missouri</a:t>
            </a:r>
          </a:p>
        </p:txBody>
      </p:sp>
      <p:sp>
        <p:nvSpPr>
          <p:cNvPr id="88" name="TextBox 87">
            <a:extLst>
              <a:ext uri="{FF2B5EF4-FFF2-40B4-BE49-F238E27FC236}">
                <a16:creationId xmlns:a16="http://schemas.microsoft.com/office/drawing/2014/main" id="{B58F43C8-B36A-4074-BA67-606065409E3F}"/>
              </a:ext>
            </a:extLst>
          </p:cNvPr>
          <p:cNvSpPr txBox="1"/>
          <p:nvPr/>
        </p:nvSpPr>
        <p:spPr>
          <a:xfrm>
            <a:off x="4814388" y="4864972"/>
            <a:ext cx="7620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Arkansas</a:t>
            </a:r>
          </a:p>
        </p:txBody>
      </p:sp>
      <p:sp>
        <p:nvSpPr>
          <p:cNvPr id="89" name="TextBox 88">
            <a:extLst>
              <a:ext uri="{FF2B5EF4-FFF2-40B4-BE49-F238E27FC236}">
                <a16:creationId xmlns:a16="http://schemas.microsoft.com/office/drawing/2014/main" id="{05C22A9E-B53A-4EC6-A14D-55738573E51A}"/>
              </a:ext>
            </a:extLst>
          </p:cNvPr>
          <p:cNvSpPr txBox="1"/>
          <p:nvPr/>
        </p:nvSpPr>
        <p:spPr>
          <a:xfrm>
            <a:off x="4933947" y="5671526"/>
            <a:ext cx="6858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Louisiana</a:t>
            </a:r>
          </a:p>
        </p:txBody>
      </p:sp>
      <p:sp>
        <p:nvSpPr>
          <p:cNvPr id="91" name="TextBox 90">
            <a:extLst>
              <a:ext uri="{FF2B5EF4-FFF2-40B4-BE49-F238E27FC236}">
                <a16:creationId xmlns:a16="http://schemas.microsoft.com/office/drawing/2014/main" id="{20F6FB95-1506-4187-85F9-8584AAE79BB5}"/>
              </a:ext>
            </a:extLst>
          </p:cNvPr>
          <p:cNvSpPr txBox="1"/>
          <p:nvPr/>
        </p:nvSpPr>
        <p:spPr>
          <a:xfrm>
            <a:off x="5226678" y="3989629"/>
            <a:ext cx="5334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Illinois</a:t>
            </a:r>
          </a:p>
        </p:txBody>
      </p:sp>
      <p:sp>
        <p:nvSpPr>
          <p:cNvPr id="92" name="TextBox 91">
            <a:extLst>
              <a:ext uri="{FF2B5EF4-FFF2-40B4-BE49-F238E27FC236}">
                <a16:creationId xmlns:a16="http://schemas.microsoft.com/office/drawing/2014/main" id="{708E69A9-8FE8-4924-B86B-62673424841C}"/>
              </a:ext>
            </a:extLst>
          </p:cNvPr>
          <p:cNvSpPr txBox="1"/>
          <p:nvPr/>
        </p:nvSpPr>
        <p:spPr>
          <a:xfrm rot="21045932">
            <a:off x="5775254" y="4406904"/>
            <a:ext cx="70693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Kentucky</a:t>
            </a:r>
          </a:p>
        </p:txBody>
      </p:sp>
      <p:sp>
        <p:nvSpPr>
          <p:cNvPr id="93" name="TextBox 92">
            <a:extLst>
              <a:ext uri="{FF2B5EF4-FFF2-40B4-BE49-F238E27FC236}">
                <a16:creationId xmlns:a16="http://schemas.microsoft.com/office/drawing/2014/main" id="{D504464B-6A69-4C33-AA74-EA52E32A7DFB}"/>
              </a:ext>
            </a:extLst>
          </p:cNvPr>
          <p:cNvSpPr txBox="1"/>
          <p:nvPr/>
        </p:nvSpPr>
        <p:spPr>
          <a:xfrm>
            <a:off x="5752829" y="3404937"/>
            <a:ext cx="6858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Michigan</a:t>
            </a:r>
          </a:p>
        </p:txBody>
      </p:sp>
      <p:sp>
        <p:nvSpPr>
          <p:cNvPr id="94" name="TextBox 93">
            <a:extLst>
              <a:ext uri="{FF2B5EF4-FFF2-40B4-BE49-F238E27FC236}">
                <a16:creationId xmlns:a16="http://schemas.microsoft.com/office/drawing/2014/main" id="{F2964882-7CC5-4048-83DC-BB00CD546C9A}"/>
              </a:ext>
            </a:extLst>
          </p:cNvPr>
          <p:cNvSpPr txBox="1"/>
          <p:nvPr/>
        </p:nvSpPr>
        <p:spPr>
          <a:xfrm rot="5005523">
            <a:off x="5631789" y="3987265"/>
            <a:ext cx="6096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Indiana</a:t>
            </a:r>
          </a:p>
        </p:txBody>
      </p:sp>
      <p:sp>
        <p:nvSpPr>
          <p:cNvPr id="95" name="TextBox 94">
            <a:extLst>
              <a:ext uri="{FF2B5EF4-FFF2-40B4-BE49-F238E27FC236}">
                <a16:creationId xmlns:a16="http://schemas.microsoft.com/office/drawing/2014/main" id="{86235B16-87EC-4630-9482-0F3091C3DDE0}"/>
              </a:ext>
            </a:extLst>
          </p:cNvPr>
          <p:cNvSpPr txBox="1"/>
          <p:nvPr/>
        </p:nvSpPr>
        <p:spPr>
          <a:xfrm rot="21045932">
            <a:off x="5624485" y="4706497"/>
            <a:ext cx="758102"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Tennessee</a:t>
            </a:r>
          </a:p>
        </p:txBody>
      </p:sp>
      <p:sp>
        <p:nvSpPr>
          <p:cNvPr id="96" name="TextBox 95">
            <a:extLst>
              <a:ext uri="{FF2B5EF4-FFF2-40B4-BE49-F238E27FC236}">
                <a16:creationId xmlns:a16="http://schemas.microsoft.com/office/drawing/2014/main" id="{BD24A038-CA74-43AB-8931-5D99CD043C27}"/>
              </a:ext>
            </a:extLst>
          </p:cNvPr>
          <p:cNvSpPr txBox="1"/>
          <p:nvPr/>
        </p:nvSpPr>
        <p:spPr>
          <a:xfrm rot="21045932">
            <a:off x="5630192" y="5286785"/>
            <a:ext cx="680018"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Alabama</a:t>
            </a:r>
          </a:p>
        </p:txBody>
      </p:sp>
      <p:sp>
        <p:nvSpPr>
          <p:cNvPr id="97" name="TextBox 96">
            <a:extLst>
              <a:ext uri="{FF2B5EF4-FFF2-40B4-BE49-F238E27FC236}">
                <a16:creationId xmlns:a16="http://schemas.microsoft.com/office/drawing/2014/main" id="{C443004A-8F93-441C-A16E-EC1573FCE0A6}"/>
              </a:ext>
            </a:extLst>
          </p:cNvPr>
          <p:cNvSpPr txBox="1"/>
          <p:nvPr/>
        </p:nvSpPr>
        <p:spPr>
          <a:xfrm rot="5023959">
            <a:off x="5169231" y="5258107"/>
            <a:ext cx="758113"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Mississippi</a:t>
            </a:r>
          </a:p>
        </p:txBody>
      </p:sp>
      <p:sp>
        <p:nvSpPr>
          <p:cNvPr id="98" name="TextBox 97">
            <a:extLst>
              <a:ext uri="{FF2B5EF4-FFF2-40B4-BE49-F238E27FC236}">
                <a16:creationId xmlns:a16="http://schemas.microsoft.com/office/drawing/2014/main" id="{B4BC6179-525D-47AF-9688-EBF133FCC909}"/>
              </a:ext>
            </a:extLst>
          </p:cNvPr>
          <p:cNvSpPr txBox="1"/>
          <p:nvPr/>
        </p:nvSpPr>
        <p:spPr>
          <a:xfrm>
            <a:off x="6090200" y="3891149"/>
            <a:ext cx="457200"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Ohio</a:t>
            </a:r>
          </a:p>
        </p:txBody>
      </p:sp>
      <p:sp>
        <p:nvSpPr>
          <p:cNvPr id="99" name="TextBox 98">
            <a:extLst>
              <a:ext uri="{FF2B5EF4-FFF2-40B4-BE49-F238E27FC236}">
                <a16:creationId xmlns:a16="http://schemas.microsoft.com/office/drawing/2014/main" id="{44AEEABD-1DA0-4B46-B197-7E99C4A6C2B5}"/>
              </a:ext>
            </a:extLst>
          </p:cNvPr>
          <p:cNvSpPr txBox="1"/>
          <p:nvPr/>
        </p:nvSpPr>
        <p:spPr>
          <a:xfrm rot="21045932">
            <a:off x="6638602" y="4489486"/>
            <a:ext cx="706937" cy="400110"/>
          </a:xfrm>
          <a:prstGeom prst="rect">
            <a:avLst/>
          </a:prstGeom>
          <a:noFill/>
          <a:ln>
            <a:noFill/>
          </a:ln>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North Carolina</a:t>
            </a:r>
          </a:p>
        </p:txBody>
      </p:sp>
      <p:sp>
        <p:nvSpPr>
          <p:cNvPr id="100" name="TextBox 99">
            <a:extLst>
              <a:ext uri="{FF2B5EF4-FFF2-40B4-BE49-F238E27FC236}">
                <a16:creationId xmlns:a16="http://schemas.microsoft.com/office/drawing/2014/main" id="{0B0BA9FD-8DE8-439C-A4F8-57E01A594F8C}"/>
              </a:ext>
            </a:extLst>
          </p:cNvPr>
          <p:cNvSpPr txBox="1"/>
          <p:nvPr/>
        </p:nvSpPr>
        <p:spPr>
          <a:xfrm rot="21045932">
            <a:off x="6190160" y="5222707"/>
            <a:ext cx="59544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Georgia</a:t>
            </a:r>
          </a:p>
        </p:txBody>
      </p:sp>
      <p:sp>
        <p:nvSpPr>
          <p:cNvPr id="101" name="TextBox 100">
            <a:extLst>
              <a:ext uri="{FF2B5EF4-FFF2-40B4-BE49-F238E27FC236}">
                <a16:creationId xmlns:a16="http://schemas.microsoft.com/office/drawing/2014/main" id="{58D1DADA-FA11-4B6E-A411-FAF8C525F9F2}"/>
              </a:ext>
            </a:extLst>
          </p:cNvPr>
          <p:cNvSpPr txBox="1"/>
          <p:nvPr/>
        </p:nvSpPr>
        <p:spPr>
          <a:xfrm rot="21045932">
            <a:off x="6491056" y="4844383"/>
            <a:ext cx="706937" cy="400110"/>
          </a:xfrm>
          <a:prstGeom prst="rect">
            <a:avLst/>
          </a:prstGeom>
          <a:noFill/>
          <a:ln>
            <a:noFill/>
          </a:ln>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South Carolina</a:t>
            </a:r>
          </a:p>
        </p:txBody>
      </p:sp>
      <p:sp>
        <p:nvSpPr>
          <p:cNvPr id="103" name="TextBox 102">
            <a:extLst>
              <a:ext uri="{FF2B5EF4-FFF2-40B4-BE49-F238E27FC236}">
                <a16:creationId xmlns:a16="http://schemas.microsoft.com/office/drawing/2014/main" id="{42D6255D-756C-4E89-A1D1-AC2FB7948F9B}"/>
              </a:ext>
            </a:extLst>
          </p:cNvPr>
          <p:cNvSpPr txBox="1"/>
          <p:nvPr/>
        </p:nvSpPr>
        <p:spPr>
          <a:xfrm rot="20729785">
            <a:off x="6614130" y="4289677"/>
            <a:ext cx="706937"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Virginia</a:t>
            </a:r>
          </a:p>
        </p:txBody>
      </p:sp>
      <p:sp>
        <p:nvSpPr>
          <p:cNvPr id="104" name="TextBox 103">
            <a:extLst>
              <a:ext uri="{FF2B5EF4-FFF2-40B4-BE49-F238E27FC236}">
                <a16:creationId xmlns:a16="http://schemas.microsoft.com/office/drawing/2014/main" id="{3BDD128B-E585-4D40-AC53-2A47EF7D6603}"/>
              </a:ext>
            </a:extLst>
          </p:cNvPr>
          <p:cNvSpPr txBox="1"/>
          <p:nvPr/>
        </p:nvSpPr>
        <p:spPr>
          <a:xfrm rot="20729785">
            <a:off x="6434066" y="4086573"/>
            <a:ext cx="503981" cy="338554"/>
          </a:xfrm>
          <a:prstGeom prst="rect">
            <a:avLst/>
          </a:prstGeom>
          <a:noFill/>
          <a:ln>
            <a:noFill/>
          </a:ln>
        </p:spPr>
        <p:txBody>
          <a:bodyPr wrap="square" rtlCol="0">
            <a:spAutoFit/>
          </a:bodyPr>
          <a:lstStyle/>
          <a:p>
            <a:pPr algn="ctr" defTabSz="457200" fontAlgn="auto">
              <a:spcBef>
                <a:spcPts val="0"/>
              </a:spcBef>
              <a:spcAft>
                <a:spcPts val="0"/>
              </a:spcAft>
            </a:pPr>
            <a:r>
              <a:rPr lang="en-US" sz="800" dirty="0">
                <a:solidFill>
                  <a:prstClr val="black"/>
                </a:solidFill>
                <a:latin typeface="Calibri" panose="020F0502020204030204"/>
                <a:cs typeface="+mn-cs"/>
              </a:rPr>
              <a:t>West Virginia</a:t>
            </a:r>
          </a:p>
        </p:txBody>
      </p:sp>
      <p:sp>
        <p:nvSpPr>
          <p:cNvPr id="105" name="TextBox 104">
            <a:extLst>
              <a:ext uri="{FF2B5EF4-FFF2-40B4-BE49-F238E27FC236}">
                <a16:creationId xmlns:a16="http://schemas.microsoft.com/office/drawing/2014/main" id="{AB75323D-9859-4C52-A2BE-55D375C5FFCD}"/>
              </a:ext>
            </a:extLst>
          </p:cNvPr>
          <p:cNvSpPr txBox="1"/>
          <p:nvPr/>
        </p:nvSpPr>
        <p:spPr>
          <a:xfrm rot="20729785">
            <a:off x="6539213" y="3703251"/>
            <a:ext cx="868739"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Pennsylvania</a:t>
            </a:r>
          </a:p>
        </p:txBody>
      </p:sp>
      <p:sp>
        <p:nvSpPr>
          <p:cNvPr id="106" name="TextBox 105">
            <a:extLst>
              <a:ext uri="{FF2B5EF4-FFF2-40B4-BE49-F238E27FC236}">
                <a16:creationId xmlns:a16="http://schemas.microsoft.com/office/drawing/2014/main" id="{E4E7F221-F45B-4BE0-A31C-4EE73801CAC3}"/>
              </a:ext>
            </a:extLst>
          </p:cNvPr>
          <p:cNvSpPr txBox="1"/>
          <p:nvPr/>
        </p:nvSpPr>
        <p:spPr>
          <a:xfrm rot="20729785">
            <a:off x="6763381" y="3304791"/>
            <a:ext cx="680265" cy="246221"/>
          </a:xfrm>
          <a:prstGeom prst="rect">
            <a:avLst/>
          </a:prstGeom>
          <a:noFill/>
        </p:spPr>
        <p:txBody>
          <a:bodyPr wrap="square" rtlCol="0">
            <a:spAutoFit/>
          </a:bodyPr>
          <a:lstStyle/>
          <a:p>
            <a:pPr algn="ctr" defTabSz="457200" fontAlgn="auto">
              <a:spcBef>
                <a:spcPts val="0"/>
              </a:spcBef>
              <a:spcAft>
                <a:spcPts val="0"/>
              </a:spcAft>
            </a:pPr>
            <a:r>
              <a:rPr lang="en-US" sz="1000" dirty="0">
                <a:solidFill>
                  <a:prstClr val="black"/>
                </a:solidFill>
                <a:latin typeface="Calibri" panose="020F0502020204030204"/>
                <a:cs typeface="+mn-cs"/>
              </a:rPr>
              <a:t>New York</a:t>
            </a:r>
          </a:p>
        </p:txBody>
      </p:sp>
      <p:sp>
        <p:nvSpPr>
          <p:cNvPr id="109" name="TextBox 108">
            <a:extLst>
              <a:ext uri="{FF2B5EF4-FFF2-40B4-BE49-F238E27FC236}">
                <a16:creationId xmlns:a16="http://schemas.microsoft.com/office/drawing/2014/main" id="{76775A31-0F63-420B-B86F-441BFA78DBDE}"/>
              </a:ext>
            </a:extLst>
          </p:cNvPr>
          <p:cNvSpPr txBox="1"/>
          <p:nvPr/>
        </p:nvSpPr>
        <p:spPr>
          <a:xfrm rot="20729785">
            <a:off x="6884938" y="2730066"/>
            <a:ext cx="606650" cy="215444"/>
          </a:xfrm>
          <a:prstGeom prst="rect">
            <a:avLst/>
          </a:prstGeom>
          <a:noFill/>
        </p:spPr>
        <p:txBody>
          <a:bodyPr wrap="square" rtlCol="0">
            <a:spAutoFit/>
          </a:bodyPr>
          <a:lstStyle/>
          <a:p>
            <a:pPr algn="ctr" defTabSz="457200" fontAlgn="auto">
              <a:spcBef>
                <a:spcPts val="0"/>
              </a:spcBef>
              <a:spcAft>
                <a:spcPts val="0"/>
              </a:spcAft>
            </a:pPr>
            <a:r>
              <a:rPr lang="en-US" sz="800" dirty="0">
                <a:solidFill>
                  <a:prstClr val="black"/>
                </a:solidFill>
                <a:latin typeface="Calibri" panose="020F0502020204030204"/>
                <a:cs typeface="+mn-cs"/>
              </a:rPr>
              <a:t>Vermont</a:t>
            </a:r>
          </a:p>
        </p:txBody>
      </p:sp>
      <p:sp>
        <p:nvSpPr>
          <p:cNvPr id="110" name="TextBox 109">
            <a:extLst>
              <a:ext uri="{FF2B5EF4-FFF2-40B4-BE49-F238E27FC236}">
                <a16:creationId xmlns:a16="http://schemas.microsoft.com/office/drawing/2014/main" id="{1DAC527B-D178-4E82-AD34-C6DC6533CEB5}"/>
              </a:ext>
            </a:extLst>
          </p:cNvPr>
          <p:cNvSpPr txBox="1"/>
          <p:nvPr/>
        </p:nvSpPr>
        <p:spPr>
          <a:xfrm rot="20729785">
            <a:off x="7385429" y="3270575"/>
            <a:ext cx="447130" cy="215444"/>
          </a:xfrm>
          <a:prstGeom prst="rect">
            <a:avLst/>
          </a:prstGeom>
          <a:solidFill>
            <a:srgbClr val="70AD47">
              <a:lumMod val="60000"/>
              <a:lumOff val="4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panose="020F0502020204030204"/>
                <a:cs typeface="+mn-cs"/>
              </a:rPr>
              <a:t>Mass</a:t>
            </a:r>
          </a:p>
        </p:txBody>
      </p:sp>
      <p:cxnSp>
        <p:nvCxnSpPr>
          <p:cNvPr id="117" name="Straight Connector 116">
            <a:extLst>
              <a:ext uri="{FF2B5EF4-FFF2-40B4-BE49-F238E27FC236}">
                <a16:creationId xmlns:a16="http://schemas.microsoft.com/office/drawing/2014/main" id="{DEDAE407-2408-457A-9F55-18A31F2F359E}"/>
              </a:ext>
            </a:extLst>
          </p:cNvPr>
          <p:cNvCxnSpPr/>
          <p:nvPr/>
        </p:nvCxnSpPr>
        <p:spPr>
          <a:xfrm>
            <a:off x="7564578" y="3520618"/>
            <a:ext cx="309134" cy="167924"/>
          </a:xfrm>
          <a:prstGeom prst="line">
            <a:avLst/>
          </a:prstGeom>
          <a:noFill/>
          <a:ln w="6350" cap="flat" cmpd="sng" algn="ctr">
            <a:solidFill>
              <a:sysClr val="windowText" lastClr="000000">
                <a:lumMod val="50000"/>
                <a:lumOff val="50000"/>
              </a:sysClr>
            </a:solidFill>
            <a:prstDash val="sysDash"/>
            <a:miter lim="800000"/>
          </a:ln>
          <a:effectLst/>
        </p:spPr>
      </p:cxnSp>
      <p:cxnSp>
        <p:nvCxnSpPr>
          <p:cNvPr id="118" name="Straight Connector 117">
            <a:extLst>
              <a:ext uri="{FF2B5EF4-FFF2-40B4-BE49-F238E27FC236}">
                <a16:creationId xmlns:a16="http://schemas.microsoft.com/office/drawing/2014/main" id="{91D47CE6-727E-412D-997F-6A01F2BC1A60}"/>
              </a:ext>
            </a:extLst>
          </p:cNvPr>
          <p:cNvCxnSpPr/>
          <p:nvPr/>
        </p:nvCxnSpPr>
        <p:spPr>
          <a:xfrm>
            <a:off x="7392499" y="3763736"/>
            <a:ext cx="457200" cy="76200"/>
          </a:xfrm>
          <a:prstGeom prst="line">
            <a:avLst/>
          </a:prstGeom>
          <a:noFill/>
          <a:ln w="6350" cap="flat" cmpd="sng" algn="ctr">
            <a:solidFill>
              <a:sysClr val="windowText" lastClr="000000">
                <a:lumMod val="50000"/>
                <a:lumOff val="50000"/>
              </a:sysClr>
            </a:solidFill>
            <a:prstDash val="sysDash"/>
            <a:miter lim="800000"/>
          </a:ln>
          <a:effectLst/>
        </p:spPr>
      </p:cxnSp>
      <p:cxnSp>
        <p:nvCxnSpPr>
          <p:cNvPr id="119" name="Straight Connector 118">
            <a:extLst>
              <a:ext uri="{FF2B5EF4-FFF2-40B4-BE49-F238E27FC236}">
                <a16:creationId xmlns:a16="http://schemas.microsoft.com/office/drawing/2014/main" id="{EF4141D0-068E-4BBC-A132-CA029E6CF628}"/>
              </a:ext>
            </a:extLst>
          </p:cNvPr>
          <p:cNvCxnSpPr/>
          <p:nvPr/>
        </p:nvCxnSpPr>
        <p:spPr>
          <a:xfrm>
            <a:off x="7346637" y="4081538"/>
            <a:ext cx="381000" cy="0"/>
          </a:xfrm>
          <a:prstGeom prst="line">
            <a:avLst/>
          </a:prstGeom>
          <a:noFill/>
          <a:ln w="6350" cap="flat" cmpd="sng" algn="ctr">
            <a:solidFill>
              <a:sysClr val="windowText" lastClr="000000">
                <a:lumMod val="50000"/>
                <a:lumOff val="50000"/>
              </a:sysClr>
            </a:solidFill>
            <a:prstDash val="sysDash"/>
            <a:miter lim="800000"/>
          </a:ln>
          <a:effectLst/>
        </p:spPr>
      </p:cxnSp>
      <p:cxnSp>
        <p:nvCxnSpPr>
          <p:cNvPr id="121" name="Straight Connector 120">
            <a:extLst>
              <a:ext uri="{FF2B5EF4-FFF2-40B4-BE49-F238E27FC236}">
                <a16:creationId xmlns:a16="http://schemas.microsoft.com/office/drawing/2014/main" id="{CC015355-E336-4A05-A205-8C74E33EC558}"/>
              </a:ext>
            </a:extLst>
          </p:cNvPr>
          <p:cNvCxnSpPr>
            <a:cxnSpLocks/>
          </p:cNvCxnSpPr>
          <p:nvPr/>
        </p:nvCxnSpPr>
        <p:spPr>
          <a:xfrm>
            <a:off x="7328427" y="2648649"/>
            <a:ext cx="277015" cy="427001"/>
          </a:xfrm>
          <a:prstGeom prst="line">
            <a:avLst/>
          </a:prstGeom>
          <a:noFill/>
          <a:ln w="6350" cap="flat" cmpd="sng" algn="ctr">
            <a:solidFill>
              <a:sysClr val="windowText" lastClr="000000">
                <a:lumMod val="50000"/>
                <a:lumOff val="50000"/>
              </a:sysClr>
            </a:solidFill>
            <a:prstDash val="sysDash"/>
            <a:miter lim="800000"/>
          </a:ln>
          <a:effectLst/>
        </p:spPr>
      </p:cxnSp>
      <p:grpSp>
        <p:nvGrpSpPr>
          <p:cNvPr id="170" name="Group 241">
            <a:extLst>
              <a:ext uri="{FF2B5EF4-FFF2-40B4-BE49-F238E27FC236}">
                <a16:creationId xmlns:a16="http://schemas.microsoft.com/office/drawing/2014/main" id="{BDC88289-D997-4225-814A-30D20B590F6C}"/>
              </a:ext>
            </a:extLst>
          </p:cNvPr>
          <p:cNvGrpSpPr/>
          <p:nvPr/>
        </p:nvGrpSpPr>
        <p:grpSpPr>
          <a:xfrm rot="2598294">
            <a:off x="7017485" y="3376732"/>
            <a:ext cx="640691" cy="903237"/>
            <a:chOff x="7655053" y="1206798"/>
            <a:chExt cx="1644084" cy="2317813"/>
          </a:xfrm>
          <a:effectLst>
            <a:outerShdw dist="12700" dir="13800000" sy="23000" kx="-1200000" algn="bl" rotWithShape="0">
              <a:prstClr val="black">
                <a:alpha val="20000"/>
              </a:prstClr>
            </a:outerShdw>
          </a:effectLst>
        </p:grpSpPr>
        <p:sp>
          <p:nvSpPr>
            <p:cNvPr id="171" name="Rectangle 49">
              <a:extLst>
                <a:ext uri="{FF2B5EF4-FFF2-40B4-BE49-F238E27FC236}">
                  <a16:creationId xmlns:a16="http://schemas.microsoft.com/office/drawing/2014/main" id="{BB28CC00-9A6D-4D8D-BF09-03995C5D2897}"/>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72" name="Group 243">
              <a:extLst>
                <a:ext uri="{FF2B5EF4-FFF2-40B4-BE49-F238E27FC236}">
                  <a16:creationId xmlns:a16="http://schemas.microsoft.com/office/drawing/2014/main" id="{0607D161-0A56-4180-A297-4D61F3BE70F4}"/>
                </a:ext>
              </a:extLst>
            </p:cNvPr>
            <p:cNvGrpSpPr/>
            <p:nvPr/>
          </p:nvGrpSpPr>
          <p:grpSpPr>
            <a:xfrm>
              <a:off x="7655053" y="1206798"/>
              <a:ext cx="1644084" cy="728583"/>
              <a:chOff x="579115" y="2971805"/>
              <a:chExt cx="3516693" cy="1558438"/>
            </a:xfrm>
            <a:effectLst>
              <a:outerShdw blurRad="63500" sx="102000" sy="102000" algn="ctr" rotWithShape="0">
                <a:prstClr val="black">
                  <a:alpha val="40000"/>
                </a:prstClr>
              </a:outerShdw>
            </a:effectLst>
          </p:grpSpPr>
          <p:sp>
            <p:nvSpPr>
              <p:cNvPr id="173" name="Oval 172">
                <a:extLst>
                  <a:ext uri="{FF2B5EF4-FFF2-40B4-BE49-F238E27FC236}">
                    <a16:creationId xmlns:a16="http://schemas.microsoft.com/office/drawing/2014/main" id="{BCD875FC-F8BB-41BD-9365-3D964FE30B95}"/>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7FF3B92B-E0B0-47AF-AE8D-72F67B6135D4}"/>
                  </a:ext>
                </a:extLst>
              </p:cNvPr>
              <p:cNvSpPr/>
              <p:nvPr/>
            </p:nvSpPr>
            <p:spPr>
              <a:xfrm>
                <a:off x="579115" y="3133716"/>
                <a:ext cx="3516693" cy="1219199"/>
              </a:xfrm>
              <a:prstGeom prst="ellipse">
                <a:avLst/>
              </a:prstGeom>
              <a:solidFill>
                <a:srgbClr val="70AD47">
                  <a:lumMod val="60000"/>
                  <a:lumOff val="40000"/>
                </a:srgb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DC</a:t>
                </a:r>
              </a:p>
            </p:txBody>
          </p:sp>
        </p:grpSp>
      </p:grpSp>
      <p:grpSp>
        <p:nvGrpSpPr>
          <p:cNvPr id="221" name="Group 241">
            <a:extLst>
              <a:ext uri="{FF2B5EF4-FFF2-40B4-BE49-F238E27FC236}">
                <a16:creationId xmlns:a16="http://schemas.microsoft.com/office/drawing/2014/main" id="{37D399F1-C005-44E5-994C-84BA4A7F93EF}"/>
              </a:ext>
            </a:extLst>
          </p:cNvPr>
          <p:cNvGrpSpPr/>
          <p:nvPr/>
        </p:nvGrpSpPr>
        <p:grpSpPr>
          <a:xfrm rot="20277869">
            <a:off x="5879181" y="4313194"/>
            <a:ext cx="698811" cy="903237"/>
            <a:chOff x="7655051" y="1206798"/>
            <a:chExt cx="1793226" cy="2317813"/>
          </a:xfrm>
          <a:effectLst>
            <a:outerShdw dist="12700" dir="13800000" sy="23000" kx="-1200000" algn="bl" rotWithShape="0">
              <a:prstClr val="black">
                <a:alpha val="20000"/>
              </a:prstClr>
            </a:outerShdw>
          </a:effectLst>
        </p:grpSpPr>
        <p:sp>
          <p:nvSpPr>
            <p:cNvPr id="222" name="Rectangle 49">
              <a:extLst>
                <a:ext uri="{FF2B5EF4-FFF2-40B4-BE49-F238E27FC236}">
                  <a16:creationId xmlns:a16="http://schemas.microsoft.com/office/drawing/2014/main" id="{C9112D4F-A6BF-4E46-8CC8-50C5E41B32FA}"/>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3" name="Group 243">
              <a:extLst>
                <a:ext uri="{FF2B5EF4-FFF2-40B4-BE49-F238E27FC236}">
                  <a16:creationId xmlns:a16="http://schemas.microsoft.com/office/drawing/2014/main" id="{7F252E44-2F88-4A49-BA01-895AA1E4CEFF}"/>
                </a:ext>
              </a:extLst>
            </p:cNvPr>
            <p:cNvGrpSpPr/>
            <p:nvPr/>
          </p:nvGrpSpPr>
          <p:grpSpPr>
            <a:xfrm>
              <a:off x="7655051" y="1206798"/>
              <a:ext cx="1793226" cy="728583"/>
              <a:chOff x="579109" y="2971805"/>
              <a:chExt cx="3835709" cy="1558438"/>
            </a:xfrm>
            <a:effectLst>
              <a:outerShdw blurRad="63500" sx="102000" sy="102000" algn="ctr" rotWithShape="0">
                <a:prstClr val="black">
                  <a:alpha val="40000"/>
                </a:prstClr>
              </a:outerShdw>
            </a:effectLst>
          </p:grpSpPr>
          <p:sp>
            <p:nvSpPr>
              <p:cNvPr id="224" name="Oval 223">
                <a:extLst>
                  <a:ext uri="{FF2B5EF4-FFF2-40B4-BE49-F238E27FC236}">
                    <a16:creationId xmlns:a16="http://schemas.microsoft.com/office/drawing/2014/main" id="{517F53CD-F2D2-43E1-B401-476AFFE5B1C1}"/>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B5D9B3C2-77C0-4D71-AC09-C5F10E802AAB}"/>
                  </a:ext>
                </a:extLst>
              </p:cNvPr>
              <p:cNvSpPr/>
              <p:nvPr/>
            </p:nvSpPr>
            <p:spPr>
              <a:xfrm>
                <a:off x="579109" y="3133712"/>
                <a:ext cx="3835709"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Roswell</a:t>
                </a:r>
              </a:p>
            </p:txBody>
          </p:sp>
        </p:grpSp>
      </p:grpSp>
      <p:grpSp>
        <p:nvGrpSpPr>
          <p:cNvPr id="226" name="Group 241">
            <a:extLst>
              <a:ext uri="{FF2B5EF4-FFF2-40B4-BE49-F238E27FC236}">
                <a16:creationId xmlns:a16="http://schemas.microsoft.com/office/drawing/2014/main" id="{5C8B9997-BC75-470A-A651-A39DA1B45F41}"/>
              </a:ext>
            </a:extLst>
          </p:cNvPr>
          <p:cNvGrpSpPr/>
          <p:nvPr/>
        </p:nvGrpSpPr>
        <p:grpSpPr>
          <a:xfrm rot="1528273">
            <a:off x="6234717" y="4451141"/>
            <a:ext cx="640691" cy="903237"/>
            <a:chOff x="7655051" y="1206798"/>
            <a:chExt cx="1644084" cy="2317813"/>
          </a:xfrm>
          <a:effectLst>
            <a:outerShdw dist="12700" dir="13800000" sy="23000" kx="-1200000" algn="bl" rotWithShape="0">
              <a:prstClr val="black">
                <a:alpha val="20000"/>
              </a:prstClr>
            </a:outerShdw>
          </a:effectLst>
        </p:grpSpPr>
        <p:sp>
          <p:nvSpPr>
            <p:cNvPr id="227" name="Rectangle 49">
              <a:extLst>
                <a:ext uri="{FF2B5EF4-FFF2-40B4-BE49-F238E27FC236}">
                  <a16:creationId xmlns:a16="http://schemas.microsoft.com/office/drawing/2014/main" id="{BD4FF81C-B47F-4281-95CF-8460EE05814C}"/>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28" name="Group 243">
              <a:extLst>
                <a:ext uri="{FF2B5EF4-FFF2-40B4-BE49-F238E27FC236}">
                  <a16:creationId xmlns:a16="http://schemas.microsoft.com/office/drawing/2014/main" id="{420D6571-D460-4609-A4C8-DE370550E850}"/>
                </a:ext>
              </a:extLst>
            </p:cNvPr>
            <p:cNvGrpSpPr/>
            <p:nvPr/>
          </p:nvGrpSpPr>
          <p:grpSpPr>
            <a:xfrm>
              <a:off x="7655051" y="1206798"/>
              <a:ext cx="1644084" cy="728583"/>
              <a:chOff x="579110" y="2971805"/>
              <a:chExt cx="3516694" cy="1558438"/>
            </a:xfrm>
            <a:effectLst>
              <a:outerShdw blurRad="63500" sx="102000" sy="102000" algn="ctr" rotWithShape="0">
                <a:prstClr val="black">
                  <a:alpha val="40000"/>
                </a:prstClr>
              </a:outerShdw>
            </a:effectLst>
          </p:grpSpPr>
          <p:sp>
            <p:nvSpPr>
              <p:cNvPr id="229" name="Oval 228">
                <a:extLst>
                  <a:ext uri="{FF2B5EF4-FFF2-40B4-BE49-F238E27FC236}">
                    <a16:creationId xmlns:a16="http://schemas.microsoft.com/office/drawing/2014/main" id="{48F47D64-C642-4DA7-BB12-429B317B3D6A}"/>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C92A3772-B478-4A9A-BE52-CC9AC1E0EB08}"/>
                  </a:ext>
                </a:extLst>
              </p:cNvPr>
              <p:cNvSpPr/>
              <p:nvPr/>
            </p:nvSpPr>
            <p:spPr>
              <a:xfrm>
                <a:off x="579110" y="3133712"/>
                <a:ext cx="3516694"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Atlanta</a:t>
                </a:r>
              </a:p>
            </p:txBody>
          </p:sp>
        </p:grpSp>
      </p:grpSp>
      <p:grpSp>
        <p:nvGrpSpPr>
          <p:cNvPr id="241" name="Group 241">
            <a:extLst>
              <a:ext uri="{FF2B5EF4-FFF2-40B4-BE49-F238E27FC236}">
                <a16:creationId xmlns:a16="http://schemas.microsoft.com/office/drawing/2014/main" id="{10D5906C-7107-4741-9209-F509649AB33A}"/>
              </a:ext>
            </a:extLst>
          </p:cNvPr>
          <p:cNvGrpSpPr/>
          <p:nvPr/>
        </p:nvGrpSpPr>
        <p:grpSpPr>
          <a:xfrm rot="20277869">
            <a:off x="6174985" y="2988489"/>
            <a:ext cx="807546" cy="903237"/>
            <a:chOff x="7441578" y="1206798"/>
            <a:chExt cx="2072253" cy="2317813"/>
          </a:xfrm>
          <a:effectLst>
            <a:outerShdw dist="12700" dir="13800000" sy="23000" kx="-1200000" algn="bl" rotWithShape="0">
              <a:prstClr val="black">
                <a:alpha val="20000"/>
              </a:prstClr>
            </a:outerShdw>
          </a:effectLst>
        </p:grpSpPr>
        <p:sp>
          <p:nvSpPr>
            <p:cNvPr id="242" name="Rectangle 49">
              <a:extLst>
                <a:ext uri="{FF2B5EF4-FFF2-40B4-BE49-F238E27FC236}">
                  <a16:creationId xmlns:a16="http://schemas.microsoft.com/office/drawing/2014/main" id="{386D78D7-4690-4D30-AF5E-E61F8215B906}"/>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43" name="Group 243">
              <a:extLst>
                <a:ext uri="{FF2B5EF4-FFF2-40B4-BE49-F238E27FC236}">
                  <a16:creationId xmlns:a16="http://schemas.microsoft.com/office/drawing/2014/main" id="{3325C160-2BAF-421C-A812-75CA977993C8}"/>
                </a:ext>
              </a:extLst>
            </p:cNvPr>
            <p:cNvGrpSpPr/>
            <p:nvPr/>
          </p:nvGrpSpPr>
          <p:grpSpPr>
            <a:xfrm>
              <a:off x="7441578" y="1206798"/>
              <a:ext cx="2072253" cy="728583"/>
              <a:chOff x="122492" y="2971805"/>
              <a:chExt cx="4432546" cy="1558438"/>
            </a:xfrm>
            <a:effectLst>
              <a:outerShdw blurRad="63500" sx="102000" sy="102000" algn="ctr" rotWithShape="0">
                <a:prstClr val="black">
                  <a:alpha val="40000"/>
                </a:prstClr>
              </a:outerShdw>
            </a:effectLst>
          </p:grpSpPr>
          <p:sp>
            <p:nvSpPr>
              <p:cNvPr id="244" name="Oval 243">
                <a:extLst>
                  <a:ext uri="{FF2B5EF4-FFF2-40B4-BE49-F238E27FC236}">
                    <a16:creationId xmlns:a16="http://schemas.microsoft.com/office/drawing/2014/main" id="{DB9908F0-FE71-41BC-A71C-0C445CD9C2DB}"/>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6837B99E-93AF-4935-9FC3-7FDDD97B929B}"/>
                  </a:ext>
                </a:extLst>
              </p:cNvPr>
              <p:cNvSpPr/>
              <p:nvPr/>
            </p:nvSpPr>
            <p:spPr>
              <a:xfrm>
                <a:off x="122492" y="3142555"/>
                <a:ext cx="4432546"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Pittsburgh</a:t>
                </a:r>
              </a:p>
            </p:txBody>
          </p:sp>
        </p:grpSp>
      </p:grpSp>
      <p:grpSp>
        <p:nvGrpSpPr>
          <p:cNvPr id="246" name="Group 241">
            <a:extLst>
              <a:ext uri="{FF2B5EF4-FFF2-40B4-BE49-F238E27FC236}">
                <a16:creationId xmlns:a16="http://schemas.microsoft.com/office/drawing/2014/main" id="{F12140F7-4307-44CB-B04B-CE45DCB4FCAB}"/>
              </a:ext>
            </a:extLst>
          </p:cNvPr>
          <p:cNvGrpSpPr/>
          <p:nvPr/>
        </p:nvGrpSpPr>
        <p:grpSpPr>
          <a:xfrm rot="20277869">
            <a:off x="6575279" y="3061524"/>
            <a:ext cx="959922" cy="903237"/>
            <a:chOff x="7331571" y="1206798"/>
            <a:chExt cx="2463266" cy="2317813"/>
          </a:xfrm>
          <a:effectLst>
            <a:outerShdw dist="12700" dir="13800000" sy="23000" kx="-1200000" algn="bl" rotWithShape="0">
              <a:prstClr val="black">
                <a:alpha val="20000"/>
              </a:prstClr>
            </a:outerShdw>
          </a:effectLst>
        </p:grpSpPr>
        <p:sp>
          <p:nvSpPr>
            <p:cNvPr id="247" name="Rectangle 49">
              <a:extLst>
                <a:ext uri="{FF2B5EF4-FFF2-40B4-BE49-F238E27FC236}">
                  <a16:creationId xmlns:a16="http://schemas.microsoft.com/office/drawing/2014/main" id="{DF5D1C00-1694-4E53-A75E-E70B0C5BC202}"/>
                </a:ext>
              </a:extLst>
            </p:cNvPr>
            <p:cNvSpPr/>
            <p:nvPr/>
          </p:nvSpPr>
          <p:spPr>
            <a:xfrm rot="153132" flipV="1">
              <a:off x="8391248" y="1772011"/>
              <a:ext cx="76200" cy="1752600"/>
            </a:xfrm>
            <a:custGeom>
              <a:avLst/>
              <a:gdLst/>
              <a:ahLst/>
              <a:cxnLst/>
              <a:rect l="l" t="t" r="r" b="b"/>
              <a:pathLst>
                <a:path w="304800" h="3352800">
                  <a:moveTo>
                    <a:pt x="152400" y="0"/>
                  </a:moveTo>
                  <a:lnTo>
                    <a:pt x="304800" y="838200"/>
                  </a:lnTo>
                  <a:lnTo>
                    <a:pt x="304800" y="3352800"/>
                  </a:lnTo>
                  <a:lnTo>
                    <a:pt x="0" y="3352800"/>
                  </a:lnTo>
                  <a:lnTo>
                    <a:pt x="0" y="838200"/>
                  </a:lnTo>
                  <a:close/>
                </a:path>
              </a:pathLst>
            </a:custGeom>
            <a:gradFill flip="none" rotWithShape="1">
              <a:gsLst>
                <a:gs pos="833">
                  <a:sysClr val="windowText" lastClr="000000">
                    <a:lumMod val="65000"/>
                    <a:lumOff val="35000"/>
                  </a:sysClr>
                </a:gs>
                <a:gs pos="49000">
                  <a:sysClr val="window" lastClr="FFFFFF"/>
                </a:gs>
                <a:gs pos="100000">
                  <a:sysClr val="windowText" lastClr="000000">
                    <a:lumMod val="75000"/>
                    <a:lumOff val="25000"/>
                  </a:sysClr>
                </a:gs>
              </a:gsLst>
              <a:lin ang="10800000" scaled="0"/>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48" name="Group 243">
              <a:extLst>
                <a:ext uri="{FF2B5EF4-FFF2-40B4-BE49-F238E27FC236}">
                  <a16:creationId xmlns:a16="http://schemas.microsoft.com/office/drawing/2014/main" id="{9A924DA1-E3BB-4113-AFEC-6965DBFB1573}"/>
                </a:ext>
              </a:extLst>
            </p:cNvPr>
            <p:cNvGrpSpPr/>
            <p:nvPr/>
          </p:nvGrpSpPr>
          <p:grpSpPr>
            <a:xfrm>
              <a:off x="7331571" y="1206798"/>
              <a:ext cx="2463266" cy="728583"/>
              <a:chOff x="-112813" y="2971805"/>
              <a:chExt cx="5268924" cy="1558438"/>
            </a:xfrm>
            <a:effectLst>
              <a:outerShdw blurRad="63500" sx="102000" sy="102000" algn="ctr" rotWithShape="0">
                <a:prstClr val="black">
                  <a:alpha val="40000"/>
                </a:prstClr>
              </a:outerShdw>
            </a:effectLst>
          </p:grpSpPr>
          <p:sp>
            <p:nvSpPr>
              <p:cNvPr id="249" name="Oval 248">
                <a:extLst>
                  <a:ext uri="{FF2B5EF4-FFF2-40B4-BE49-F238E27FC236}">
                    <a16:creationId xmlns:a16="http://schemas.microsoft.com/office/drawing/2014/main" id="{04E2E583-9B99-4FC6-9B90-5EE5066E8365}"/>
                  </a:ext>
                </a:extLst>
              </p:cNvPr>
              <p:cNvSpPr/>
              <p:nvPr/>
            </p:nvSpPr>
            <p:spPr>
              <a:xfrm>
                <a:off x="1253679" y="2971805"/>
                <a:ext cx="2375808" cy="1558438"/>
              </a:xfrm>
              <a:prstGeom prst="ellipse">
                <a:avLst/>
              </a:prstGeom>
              <a:gradFill>
                <a:gsLst>
                  <a:gs pos="0">
                    <a:srgbClr val="00B050"/>
                  </a:gs>
                  <a:gs pos="100000">
                    <a:srgbClr val="007A37"/>
                  </a:gs>
                </a:gsLst>
                <a:path path="circle">
                  <a:fillToRect l="50000" t="50000" r="50000" b="50000"/>
                </a:path>
              </a:gradFill>
              <a:ln w="12700" cap="flat" cmpd="sng" algn="ctr">
                <a:noFill/>
                <a:prstDash val="solid"/>
                <a:miter lim="800000"/>
              </a:ln>
              <a:effectLst>
                <a:innerShdw blurRad="317500">
                  <a:prstClr val="black"/>
                </a:inn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E418520D-9387-464E-B540-4E770106E9CA}"/>
                  </a:ext>
                </a:extLst>
              </p:cNvPr>
              <p:cNvSpPr/>
              <p:nvPr/>
            </p:nvSpPr>
            <p:spPr>
              <a:xfrm>
                <a:off x="-112813" y="3111592"/>
                <a:ext cx="5268924" cy="1219200"/>
              </a:xfrm>
              <a:prstGeom prst="ellipse">
                <a:avLst/>
              </a:prstGeom>
              <a:gradFill flip="none" rotWithShape="1">
                <a:gsLst>
                  <a:gs pos="0">
                    <a:sysClr val="window" lastClr="FFFFFF">
                      <a:alpha val="94000"/>
                    </a:sysClr>
                  </a:gs>
                  <a:gs pos="86000">
                    <a:sysClr val="window" lastClr="FFFFFF">
                      <a:alpha val="0"/>
                    </a:sysClr>
                  </a:gs>
                </a:gsLst>
                <a:lin ang="5400000" scaled="1"/>
                <a:tileRect/>
              </a:gra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prstClr val="white"/>
                    </a:solidFill>
                    <a:effectLst/>
                    <a:uLnTx/>
                    <a:uFillTx/>
                    <a:latin typeface="Calibri" panose="020F0502020204030204"/>
                    <a:ea typeface="+mn-ea"/>
                    <a:cs typeface="+mn-cs"/>
                  </a:rPr>
                  <a:t>Philadelphia</a:t>
                </a:r>
              </a:p>
            </p:txBody>
          </p:sp>
        </p:grpSp>
      </p:grpSp>
      <p:pic>
        <p:nvPicPr>
          <p:cNvPr id="2" name="Picture 1">
            <a:extLst>
              <a:ext uri="{FF2B5EF4-FFF2-40B4-BE49-F238E27FC236}">
                <a16:creationId xmlns:a16="http://schemas.microsoft.com/office/drawing/2014/main" id="{FF3A5E44-967C-461E-A83F-B063A0931D84}"/>
              </a:ext>
            </a:extLst>
          </p:cNvPr>
          <p:cNvPicPr>
            <a:picLocks noChangeAspect="1"/>
          </p:cNvPicPr>
          <p:nvPr/>
        </p:nvPicPr>
        <p:blipFill>
          <a:blip r:embed="rId3"/>
          <a:stretch>
            <a:fillRect/>
          </a:stretch>
        </p:blipFill>
        <p:spPr>
          <a:xfrm>
            <a:off x="806183" y="1525802"/>
            <a:ext cx="7499617" cy="5169145"/>
          </a:xfrm>
          <a:prstGeom prst="rect">
            <a:avLst/>
          </a:prstGeom>
        </p:spPr>
      </p:pic>
    </p:spTree>
    <p:extLst>
      <p:ext uri="{BB962C8B-B14F-4D97-AF65-F5344CB8AC3E}">
        <p14:creationId xmlns:p14="http://schemas.microsoft.com/office/powerpoint/2010/main" val="3144795579"/>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 name="Rectangle 1">
            <a:extLst>
              <a:ext uri="{FF2B5EF4-FFF2-40B4-BE49-F238E27FC236}">
                <a16:creationId xmlns:a16="http://schemas.microsoft.com/office/drawing/2014/main" id="{1BC20AC5-317B-4BDB-BB69-E97AC0B394F3}"/>
              </a:ext>
            </a:extLst>
          </p:cNvPr>
          <p:cNvSpPr>
            <a:spLocks noGrp="1" noChangeArrowheads="1"/>
          </p:cNvSpPr>
          <p:nvPr>
            <p:ph idx="1"/>
          </p:nvPr>
        </p:nvSpPr>
        <p:spPr bwMode="auto">
          <a:xfrm>
            <a:off x="-76200" y="1994357"/>
            <a:ext cx="9296400" cy="33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52352" rIns="0" bIns="0" numCol="1" anchor="ctr" anchorCtr="0" compatLnSpc="1">
            <a:prstTxWarp prst="textNoShape">
              <a:avLst/>
            </a:prstTxWarp>
            <a:spAutoFit/>
          </a:bodyPr>
          <a:lstStyle/>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1: Energy Efficiency and Sustainability Overview </a:t>
            </a:r>
          </a:p>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2: HVAC Fundamentals</a:t>
            </a:r>
          </a:p>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3: Lighting Fundamentals</a:t>
            </a:r>
          </a:p>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4: Energy Management</a:t>
            </a:r>
          </a:p>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5: Energy Conservation Opportunities</a:t>
            </a:r>
          </a:p>
          <a:p>
            <a:pPr marL="0" indent="0">
              <a:spcBef>
                <a:spcPct val="40000"/>
              </a:spcBef>
            </a:pPr>
            <a:r>
              <a:rPr lang="en-US" altLang="en-US" sz="2000" b="1" kern="1200" dirty="0">
                <a:latin typeface="Arial" pitchFamily="34" charset="0"/>
                <a:cs typeface="Arial" pitchFamily="34" charset="0"/>
              </a:rPr>
              <a:t>Part 6: Indoor Environmental Quality</a:t>
            </a:r>
          </a:p>
          <a:p>
            <a:pPr marL="0" marR="0" lvl="0" indent="0" defTabSz="914400" latinLnBrk="0">
              <a:lnSpc>
                <a:spcPct val="100000"/>
              </a:lnSpc>
              <a:spcBef>
                <a:spcPct val="40000"/>
              </a:spcBef>
              <a:buClrTx/>
              <a:buSzTx/>
              <a:tabLst/>
            </a:pPr>
            <a:r>
              <a:rPr lang="en-US" altLang="en-US" sz="2000" b="1" kern="1200" dirty="0">
                <a:latin typeface="Arial" pitchFamily="34" charset="0"/>
                <a:cs typeface="Arial" pitchFamily="34" charset="0"/>
              </a:rPr>
              <a:t>Part 7: Putting It All Together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440" name="Rectangle 8"/>
          <p:cNvSpPr>
            <a:spLocks noGrp="1" noChangeArrowheads="1"/>
          </p:cNvSpPr>
          <p:nvPr>
            <p:ph type="title"/>
          </p:nvPr>
        </p:nvSpPr>
        <p:spPr/>
        <p:txBody>
          <a:bodyPr lIns="90488" tIns="44450" rIns="90488" bIns="44450" anchor="b"/>
          <a:lstStyle/>
          <a:p>
            <a:r>
              <a:rPr lang="en-US" sz="4400" dirty="0">
                <a:solidFill>
                  <a:schemeClr val="tx1"/>
                </a:solidFill>
              </a:rPr>
              <a:t>Curriculum</a:t>
            </a:r>
            <a:endParaRPr lang="en-US" sz="3600" dirty="0">
              <a:solidFill>
                <a:schemeClr val="tx1"/>
              </a:solidFill>
            </a:endParaRPr>
          </a:p>
        </p:txBody>
      </p:sp>
      <p:sp>
        <p:nvSpPr>
          <p:cNvPr id="18441" name="Rectangle 9"/>
          <p:cNvSpPr>
            <a:spLocks noChangeArrowheads="1"/>
          </p:cNvSpPr>
          <p:nvPr/>
        </p:nvSpPr>
        <p:spPr bwMode="auto">
          <a:xfrm>
            <a:off x="304800" y="1981200"/>
            <a:ext cx="8382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spcBef>
                <a:spcPct val="40000"/>
              </a:spcBef>
            </a:pPr>
            <a:endParaRPr lang="en-US" b="1" dirty="0">
              <a:latin typeface="Arial" pitchFamily="34" charset="0"/>
            </a:endParaRPr>
          </a:p>
        </p:txBody>
      </p:sp>
    </p:spTree>
  </p:cSld>
  <p:clrMapOvr>
    <a:masterClrMapping/>
  </p:clrMapOvr>
  <p:transition spd="slow" advTm="30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06D1-6883-F1C6-563B-C75FF9D1D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4342B0-7698-7D1F-46E6-13D8F1AE8EED}"/>
              </a:ext>
            </a:extLst>
          </p:cNvPr>
          <p:cNvSpPr>
            <a:spLocks noGrp="1"/>
          </p:cNvSpPr>
          <p:nvPr>
            <p:ph type="title"/>
          </p:nvPr>
        </p:nvSpPr>
        <p:spPr>
          <a:xfrm>
            <a:off x="772547" y="6248108"/>
            <a:ext cx="7897906" cy="485689"/>
          </a:xfrm>
        </p:spPr>
        <p:txBody>
          <a:bodyPr>
            <a:normAutofit/>
          </a:bodyPr>
          <a:lstStyle/>
          <a:p>
            <a:r>
              <a:rPr lang="en-US" sz="900" b="0" dirty="0"/>
              <a:t>Source: https://www.chicago.gov/content/dam/city/progs/env/Energy-Benchmark-Reports/2021%20Chicago%20Energy%20Benchmarking%20Report.pdf</a:t>
            </a:r>
          </a:p>
        </p:txBody>
      </p:sp>
      <p:sp>
        <p:nvSpPr>
          <p:cNvPr id="4" name="Title 1">
            <a:extLst>
              <a:ext uri="{FF2B5EF4-FFF2-40B4-BE49-F238E27FC236}">
                <a16:creationId xmlns:a16="http://schemas.microsoft.com/office/drawing/2014/main" id="{C1DEC2B3-4D72-81A2-0A58-C07E776117F2}"/>
              </a:ext>
            </a:extLst>
          </p:cNvPr>
          <p:cNvSpPr txBox="1">
            <a:spLocks/>
          </p:cNvSpPr>
          <p:nvPr/>
        </p:nvSpPr>
        <p:spPr>
          <a:xfrm>
            <a:off x="381000" y="213744"/>
            <a:ext cx="7010400" cy="9567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1800" kern="1200">
                <a:solidFill>
                  <a:schemeClr val="bg1"/>
                </a:solidFill>
                <a:latin typeface="+mj-lt"/>
                <a:ea typeface="+mj-ea"/>
                <a:cs typeface="+mj-cs"/>
              </a:defRPr>
            </a:lvl1pPr>
          </a:lstStyle>
          <a:p>
            <a:pPr algn="l"/>
            <a:r>
              <a:rPr lang="en-US" sz="4000" b="1" dirty="0">
                <a:solidFill>
                  <a:schemeClr val="tx2"/>
                </a:solidFill>
              </a:rPr>
              <a:t>Chicago’s Benchmarking Policy Results</a:t>
            </a:r>
            <a:br>
              <a:rPr lang="en-US" sz="4000" b="1" dirty="0">
                <a:solidFill>
                  <a:schemeClr val="tx2"/>
                </a:solidFill>
              </a:rPr>
            </a:br>
            <a:endParaRPr lang="en-US" sz="4000" b="1" dirty="0">
              <a:solidFill>
                <a:schemeClr val="tx2"/>
              </a:solidFill>
            </a:endParaRPr>
          </a:p>
        </p:txBody>
      </p:sp>
      <p:sp>
        <p:nvSpPr>
          <p:cNvPr id="3" name="TextBox 2">
            <a:extLst>
              <a:ext uri="{FF2B5EF4-FFF2-40B4-BE49-F238E27FC236}">
                <a16:creationId xmlns:a16="http://schemas.microsoft.com/office/drawing/2014/main" id="{7561EE5A-F14A-D5CF-0230-0FF95B1CDB3A}"/>
              </a:ext>
            </a:extLst>
          </p:cNvPr>
          <p:cNvSpPr txBox="1"/>
          <p:nvPr/>
        </p:nvSpPr>
        <p:spPr>
          <a:xfrm>
            <a:off x="861531" y="1549231"/>
            <a:ext cx="7229415" cy="369332"/>
          </a:xfrm>
          <a:prstGeom prst="rect">
            <a:avLst/>
          </a:prstGeom>
          <a:noFill/>
        </p:spPr>
        <p:txBody>
          <a:bodyPr wrap="none" rtlCol="0">
            <a:spAutoFit/>
          </a:bodyPr>
          <a:lstStyle/>
          <a:p>
            <a:r>
              <a:rPr lang="en-US" sz="1800" dirty="0">
                <a:latin typeface="+mn-lt"/>
              </a:rPr>
              <a:t>ENERGY STAR Scores by Building Sector Reported from 2019-2021</a:t>
            </a:r>
          </a:p>
        </p:txBody>
      </p:sp>
      <p:pic>
        <p:nvPicPr>
          <p:cNvPr id="7" name="Picture 6" descr="A graph of energy star score&#10;&#10;Description automatically generated">
            <a:extLst>
              <a:ext uri="{FF2B5EF4-FFF2-40B4-BE49-F238E27FC236}">
                <a16:creationId xmlns:a16="http://schemas.microsoft.com/office/drawing/2014/main" id="{A2A9F62E-7D02-A961-FAE9-0ABF41B8A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25" y="1918563"/>
            <a:ext cx="7866628" cy="4523310"/>
          </a:xfrm>
          <a:prstGeom prst="rect">
            <a:avLst/>
          </a:prstGeom>
        </p:spPr>
      </p:pic>
    </p:spTree>
    <p:extLst>
      <p:ext uri="{BB962C8B-B14F-4D97-AF65-F5344CB8AC3E}">
        <p14:creationId xmlns:p14="http://schemas.microsoft.com/office/powerpoint/2010/main" val="1384616163"/>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p:txBody>
          <a:bodyPr/>
          <a:lstStyle/>
          <a:p>
            <a:pPr lvl="0"/>
            <a:r>
              <a:rPr lang="en-US" dirty="0"/>
              <a:t>“If you don’t need it, turn it _______.”</a:t>
            </a:r>
          </a:p>
          <a:p>
            <a:pPr lvl="0"/>
            <a:endParaRPr lang="en-US" dirty="0"/>
          </a:p>
          <a:p>
            <a:pPr marL="514350" lvl="0" indent="-514350">
              <a:buFont typeface="+mj-lt"/>
              <a:buAutoNum type="alphaLcPeriod"/>
            </a:pPr>
            <a:r>
              <a:rPr lang="en-US" dirty="0"/>
              <a:t>On </a:t>
            </a:r>
          </a:p>
          <a:p>
            <a:pPr marL="514350" lvl="0" indent="-514350">
              <a:buFont typeface="+mj-lt"/>
              <a:buAutoNum type="alphaLcPeriod"/>
            </a:pPr>
            <a:r>
              <a:rPr lang="en-US" dirty="0"/>
              <a:t>Off</a:t>
            </a:r>
          </a:p>
          <a:p>
            <a:pPr marL="514350" lvl="0" indent="-514350">
              <a:buFont typeface="+mj-lt"/>
              <a:buAutoNum type="alphaLcPeriod"/>
            </a:pPr>
            <a:r>
              <a:rPr lang="en-US" dirty="0"/>
              <a:t>Up</a:t>
            </a:r>
          </a:p>
          <a:p>
            <a:pPr marL="514350" lvl="0" indent="-514350">
              <a:buFont typeface="+mj-lt"/>
              <a:buAutoNum type="alphaLcPeriod"/>
            </a:pPr>
            <a:r>
              <a:rPr lang="en-US" dirty="0"/>
              <a:t>Around</a:t>
            </a:r>
          </a:p>
          <a:p>
            <a:endParaRPr lang="en-US" dirty="0"/>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tx1"/>
                </a:solidFill>
              </a:rPr>
              <a:t>Check Your Knowledge</a:t>
            </a:r>
          </a:p>
        </p:txBody>
      </p:sp>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GB" sz="1350" dirty="0">
                  <a:solidFill>
                    <a:prstClr val="white"/>
                  </a:solidFill>
                  <a:latin typeface="Calibri" panose="020F0502020204030204"/>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dirty="0">
                      <a:solidFill>
                        <a:prstClr val="white"/>
                      </a:solidFill>
                      <a:latin typeface="Calibri" panose="020F0502020204030204"/>
                    </a:endParaRPr>
                  </a:p>
                </p:txBody>
              </p:sp>
            </p:grpSp>
          </p:grpSp>
        </p:grpSp>
      </p:grpSp>
      <p:sp>
        <p:nvSpPr>
          <p:cNvPr id="16" name="Oval 15">
            <a:extLst>
              <a:ext uri="{FF2B5EF4-FFF2-40B4-BE49-F238E27FC236}">
                <a16:creationId xmlns:a16="http://schemas.microsoft.com/office/drawing/2014/main" id="{F024A1D3-92ED-4311-90C4-3B8BEC1B36A8}"/>
              </a:ext>
            </a:extLst>
          </p:cNvPr>
          <p:cNvSpPr/>
          <p:nvPr/>
        </p:nvSpPr>
        <p:spPr bwMode="auto">
          <a:xfrm>
            <a:off x="1184052" y="3311220"/>
            <a:ext cx="797147" cy="651180"/>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62E4C167-D8D7-4715-89BD-43FDEED82DAE}"/>
              </a:ext>
            </a:extLst>
          </p:cNvPr>
          <p:cNvSpPr/>
          <p:nvPr/>
        </p:nvSpPr>
        <p:spPr bwMode="auto">
          <a:xfrm>
            <a:off x="1184052" y="3311220"/>
            <a:ext cx="797147" cy="651180"/>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769562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2">
            <a:extLst>
              <a:ext uri="{FF2B5EF4-FFF2-40B4-BE49-F238E27FC236}">
                <a16:creationId xmlns:a16="http://schemas.microsoft.com/office/drawing/2014/main" id="{C9CED5E8-E35F-44C8-8112-7228BBE42D74}"/>
              </a:ext>
            </a:extLst>
          </p:cNvPr>
          <p:cNvSpPr>
            <a:spLocks noGrp="1" noChangeArrowheads="1"/>
          </p:cNvSpPr>
          <p:nvPr>
            <p:ph type="title"/>
          </p:nvPr>
        </p:nvSpPr>
        <p:spPr/>
        <p:txBody>
          <a:bodyPr/>
          <a:lstStyle/>
          <a:p>
            <a:r>
              <a:rPr lang="en-US" altLang="en-US" sz="3200" dirty="0"/>
              <a:t>Building a Plan for Your Facilities</a:t>
            </a:r>
          </a:p>
        </p:txBody>
      </p:sp>
      <p:graphicFrame>
        <p:nvGraphicFramePr>
          <p:cNvPr id="6" name="Diagram 5">
            <a:extLst>
              <a:ext uri="{FF2B5EF4-FFF2-40B4-BE49-F238E27FC236}">
                <a16:creationId xmlns:a16="http://schemas.microsoft.com/office/drawing/2014/main" id="{B4631A00-1115-4A08-A17A-802BA0E6B9F9}"/>
              </a:ext>
            </a:extLst>
          </p:cNvPr>
          <p:cNvGraphicFramePr/>
          <p:nvPr>
            <p:extLst>
              <p:ext uri="{D42A27DB-BD31-4B8C-83A1-F6EECF244321}">
                <p14:modId xmlns:p14="http://schemas.microsoft.com/office/powerpoint/2010/main" val="462758082"/>
              </p:ext>
            </p:extLst>
          </p:nvPr>
        </p:nvGraphicFramePr>
        <p:xfrm>
          <a:off x="1941277" y="1763251"/>
          <a:ext cx="6441999" cy="343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8509765F-ECB5-E492-FB02-5EFCE7ABF304}"/>
              </a:ext>
            </a:extLst>
          </p:cNvPr>
          <p:cNvGrpSpPr/>
          <p:nvPr/>
        </p:nvGrpSpPr>
        <p:grpSpPr>
          <a:xfrm>
            <a:off x="838200" y="1806749"/>
            <a:ext cx="1135841" cy="3527251"/>
            <a:chOff x="1294856" y="1730549"/>
            <a:chExt cx="1135841" cy="3527251"/>
          </a:xfrm>
        </p:grpSpPr>
        <p:pic>
          <p:nvPicPr>
            <p:cNvPr id="10" name="Picture 9">
              <a:extLst>
                <a:ext uri="{FF2B5EF4-FFF2-40B4-BE49-F238E27FC236}">
                  <a16:creationId xmlns:a16="http://schemas.microsoft.com/office/drawing/2014/main" id="{418D8FAD-348A-44DD-98BA-799ACC481F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5401" y="3505200"/>
              <a:ext cx="1135296" cy="1752600"/>
            </a:xfrm>
            <a:prstGeom prst="rect">
              <a:avLst/>
            </a:prstGeom>
          </p:spPr>
        </p:pic>
        <p:pic>
          <p:nvPicPr>
            <p:cNvPr id="2" name="Picture 1">
              <a:extLst>
                <a:ext uri="{FF2B5EF4-FFF2-40B4-BE49-F238E27FC236}">
                  <a16:creationId xmlns:a16="http://schemas.microsoft.com/office/drawing/2014/main" id="{65DE3D0A-CCE1-1FC4-8881-4CC907984E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4856" y="1730549"/>
              <a:ext cx="1135296" cy="1752600"/>
            </a:xfrm>
            <a:prstGeom prst="rect">
              <a:avLst/>
            </a:prstGeom>
          </p:spPr>
        </p:pic>
      </p:grpSp>
    </p:spTree>
    <p:extLst>
      <p:ext uri="{BB962C8B-B14F-4D97-AF65-F5344CB8AC3E}">
        <p14:creationId xmlns:p14="http://schemas.microsoft.com/office/powerpoint/2010/main" val="2276138235"/>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0875"/>
            <a:ext cx="7543800" cy="1143000"/>
          </a:xfrm>
        </p:spPr>
        <p:txBody>
          <a:bodyPr>
            <a:noAutofit/>
          </a:bodyPr>
          <a:lstStyle/>
          <a:p>
            <a:pPr algn="l"/>
            <a:r>
              <a:rPr lang="en-US" sz="3000" dirty="0"/>
              <a:t>Starting with the end in mind…</a:t>
            </a:r>
          </a:p>
        </p:txBody>
      </p:sp>
      <p:sp>
        <p:nvSpPr>
          <p:cNvPr id="7" name="Rectangle 2">
            <a:extLst>
              <a:ext uri="{FF2B5EF4-FFF2-40B4-BE49-F238E27FC236}">
                <a16:creationId xmlns:a16="http://schemas.microsoft.com/office/drawing/2014/main" id="{2BBB97AA-624B-4CFD-A96B-9D4CC5561912}"/>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altLang="en-US" sz="3200" kern="0" dirty="0"/>
              <a:t>Building a Plan for Your Facilities</a:t>
            </a:r>
          </a:p>
        </p:txBody>
      </p:sp>
      <p:grpSp>
        <p:nvGrpSpPr>
          <p:cNvPr id="8" name="Group 7">
            <a:extLst>
              <a:ext uri="{FF2B5EF4-FFF2-40B4-BE49-F238E27FC236}">
                <a16:creationId xmlns:a16="http://schemas.microsoft.com/office/drawing/2014/main" id="{1B5083AB-7182-4D95-BAC9-63C2C61AD416}"/>
              </a:ext>
            </a:extLst>
          </p:cNvPr>
          <p:cNvGrpSpPr/>
          <p:nvPr/>
        </p:nvGrpSpPr>
        <p:grpSpPr>
          <a:xfrm>
            <a:off x="0" y="1981200"/>
            <a:ext cx="8936182" cy="4105456"/>
            <a:chOff x="-705675" y="1184797"/>
            <a:chExt cx="9529055" cy="4105456"/>
          </a:xfrm>
        </p:grpSpPr>
        <p:grpSp>
          <p:nvGrpSpPr>
            <p:cNvPr id="9" name="Group 8">
              <a:extLst>
                <a:ext uri="{FF2B5EF4-FFF2-40B4-BE49-F238E27FC236}">
                  <a16:creationId xmlns:a16="http://schemas.microsoft.com/office/drawing/2014/main" id="{1C0AF20D-FA9C-4C1C-95C8-688F649590EF}"/>
                </a:ext>
              </a:extLst>
            </p:cNvPr>
            <p:cNvGrpSpPr/>
            <p:nvPr/>
          </p:nvGrpSpPr>
          <p:grpSpPr>
            <a:xfrm>
              <a:off x="4931075" y="1184797"/>
              <a:ext cx="3892305" cy="2839572"/>
              <a:chOff x="6574767" y="436729"/>
              <a:chExt cx="5189740" cy="3786096"/>
            </a:xfrm>
          </p:grpSpPr>
          <p:grpSp>
            <p:nvGrpSpPr>
              <p:cNvPr id="21" name="Group 20">
                <a:extLst>
                  <a:ext uri="{FF2B5EF4-FFF2-40B4-BE49-F238E27FC236}">
                    <a16:creationId xmlns:a16="http://schemas.microsoft.com/office/drawing/2014/main" id="{75ABD3A8-8480-4155-8D12-494C40540F37}"/>
                  </a:ext>
                </a:extLst>
              </p:cNvPr>
              <p:cNvGrpSpPr/>
              <p:nvPr/>
            </p:nvGrpSpPr>
            <p:grpSpPr>
              <a:xfrm>
                <a:off x="7981281" y="436729"/>
                <a:ext cx="3783226" cy="3786096"/>
                <a:chOff x="7981281" y="436729"/>
                <a:chExt cx="3783226" cy="3786096"/>
              </a:xfrm>
            </p:grpSpPr>
            <p:sp>
              <p:nvSpPr>
                <p:cNvPr id="23" name="Freeform 25">
                  <a:extLst>
                    <a:ext uri="{FF2B5EF4-FFF2-40B4-BE49-F238E27FC236}">
                      <a16:creationId xmlns:a16="http://schemas.microsoft.com/office/drawing/2014/main" id="{651214DD-C8D0-4842-982F-8DA844475920}"/>
                    </a:ext>
                  </a:extLst>
                </p:cNvPr>
                <p:cNvSpPr/>
                <p:nvPr/>
              </p:nvSpPr>
              <p:spPr>
                <a:xfrm>
                  <a:off x="9338721" y="1795606"/>
                  <a:ext cx="1068350" cy="1068350"/>
                </a:xfrm>
                <a:custGeom>
                  <a:avLst/>
                  <a:gdLst>
                    <a:gd name="connsiteX0" fmla="*/ 433693 w 867386"/>
                    <a:gd name="connsiteY0" fmla="*/ 0 h 867386"/>
                    <a:gd name="connsiteX1" fmla="*/ 867386 w 867386"/>
                    <a:gd name="connsiteY1" fmla="*/ 433693 h 867386"/>
                    <a:gd name="connsiteX2" fmla="*/ 433693 w 867386"/>
                    <a:gd name="connsiteY2" fmla="*/ 867386 h 867386"/>
                    <a:gd name="connsiteX3" fmla="*/ 346289 w 867386"/>
                    <a:gd name="connsiteY3" fmla="*/ 858575 h 867386"/>
                    <a:gd name="connsiteX4" fmla="*/ 344819 w 867386"/>
                    <a:gd name="connsiteY4" fmla="*/ 858119 h 867386"/>
                    <a:gd name="connsiteX5" fmla="*/ 355728 w 867386"/>
                    <a:gd name="connsiteY5" fmla="*/ 606026 h 867386"/>
                    <a:gd name="connsiteX6" fmla="*/ 152089 w 867386"/>
                    <a:gd name="connsiteY6" fmla="*/ 761040 h 867386"/>
                    <a:gd name="connsiteX7" fmla="*/ 127026 w 867386"/>
                    <a:gd name="connsiteY7" fmla="*/ 740360 h 867386"/>
                    <a:gd name="connsiteX8" fmla="*/ 0 w 867386"/>
                    <a:gd name="connsiteY8" fmla="*/ 433693 h 867386"/>
                    <a:gd name="connsiteX9" fmla="*/ 8811 w 867386"/>
                    <a:gd name="connsiteY9" fmla="*/ 346289 h 867386"/>
                    <a:gd name="connsiteX10" fmla="*/ 24433 w 867386"/>
                    <a:gd name="connsiteY10" fmla="*/ 295962 h 867386"/>
                    <a:gd name="connsiteX11" fmla="*/ 399761 w 867386"/>
                    <a:gd name="connsiteY11" fmla="*/ 550679 h 867386"/>
                    <a:gd name="connsiteX12" fmla="*/ 492263 w 867386"/>
                    <a:gd name="connsiteY12" fmla="*/ 414376 h 867386"/>
                    <a:gd name="connsiteX13" fmla="*/ 106144 w 867386"/>
                    <a:gd name="connsiteY13" fmla="*/ 152335 h 867386"/>
                    <a:gd name="connsiteX14" fmla="*/ 127026 w 867386"/>
                    <a:gd name="connsiteY14" fmla="*/ 127026 h 867386"/>
                    <a:gd name="connsiteX15" fmla="*/ 433693 w 867386"/>
                    <a:gd name="connsiteY15" fmla="*/ 0 h 8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386" h="867386">
                      <a:moveTo>
                        <a:pt x="433693" y="0"/>
                      </a:moveTo>
                      <a:cubicBezTo>
                        <a:pt x="673215" y="0"/>
                        <a:pt x="867386" y="194171"/>
                        <a:pt x="867386" y="433693"/>
                      </a:cubicBezTo>
                      <a:cubicBezTo>
                        <a:pt x="867386" y="673215"/>
                        <a:pt x="673215" y="867386"/>
                        <a:pt x="433693" y="867386"/>
                      </a:cubicBezTo>
                      <a:cubicBezTo>
                        <a:pt x="403753" y="867386"/>
                        <a:pt x="374521" y="864352"/>
                        <a:pt x="346289" y="858575"/>
                      </a:cubicBezTo>
                      <a:lnTo>
                        <a:pt x="344819" y="858119"/>
                      </a:lnTo>
                      <a:lnTo>
                        <a:pt x="355728" y="606026"/>
                      </a:lnTo>
                      <a:lnTo>
                        <a:pt x="152089" y="761040"/>
                      </a:lnTo>
                      <a:lnTo>
                        <a:pt x="127026" y="740360"/>
                      </a:lnTo>
                      <a:cubicBezTo>
                        <a:pt x="48543" y="661877"/>
                        <a:pt x="0" y="553454"/>
                        <a:pt x="0" y="433693"/>
                      </a:cubicBezTo>
                      <a:cubicBezTo>
                        <a:pt x="0" y="403753"/>
                        <a:pt x="3034" y="374521"/>
                        <a:pt x="8811" y="346289"/>
                      </a:cubicBezTo>
                      <a:lnTo>
                        <a:pt x="24433" y="295962"/>
                      </a:lnTo>
                      <a:lnTo>
                        <a:pt x="399761" y="550679"/>
                      </a:lnTo>
                      <a:lnTo>
                        <a:pt x="492263" y="414376"/>
                      </a:lnTo>
                      <a:lnTo>
                        <a:pt x="106144" y="152335"/>
                      </a:lnTo>
                      <a:lnTo>
                        <a:pt x="127026" y="127026"/>
                      </a:lnTo>
                      <a:cubicBezTo>
                        <a:pt x="205509" y="48543"/>
                        <a:pt x="313932" y="0"/>
                        <a:pt x="433693" y="0"/>
                      </a:cubicBezTo>
                      <a:close/>
                    </a:path>
                  </a:pathLst>
                </a:custGeom>
                <a:solidFill>
                  <a:srgbClr val="E6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4" name="Freeform 46">
                  <a:extLst>
                    <a:ext uri="{FF2B5EF4-FFF2-40B4-BE49-F238E27FC236}">
                      <a16:creationId xmlns:a16="http://schemas.microsoft.com/office/drawing/2014/main" id="{A38C1EE0-65B6-4F0D-891B-9409994A983A}"/>
                    </a:ext>
                  </a:extLst>
                </p:cNvPr>
                <p:cNvSpPr/>
                <p:nvPr/>
              </p:nvSpPr>
              <p:spPr>
                <a:xfrm>
                  <a:off x="7981281" y="436729"/>
                  <a:ext cx="3783226" cy="3786096"/>
                </a:xfrm>
                <a:custGeom>
                  <a:avLst/>
                  <a:gdLst>
                    <a:gd name="connsiteX0" fmla="*/ 251530 w 3783226"/>
                    <a:gd name="connsiteY0" fmla="*/ 952457 h 3786096"/>
                    <a:gd name="connsiteX1" fmla="*/ 719644 w 3783226"/>
                    <a:gd name="connsiteY1" fmla="*/ 1270144 h 3786096"/>
                    <a:gd name="connsiteX2" fmla="*/ 668752 w 3783226"/>
                    <a:gd name="connsiteY2" fmla="*/ 1375901 h 3786096"/>
                    <a:gd name="connsiteX3" fmla="*/ 564457 w 3783226"/>
                    <a:gd name="connsiteY3" fmla="*/ 1893048 h 3786096"/>
                    <a:gd name="connsiteX4" fmla="*/ 1149587 w 3783226"/>
                    <a:gd name="connsiteY4" fmla="*/ 2994736 h 3786096"/>
                    <a:gd name="connsiteX5" fmla="*/ 1175344 w 3783226"/>
                    <a:gd name="connsiteY5" fmla="*/ 3010401 h 3786096"/>
                    <a:gd name="connsiteX6" fmla="*/ 912064 w 3783226"/>
                    <a:gd name="connsiteY6" fmla="*/ 3510258 h 3786096"/>
                    <a:gd name="connsiteX7" fmla="*/ 833994 w 3783226"/>
                    <a:gd name="connsiteY7" fmla="*/ 3462793 h 3786096"/>
                    <a:gd name="connsiteX8" fmla="*/ 0 w 3783226"/>
                    <a:gd name="connsiteY8" fmla="*/ 1893048 h 3786096"/>
                    <a:gd name="connsiteX9" fmla="*/ 228309 w 3783226"/>
                    <a:gd name="connsiteY9" fmla="*/ 990709 h 3786096"/>
                    <a:gd name="connsiteX10" fmla="*/ 1891613 w 3783226"/>
                    <a:gd name="connsiteY10" fmla="*/ 0 h 3786096"/>
                    <a:gd name="connsiteX11" fmla="*/ 3783226 w 3783226"/>
                    <a:gd name="connsiteY11" fmla="*/ 1893048 h 3786096"/>
                    <a:gd name="connsiteX12" fmla="*/ 1891613 w 3783226"/>
                    <a:gd name="connsiteY12" fmla="*/ 3786096 h 3786096"/>
                    <a:gd name="connsiteX13" fmla="*/ 1155312 w 3783226"/>
                    <a:gd name="connsiteY13" fmla="*/ 3637331 h 3786096"/>
                    <a:gd name="connsiteX14" fmla="*/ 1134627 w 3783226"/>
                    <a:gd name="connsiteY14" fmla="*/ 3627359 h 3786096"/>
                    <a:gd name="connsiteX15" fmla="*/ 1398740 w 3783226"/>
                    <a:gd name="connsiteY15" fmla="*/ 3125921 h 3786096"/>
                    <a:gd name="connsiteX16" fmla="*/ 1496957 w 3783226"/>
                    <a:gd name="connsiteY16" fmla="*/ 3161908 h 3786096"/>
                    <a:gd name="connsiteX17" fmla="*/ 1891613 w 3783226"/>
                    <a:gd name="connsiteY17" fmla="*/ 3221639 h 3786096"/>
                    <a:gd name="connsiteX18" fmla="*/ 3218769 w 3783226"/>
                    <a:gd name="connsiteY18" fmla="*/ 1893048 h 3786096"/>
                    <a:gd name="connsiteX19" fmla="*/ 1891613 w 3783226"/>
                    <a:gd name="connsiteY19" fmla="*/ 564457 h 3786096"/>
                    <a:gd name="connsiteX20" fmla="*/ 867515 w 3783226"/>
                    <a:gd name="connsiteY20" fmla="*/ 1047941 h 3786096"/>
                    <a:gd name="connsiteX21" fmla="*/ 829172 w 3783226"/>
                    <a:gd name="connsiteY21" fmla="*/ 1099273 h 3786096"/>
                    <a:gd name="connsiteX22" fmla="*/ 362143 w 3783226"/>
                    <a:gd name="connsiteY22" fmla="*/ 782321 h 3786096"/>
                    <a:gd name="connsiteX23" fmla="*/ 431953 w 3783226"/>
                    <a:gd name="connsiteY23" fmla="*/ 688894 h 3786096"/>
                    <a:gd name="connsiteX24" fmla="*/ 1891613 w 3783226"/>
                    <a:gd name="connsiteY24" fmla="*/ 0 h 378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3226" h="3786096">
                      <a:moveTo>
                        <a:pt x="251530" y="952457"/>
                      </a:moveTo>
                      <a:lnTo>
                        <a:pt x="719644" y="1270144"/>
                      </a:lnTo>
                      <a:lnTo>
                        <a:pt x="668752" y="1375901"/>
                      </a:lnTo>
                      <a:cubicBezTo>
                        <a:pt x="601594" y="1534851"/>
                        <a:pt x="564457" y="1709608"/>
                        <a:pt x="564457" y="1893048"/>
                      </a:cubicBezTo>
                      <a:cubicBezTo>
                        <a:pt x="564457" y="2351648"/>
                        <a:pt x="796562" y="2755979"/>
                        <a:pt x="1149587" y="2994736"/>
                      </a:cubicBezTo>
                      <a:lnTo>
                        <a:pt x="1175344" y="3010401"/>
                      </a:lnTo>
                      <a:lnTo>
                        <a:pt x="912064" y="3510258"/>
                      </a:lnTo>
                      <a:lnTo>
                        <a:pt x="833994" y="3462793"/>
                      </a:lnTo>
                      <a:cubicBezTo>
                        <a:pt x="330822" y="3122599"/>
                        <a:pt x="0" y="2546487"/>
                        <a:pt x="0" y="1893048"/>
                      </a:cubicBezTo>
                      <a:cubicBezTo>
                        <a:pt x="0" y="1566329"/>
                        <a:pt x="82706" y="1258941"/>
                        <a:pt x="228309" y="990709"/>
                      </a:cubicBezTo>
                      <a:close/>
                      <a:moveTo>
                        <a:pt x="1891613" y="0"/>
                      </a:moveTo>
                      <a:cubicBezTo>
                        <a:pt x="2936322" y="0"/>
                        <a:pt x="3783226" y="847546"/>
                        <a:pt x="3783226" y="1893048"/>
                      </a:cubicBezTo>
                      <a:cubicBezTo>
                        <a:pt x="3783226" y="2938550"/>
                        <a:pt x="2936322" y="3786096"/>
                        <a:pt x="1891613" y="3786096"/>
                      </a:cubicBezTo>
                      <a:cubicBezTo>
                        <a:pt x="1630436" y="3786096"/>
                        <a:pt x="1381621" y="3733125"/>
                        <a:pt x="1155312" y="3637331"/>
                      </a:cubicBezTo>
                      <a:lnTo>
                        <a:pt x="1134627" y="3627359"/>
                      </a:lnTo>
                      <a:lnTo>
                        <a:pt x="1398740" y="3125921"/>
                      </a:lnTo>
                      <a:lnTo>
                        <a:pt x="1496957" y="3161908"/>
                      </a:lnTo>
                      <a:cubicBezTo>
                        <a:pt x="1621629" y="3200727"/>
                        <a:pt x="1754181" y="3221639"/>
                        <a:pt x="1891613" y="3221639"/>
                      </a:cubicBezTo>
                      <a:cubicBezTo>
                        <a:pt x="2624581" y="3221639"/>
                        <a:pt x="3218769" y="2626808"/>
                        <a:pt x="3218769" y="1893048"/>
                      </a:cubicBezTo>
                      <a:cubicBezTo>
                        <a:pt x="3218769" y="1159288"/>
                        <a:pt x="2624581" y="564457"/>
                        <a:pt x="1891613" y="564457"/>
                      </a:cubicBezTo>
                      <a:cubicBezTo>
                        <a:pt x="1479319" y="564457"/>
                        <a:pt x="1110935" y="752666"/>
                        <a:pt x="867515" y="1047941"/>
                      </a:cubicBezTo>
                      <a:lnTo>
                        <a:pt x="829172" y="1099273"/>
                      </a:lnTo>
                      <a:lnTo>
                        <a:pt x="362143" y="782321"/>
                      </a:lnTo>
                      <a:lnTo>
                        <a:pt x="431953" y="688894"/>
                      </a:lnTo>
                      <a:cubicBezTo>
                        <a:pt x="778903" y="268170"/>
                        <a:pt x="1303964" y="0"/>
                        <a:pt x="1891613" y="0"/>
                      </a:cubicBezTo>
                      <a:close/>
                    </a:path>
                  </a:pathLst>
                </a:custGeom>
                <a:solidFill>
                  <a:srgbClr val="E6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22" name="Freeform 27">
                <a:extLst>
                  <a:ext uri="{FF2B5EF4-FFF2-40B4-BE49-F238E27FC236}">
                    <a16:creationId xmlns:a16="http://schemas.microsoft.com/office/drawing/2014/main" id="{BA5A3052-C090-4249-9683-002FDF554478}"/>
                  </a:ext>
                </a:extLst>
              </p:cNvPr>
              <p:cNvSpPr/>
              <p:nvPr/>
            </p:nvSpPr>
            <p:spPr>
              <a:xfrm rot="2049772">
                <a:off x="6574767" y="837502"/>
                <a:ext cx="3592834" cy="1060413"/>
              </a:xfrm>
              <a:custGeom>
                <a:avLst/>
                <a:gdLst>
                  <a:gd name="connsiteX0" fmla="*/ 143148 w 2916998"/>
                  <a:gd name="connsiteY0" fmla="*/ 883 h 860942"/>
                  <a:gd name="connsiteX1" fmla="*/ 825698 w 2916998"/>
                  <a:gd name="connsiteY1" fmla="*/ 0 h 860942"/>
                  <a:gd name="connsiteX2" fmla="*/ 1129745 w 2916998"/>
                  <a:gd name="connsiteY2" fmla="*/ 367862 h 860942"/>
                  <a:gd name="connsiteX3" fmla="*/ 2916998 w 2916998"/>
                  <a:gd name="connsiteY3" fmla="*/ 367862 h 860942"/>
                  <a:gd name="connsiteX4" fmla="*/ 2916998 w 2916998"/>
                  <a:gd name="connsiteY4" fmla="*/ 483386 h 860942"/>
                  <a:gd name="connsiteX5" fmla="*/ 1119080 w 2916998"/>
                  <a:gd name="connsiteY5" fmla="*/ 483386 h 860942"/>
                  <a:gd name="connsiteX6" fmla="*/ 1118247 w 2916998"/>
                  <a:gd name="connsiteY6" fmla="*/ 488531 h 860942"/>
                  <a:gd name="connsiteX7" fmla="*/ 826421 w 2916998"/>
                  <a:gd name="connsiteY7" fmla="*/ 855168 h 860942"/>
                  <a:gd name="connsiteX8" fmla="*/ 126490 w 2916998"/>
                  <a:gd name="connsiteY8" fmla="*/ 860942 h 860942"/>
                  <a:gd name="connsiteX9" fmla="*/ 333648 w 2916998"/>
                  <a:gd name="connsiteY9" fmla="*/ 495621 h 860942"/>
                  <a:gd name="connsiteX10" fmla="*/ 336906 w 2916998"/>
                  <a:gd name="connsiteY10" fmla="*/ 483386 h 860942"/>
                  <a:gd name="connsiteX11" fmla="*/ 0 w 2916998"/>
                  <a:gd name="connsiteY11" fmla="*/ 483386 h 860942"/>
                  <a:gd name="connsiteX12" fmla="*/ 0 w 2916998"/>
                  <a:gd name="connsiteY12" fmla="*/ 367862 h 860942"/>
                  <a:gd name="connsiteX13" fmla="*/ 355266 w 2916998"/>
                  <a:gd name="connsiteY13" fmla="*/ 367862 h 86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6998" h="860942">
                    <a:moveTo>
                      <a:pt x="143148" y="883"/>
                    </a:moveTo>
                    <a:lnTo>
                      <a:pt x="825698" y="0"/>
                    </a:lnTo>
                    <a:lnTo>
                      <a:pt x="1129745" y="367862"/>
                    </a:lnTo>
                    <a:lnTo>
                      <a:pt x="2916998" y="367862"/>
                    </a:lnTo>
                    <a:lnTo>
                      <a:pt x="2916998" y="483386"/>
                    </a:lnTo>
                    <a:lnTo>
                      <a:pt x="1119080" y="483386"/>
                    </a:lnTo>
                    <a:lnTo>
                      <a:pt x="1118247" y="488531"/>
                    </a:lnTo>
                    <a:lnTo>
                      <a:pt x="826421" y="855168"/>
                    </a:lnTo>
                    <a:lnTo>
                      <a:pt x="126490" y="860942"/>
                    </a:lnTo>
                    <a:lnTo>
                      <a:pt x="333648" y="495621"/>
                    </a:lnTo>
                    <a:lnTo>
                      <a:pt x="336906" y="483386"/>
                    </a:lnTo>
                    <a:lnTo>
                      <a:pt x="0" y="483386"/>
                    </a:lnTo>
                    <a:lnTo>
                      <a:pt x="0" y="367862"/>
                    </a:lnTo>
                    <a:lnTo>
                      <a:pt x="355266" y="367862"/>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grpSp>
          <p:nvGrpSpPr>
            <p:cNvPr id="10" name="Group 9">
              <a:extLst>
                <a:ext uri="{FF2B5EF4-FFF2-40B4-BE49-F238E27FC236}">
                  <a16:creationId xmlns:a16="http://schemas.microsoft.com/office/drawing/2014/main" id="{1C691191-6AF0-466D-9C95-43C838A88B08}"/>
                </a:ext>
              </a:extLst>
            </p:cNvPr>
            <p:cNvGrpSpPr/>
            <p:nvPr/>
          </p:nvGrpSpPr>
          <p:grpSpPr>
            <a:xfrm>
              <a:off x="-705675" y="2705510"/>
              <a:ext cx="7684500" cy="2584743"/>
              <a:chOff x="-940900" y="2464346"/>
              <a:chExt cx="10246000" cy="3446324"/>
            </a:xfrm>
          </p:grpSpPr>
          <p:sp>
            <p:nvSpPr>
              <p:cNvPr id="16" name="Rectangle 15">
                <a:extLst>
                  <a:ext uri="{FF2B5EF4-FFF2-40B4-BE49-F238E27FC236}">
                    <a16:creationId xmlns:a16="http://schemas.microsoft.com/office/drawing/2014/main" id="{CAC63664-160C-40BF-A5DC-76AFC478BFE3}"/>
                  </a:ext>
                </a:extLst>
              </p:cNvPr>
              <p:cNvSpPr/>
              <p:nvPr/>
            </p:nvSpPr>
            <p:spPr>
              <a:xfrm rot="13593748">
                <a:off x="901885" y="3871187"/>
                <a:ext cx="196698" cy="388226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Freeform 32">
                <a:extLst>
                  <a:ext uri="{FF2B5EF4-FFF2-40B4-BE49-F238E27FC236}">
                    <a16:creationId xmlns:a16="http://schemas.microsoft.com/office/drawing/2014/main" id="{3C279AEF-D434-4944-8D68-0B7D328F8BFC}"/>
                  </a:ext>
                </a:extLst>
              </p:cNvPr>
              <p:cNvSpPr/>
              <p:nvPr/>
            </p:nvSpPr>
            <p:spPr>
              <a:xfrm rot="17855954">
                <a:off x="7717955" y="3634712"/>
                <a:ext cx="2757511" cy="416779"/>
              </a:xfrm>
              <a:custGeom>
                <a:avLst/>
                <a:gdLst>
                  <a:gd name="connsiteX0" fmla="*/ 2311359 w 2311359"/>
                  <a:gd name="connsiteY0" fmla="*/ 169190 h 338380"/>
                  <a:gd name="connsiteX1" fmla="*/ 1950531 w 2311359"/>
                  <a:gd name="connsiteY1" fmla="*/ 338380 h 338380"/>
                  <a:gd name="connsiteX2" fmla="*/ 1950531 w 2311359"/>
                  <a:gd name="connsiteY2" fmla="*/ 246674 h 338380"/>
                  <a:gd name="connsiteX3" fmla="*/ 1016623 w 2311359"/>
                  <a:gd name="connsiteY3" fmla="*/ 246674 h 338380"/>
                  <a:gd name="connsiteX4" fmla="*/ 1016623 w 2311359"/>
                  <a:gd name="connsiteY4" fmla="*/ 247800 h 338380"/>
                  <a:gd name="connsiteX5" fmla="*/ 96 w 2311359"/>
                  <a:gd name="connsiteY5" fmla="*/ 248415 h 338380"/>
                  <a:gd name="connsiteX6" fmla="*/ 0 w 2311359"/>
                  <a:gd name="connsiteY6" fmla="*/ 88717 h 338380"/>
                  <a:gd name="connsiteX7" fmla="*/ 1016527 w 2311359"/>
                  <a:gd name="connsiteY7" fmla="*/ 88102 h 338380"/>
                  <a:gd name="connsiteX8" fmla="*/ 1016529 w 2311359"/>
                  <a:gd name="connsiteY8" fmla="*/ 91706 h 338380"/>
                  <a:gd name="connsiteX9" fmla="*/ 1950531 w 2311359"/>
                  <a:gd name="connsiteY9" fmla="*/ 91706 h 338380"/>
                  <a:gd name="connsiteX10" fmla="*/ 1950531 w 2311359"/>
                  <a:gd name="connsiteY10" fmla="*/ 0 h 338380"/>
                  <a:gd name="connsiteX0" fmla="*/ 2311359 w 2311359"/>
                  <a:gd name="connsiteY0" fmla="*/ 169190 h 338380"/>
                  <a:gd name="connsiteX1" fmla="*/ 1950531 w 2311359"/>
                  <a:gd name="connsiteY1" fmla="*/ 338380 h 338380"/>
                  <a:gd name="connsiteX2" fmla="*/ 1950531 w 2311359"/>
                  <a:gd name="connsiteY2" fmla="*/ 246674 h 338380"/>
                  <a:gd name="connsiteX3" fmla="*/ 1016623 w 2311359"/>
                  <a:gd name="connsiteY3" fmla="*/ 246674 h 338380"/>
                  <a:gd name="connsiteX4" fmla="*/ 1016623 w 2311359"/>
                  <a:gd name="connsiteY4" fmla="*/ 247800 h 338380"/>
                  <a:gd name="connsiteX5" fmla="*/ 96 w 2311359"/>
                  <a:gd name="connsiteY5" fmla="*/ 248415 h 338380"/>
                  <a:gd name="connsiteX6" fmla="*/ 0 w 2311359"/>
                  <a:gd name="connsiteY6" fmla="*/ 88717 h 338380"/>
                  <a:gd name="connsiteX7" fmla="*/ 1016527 w 2311359"/>
                  <a:gd name="connsiteY7" fmla="*/ 88102 h 338380"/>
                  <a:gd name="connsiteX8" fmla="*/ 1950531 w 2311359"/>
                  <a:gd name="connsiteY8" fmla="*/ 91706 h 338380"/>
                  <a:gd name="connsiteX9" fmla="*/ 1950531 w 2311359"/>
                  <a:gd name="connsiteY9" fmla="*/ 0 h 338380"/>
                  <a:gd name="connsiteX10" fmla="*/ 2311359 w 2311359"/>
                  <a:gd name="connsiteY10" fmla="*/ 169190 h 338380"/>
                  <a:gd name="connsiteX0" fmla="*/ 2311359 w 2311359"/>
                  <a:gd name="connsiteY0" fmla="*/ 169190 h 338380"/>
                  <a:gd name="connsiteX1" fmla="*/ 1950531 w 2311359"/>
                  <a:gd name="connsiteY1" fmla="*/ 338380 h 338380"/>
                  <a:gd name="connsiteX2" fmla="*/ 1950531 w 2311359"/>
                  <a:gd name="connsiteY2" fmla="*/ 246674 h 338380"/>
                  <a:gd name="connsiteX3" fmla="*/ 1016623 w 2311359"/>
                  <a:gd name="connsiteY3" fmla="*/ 246674 h 338380"/>
                  <a:gd name="connsiteX4" fmla="*/ 1016623 w 2311359"/>
                  <a:gd name="connsiteY4" fmla="*/ 247800 h 338380"/>
                  <a:gd name="connsiteX5" fmla="*/ 96 w 2311359"/>
                  <a:gd name="connsiteY5" fmla="*/ 248415 h 338380"/>
                  <a:gd name="connsiteX6" fmla="*/ 0 w 2311359"/>
                  <a:gd name="connsiteY6" fmla="*/ 88717 h 338380"/>
                  <a:gd name="connsiteX7" fmla="*/ 1950531 w 2311359"/>
                  <a:gd name="connsiteY7" fmla="*/ 91706 h 338380"/>
                  <a:gd name="connsiteX8" fmla="*/ 1950531 w 2311359"/>
                  <a:gd name="connsiteY8" fmla="*/ 0 h 338380"/>
                  <a:gd name="connsiteX9" fmla="*/ 2311359 w 2311359"/>
                  <a:gd name="connsiteY9" fmla="*/ 169190 h 338380"/>
                  <a:gd name="connsiteX0" fmla="*/ 2311359 w 2311359"/>
                  <a:gd name="connsiteY0" fmla="*/ 169190 h 338380"/>
                  <a:gd name="connsiteX1" fmla="*/ 1950531 w 2311359"/>
                  <a:gd name="connsiteY1" fmla="*/ 338380 h 338380"/>
                  <a:gd name="connsiteX2" fmla="*/ 1950531 w 2311359"/>
                  <a:gd name="connsiteY2" fmla="*/ 246674 h 338380"/>
                  <a:gd name="connsiteX3" fmla="*/ 1016623 w 2311359"/>
                  <a:gd name="connsiteY3" fmla="*/ 246674 h 338380"/>
                  <a:gd name="connsiteX4" fmla="*/ 96 w 2311359"/>
                  <a:gd name="connsiteY4" fmla="*/ 248415 h 338380"/>
                  <a:gd name="connsiteX5" fmla="*/ 0 w 2311359"/>
                  <a:gd name="connsiteY5" fmla="*/ 88717 h 338380"/>
                  <a:gd name="connsiteX6" fmla="*/ 1950531 w 2311359"/>
                  <a:gd name="connsiteY6" fmla="*/ 91706 h 338380"/>
                  <a:gd name="connsiteX7" fmla="*/ 1950531 w 2311359"/>
                  <a:gd name="connsiteY7" fmla="*/ 0 h 338380"/>
                  <a:gd name="connsiteX8" fmla="*/ 2311359 w 2311359"/>
                  <a:gd name="connsiteY8" fmla="*/ 169190 h 338380"/>
                  <a:gd name="connsiteX0" fmla="*/ 2311359 w 2311359"/>
                  <a:gd name="connsiteY0" fmla="*/ 169190 h 338380"/>
                  <a:gd name="connsiteX1" fmla="*/ 1950531 w 2311359"/>
                  <a:gd name="connsiteY1" fmla="*/ 338380 h 338380"/>
                  <a:gd name="connsiteX2" fmla="*/ 1950531 w 2311359"/>
                  <a:gd name="connsiteY2" fmla="*/ 246674 h 338380"/>
                  <a:gd name="connsiteX3" fmla="*/ 96 w 2311359"/>
                  <a:gd name="connsiteY3" fmla="*/ 248415 h 338380"/>
                  <a:gd name="connsiteX4" fmla="*/ 0 w 2311359"/>
                  <a:gd name="connsiteY4" fmla="*/ 88717 h 338380"/>
                  <a:gd name="connsiteX5" fmla="*/ 1950531 w 2311359"/>
                  <a:gd name="connsiteY5" fmla="*/ 91706 h 338380"/>
                  <a:gd name="connsiteX6" fmla="*/ 1950531 w 2311359"/>
                  <a:gd name="connsiteY6" fmla="*/ 0 h 338380"/>
                  <a:gd name="connsiteX7" fmla="*/ 2311359 w 2311359"/>
                  <a:gd name="connsiteY7" fmla="*/ 169190 h 33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359" h="338380">
                    <a:moveTo>
                      <a:pt x="2311359" y="169190"/>
                    </a:moveTo>
                    <a:lnTo>
                      <a:pt x="1950531" y="338380"/>
                    </a:lnTo>
                    <a:lnTo>
                      <a:pt x="1950531" y="246674"/>
                    </a:lnTo>
                    <a:lnTo>
                      <a:pt x="96" y="248415"/>
                    </a:lnTo>
                    <a:cubicBezTo>
                      <a:pt x="64" y="195182"/>
                      <a:pt x="32" y="141950"/>
                      <a:pt x="0" y="88717"/>
                    </a:cubicBezTo>
                    <a:lnTo>
                      <a:pt x="1950531" y="91706"/>
                    </a:lnTo>
                    <a:lnTo>
                      <a:pt x="1950531" y="0"/>
                    </a:lnTo>
                    <a:lnTo>
                      <a:pt x="2311359" y="16919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Rectangle 17">
                <a:extLst>
                  <a:ext uri="{FF2B5EF4-FFF2-40B4-BE49-F238E27FC236}">
                    <a16:creationId xmlns:a16="http://schemas.microsoft.com/office/drawing/2014/main" id="{FFB28B42-F1B7-4D81-8551-703DDFE9EEEB}"/>
                  </a:ext>
                </a:extLst>
              </p:cNvPr>
              <p:cNvSpPr/>
              <p:nvPr/>
            </p:nvSpPr>
            <p:spPr>
              <a:xfrm rot="2894192">
                <a:off x="4970470" y="3623793"/>
                <a:ext cx="196698" cy="203036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B3582610-7E71-44B5-A1CD-B0E0EC2ECBA6}"/>
                  </a:ext>
                </a:extLst>
              </p:cNvPr>
              <p:cNvSpPr/>
              <p:nvPr/>
            </p:nvSpPr>
            <p:spPr>
              <a:xfrm rot="18222733">
                <a:off x="7183384" y="3333320"/>
                <a:ext cx="196698" cy="244370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79476066-9D50-4DEE-919B-06DD32493BF0}"/>
                  </a:ext>
                </a:extLst>
              </p:cNvPr>
              <p:cNvSpPr/>
              <p:nvPr/>
            </p:nvSpPr>
            <p:spPr>
              <a:xfrm rot="18222733">
                <a:off x="3360755" y="3973847"/>
                <a:ext cx="196698" cy="1741092"/>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1" name="Group 10">
              <a:extLst>
                <a:ext uri="{FF2B5EF4-FFF2-40B4-BE49-F238E27FC236}">
                  <a16:creationId xmlns:a16="http://schemas.microsoft.com/office/drawing/2014/main" id="{B75DE758-BF48-457A-991E-7F8DCA27753C}"/>
                </a:ext>
              </a:extLst>
            </p:cNvPr>
            <p:cNvGrpSpPr/>
            <p:nvPr/>
          </p:nvGrpSpPr>
          <p:grpSpPr>
            <a:xfrm>
              <a:off x="1570772" y="3332261"/>
              <a:ext cx="5030054" cy="1803965"/>
              <a:chOff x="2094361" y="3300014"/>
              <a:chExt cx="6706738" cy="2405287"/>
            </a:xfrm>
          </p:grpSpPr>
          <p:sp>
            <p:nvSpPr>
              <p:cNvPr id="12" name="Oval 11">
                <a:extLst>
                  <a:ext uri="{FF2B5EF4-FFF2-40B4-BE49-F238E27FC236}">
                    <a16:creationId xmlns:a16="http://schemas.microsoft.com/office/drawing/2014/main" id="{B9EF3261-70C2-410F-830D-BA718C06463E}"/>
                  </a:ext>
                </a:extLst>
              </p:cNvPr>
              <p:cNvSpPr/>
              <p:nvPr/>
            </p:nvSpPr>
            <p:spPr>
              <a:xfrm>
                <a:off x="2094361" y="3949558"/>
                <a:ext cx="900419" cy="900416"/>
              </a:xfrm>
              <a:prstGeom prst="ellipse">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DD479ABB-B69E-4199-B1B1-97E327DBABEE}"/>
                  </a:ext>
                </a:extLst>
              </p:cNvPr>
              <p:cNvSpPr/>
              <p:nvPr/>
            </p:nvSpPr>
            <p:spPr>
              <a:xfrm>
                <a:off x="3831979" y="4789242"/>
                <a:ext cx="900419" cy="900416"/>
              </a:xfrm>
              <a:prstGeom prst="ellipse">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91B46C68-0B6E-4D31-8FFA-38B97D326042}"/>
                  </a:ext>
                </a:extLst>
              </p:cNvPr>
              <p:cNvSpPr/>
              <p:nvPr/>
            </p:nvSpPr>
            <p:spPr>
              <a:xfrm>
                <a:off x="5602852" y="3300014"/>
                <a:ext cx="900419" cy="900416"/>
              </a:xfrm>
              <a:prstGeom prst="ellipse">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6FE1A262-DA03-4462-A205-E27EA43B31AF}"/>
                  </a:ext>
                </a:extLst>
              </p:cNvPr>
              <p:cNvSpPr/>
              <p:nvPr/>
            </p:nvSpPr>
            <p:spPr>
              <a:xfrm>
                <a:off x="7900680" y="4804885"/>
                <a:ext cx="900419" cy="900416"/>
              </a:xfrm>
              <a:prstGeom prst="ellipse">
                <a:avLst/>
              </a:prstGeom>
              <a:solidFill>
                <a:srgbClr val="FFC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sp>
        <p:nvSpPr>
          <p:cNvPr id="25" name="TextBox 24">
            <a:extLst>
              <a:ext uri="{FF2B5EF4-FFF2-40B4-BE49-F238E27FC236}">
                <a16:creationId xmlns:a16="http://schemas.microsoft.com/office/drawing/2014/main" id="{B82BE1E4-6ABB-4792-9F5E-C4EE37E5F035}"/>
              </a:ext>
            </a:extLst>
          </p:cNvPr>
          <p:cNvSpPr txBox="1"/>
          <p:nvPr/>
        </p:nvSpPr>
        <p:spPr>
          <a:xfrm>
            <a:off x="2197501" y="4745729"/>
            <a:ext cx="515872" cy="415498"/>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Goal </a:t>
            </a:r>
            <a:r>
              <a:rPr lang="en-US" sz="1100" b="1" dirty="0">
                <a:latin typeface="Arial" panose="020B0604020202020204" pitchFamily="34" charset="0"/>
                <a:cs typeface="Arial" panose="020B0604020202020204" pitchFamily="34" charset="0"/>
              </a:rPr>
              <a:t>1 </a:t>
            </a:r>
          </a:p>
        </p:txBody>
      </p:sp>
      <p:sp>
        <p:nvSpPr>
          <p:cNvPr id="26" name="TextBox 25">
            <a:extLst>
              <a:ext uri="{FF2B5EF4-FFF2-40B4-BE49-F238E27FC236}">
                <a16:creationId xmlns:a16="http://schemas.microsoft.com/office/drawing/2014/main" id="{09978723-12DD-45B1-A43A-19C3F352D2F1}"/>
              </a:ext>
            </a:extLst>
          </p:cNvPr>
          <p:cNvSpPr txBox="1"/>
          <p:nvPr/>
        </p:nvSpPr>
        <p:spPr>
          <a:xfrm>
            <a:off x="3397425" y="5379529"/>
            <a:ext cx="51587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Goal 2 </a:t>
            </a:r>
          </a:p>
        </p:txBody>
      </p:sp>
      <p:sp>
        <p:nvSpPr>
          <p:cNvPr id="27" name="TextBox 26">
            <a:extLst>
              <a:ext uri="{FF2B5EF4-FFF2-40B4-BE49-F238E27FC236}">
                <a16:creationId xmlns:a16="http://schemas.microsoft.com/office/drawing/2014/main" id="{38D68720-D593-4B32-BD57-F0678F9DD44E}"/>
              </a:ext>
            </a:extLst>
          </p:cNvPr>
          <p:cNvSpPr txBox="1"/>
          <p:nvPr/>
        </p:nvSpPr>
        <p:spPr>
          <a:xfrm>
            <a:off x="4660091" y="4257714"/>
            <a:ext cx="515874"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Goal 3 </a:t>
            </a:r>
          </a:p>
        </p:txBody>
      </p:sp>
      <p:sp>
        <p:nvSpPr>
          <p:cNvPr id="28" name="TextBox 27">
            <a:extLst>
              <a:ext uri="{FF2B5EF4-FFF2-40B4-BE49-F238E27FC236}">
                <a16:creationId xmlns:a16="http://schemas.microsoft.com/office/drawing/2014/main" id="{22F1F8C5-B264-4A9B-9578-D1707C0D00D6}"/>
              </a:ext>
            </a:extLst>
          </p:cNvPr>
          <p:cNvSpPr txBox="1"/>
          <p:nvPr/>
        </p:nvSpPr>
        <p:spPr>
          <a:xfrm>
            <a:off x="6291596" y="5396707"/>
            <a:ext cx="515872" cy="43088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Goal 4 </a:t>
            </a:r>
          </a:p>
        </p:txBody>
      </p:sp>
    </p:spTree>
    <p:extLst>
      <p:ext uri="{BB962C8B-B14F-4D97-AF65-F5344CB8AC3E}">
        <p14:creationId xmlns:p14="http://schemas.microsoft.com/office/powerpoint/2010/main" val="1818596382"/>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871B86-8EF4-4E15-9DDA-CA1ABEB263BC}"/>
              </a:ext>
            </a:extLst>
          </p:cNvPr>
          <p:cNvGrpSpPr/>
          <p:nvPr/>
        </p:nvGrpSpPr>
        <p:grpSpPr>
          <a:xfrm flipH="1">
            <a:off x="7375360" y="1957896"/>
            <a:ext cx="1563683" cy="1361219"/>
            <a:chOff x="253781" y="1592921"/>
            <a:chExt cx="4101630" cy="3570557"/>
          </a:xfrm>
        </p:grpSpPr>
        <p:grpSp>
          <p:nvGrpSpPr>
            <p:cNvPr id="9" name="Group 8">
              <a:extLst>
                <a:ext uri="{FF2B5EF4-FFF2-40B4-BE49-F238E27FC236}">
                  <a16:creationId xmlns:a16="http://schemas.microsoft.com/office/drawing/2014/main" id="{BEB33862-0C33-4489-A4CF-7CD5D77D4D1C}"/>
                </a:ext>
              </a:extLst>
            </p:cNvPr>
            <p:cNvGrpSpPr/>
            <p:nvPr/>
          </p:nvGrpSpPr>
          <p:grpSpPr>
            <a:xfrm>
              <a:off x="253781" y="4204502"/>
              <a:ext cx="3562398" cy="958976"/>
              <a:chOff x="74414" y="4880740"/>
              <a:chExt cx="3562398" cy="958976"/>
            </a:xfrm>
          </p:grpSpPr>
          <p:grpSp>
            <p:nvGrpSpPr>
              <p:cNvPr id="16" name="Group 15">
                <a:extLst>
                  <a:ext uri="{FF2B5EF4-FFF2-40B4-BE49-F238E27FC236}">
                    <a16:creationId xmlns:a16="http://schemas.microsoft.com/office/drawing/2014/main" id="{24A1FF6F-416E-4491-BC30-87108597C50E}"/>
                  </a:ext>
                </a:extLst>
              </p:cNvPr>
              <p:cNvGrpSpPr/>
              <p:nvPr/>
            </p:nvGrpSpPr>
            <p:grpSpPr>
              <a:xfrm>
                <a:off x="74414" y="4880740"/>
                <a:ext cx="3562398" cy="958976"/>
                <a:chOff x="-706712" y="4923699"/>
                <a:chExt cx="4920766" cy="1324641"/>
              </a:xfrm>
            </p:grpSpPr>
            <p:sp>
              <p:nvSpPr>
                <p:cNvPr id="18" name="Freeform 48">
                  <a:extLst>
                    <a:ext uri="{FF2B5EF4-FFF2-40B4-BE49-F238E27FC236}">
                      <a16:creationId xmlns:a16="http://schemas.microsoft.com/office/drawing/2014/main" id="{5DB8F24D-2E19-4CD1-B014-7BA38CDCF9C4}"/>
                    </a:ext>
                  </a:extLst>
                </p:cNvPr>
                <p:cNvSpPr/>
                <p:nvPr/>
              </p:nvSpPr>
              <p:spPr>
                <a:xfrm>
                  <a:off x="-706712" y="4923699"/>
                  <a:ext cx="4920766" cy="1324641"/>
                </a:xfrm>
                <a:custGeom>
                  <a:avLst/>
                  <a:gdLst>
                    <a:gd name="connsiteX0" fmla="*/ 1674813 w 3349626"/>
                    <a:gd name="connsiteY0" fmla="*/ 0 h 901700"/>
                    <a:gd name="connsiteX1" fmla="*/ 3349626 w 3349626"/>
                    <a:gd name="connsiteY1" fmla="*/ 450850 h 901700"/>
                    <a:gd name="connsiteX2" fmla="*/ 1674813 w 3349626"/>
                    <a:gd name="connsiteY2" fmla="*/ 901700 h 901700"/>
                    <a:gd name="connsiteX3" fmla="*/ 0 w 3349626"/>
                    <a:gd name="connsiteY3" fmla="*/ 450850 h 901700"/>
                    <a:gd name="connsiteX4" fmla="*/ 1674813 w 3349626"/>
                    <a:gd name="connsiteY4" fmla="*/ 0 h 901700"/>
                    <a:gd name="connsiteX5" fmla="*/ 1639888 w 3349626"/>
                    <a:gd name="connsiteY5" fmla="*/ 44450 h 901700"/>
                    <a:gd name="connsiteX6" fmla="*/ 381000 w 3349626"/>
                    <a:gd name="connsiteY6" fmla="*/ 375818 h 901700"/>
                    <a:gd name="connsiteX7" fmla="*/ 1639888 w 3349626"/>
                    <a:gd name="connsiteY7" fmla="*/ 707186 h 901700"/>
                    <a:gd name="connsiteX8" fmla="*/ 2898776 w 3349626"/>
                    <a:gd name="connsiteY8" fmla="*/ 375818 h 901700"/>
                    <a:gd name="connsiteX9" fmla="*/ 1639888 w 3349626"/>
                    <a:gd name="connsiteY9" fmla="*/ 4445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9626" h="901700">
                      <a:moveTo>
                        <a:pt x="1674813" y="0"/>
                      </a:moveTo>
                      <a:cubicBezTo>
                        <a:pt x="2599787" y="0"/>
                        <a:pt x="3349626" y="201852"/>
                        <a:pt x="3349626" y="450850"/>
                      </a:cubicBezTo>
                      <a:cubicBezTo>
                        <a:pt x="3349626" y="699848"/>
                        <a:pt x="2599787" y="901700"/>
                        <a:pt x="1674813" y="901700"/>
                      </a:cubicBezTo>
                      <a:cubicBezTo>
                        <a:pt x="749839" y="901700"/>
                        <a:pt x="0" y="699848"/>
                        <a:pt x="0" y="450850"/>
                      </a:cubicBezTo>
                      <a:cubicBezTo>
                        <a:pt x="0" y="201852"/>
                        <a:pt x="749839" y="0"/>
                        <a:pt x="1674813" y="0"/>
                      </a:cubicBezTo>
                      <a:close/>
                      <a:moveTo>
                        <a:pt x="1639888" y="44450"/>
                      </a:moveTo>
                      <a:cubicBezTo>
                        <a:pt x="944623" y="44450"/>
                        <a:pt x="381000" y="192809"/>
                        <a:pt x="381000" y="375818"/>
                      </a:cubicBezTo>
                      <a:cubicBezTo>
                        <a:pt x="381000" y="558827"/>
                        <a:pt x="944623" y="707186"/>
                        <a:pt x="1639888" y="707186"/>
                      </a:cubicBezTo>
                      <a:cubicBezTo>
                        <a:pt x="2335153" y="707186"/>
                        <a:pt x="2898776" y="558827"/>
                        <a:pt x="2898776" y="375818"/>
                      </a:cubicBezTo>
                      <a:cubicBezTo>
                        <a:pt x="2898776" y="192809"/>
                        <a:pt x="2335153" y="44450"/>
                        <a:pt x="1639888" y="4445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Freeform 49">
                  <a:extLst>
                    <a:ext uri="{FF2B5EF4-FFF2-40B4-BE49-F238E27FC236}">
                      <a16:creationId xmlns:a16="http://schemas.microsoft.com/office/drawing/2014/main" id="{A9DE0B8D-990B-4C33-9332-E32BBDA28DA2}"/>
                    </a:ext>
                  </a:extLst>
                </p:cNvPr>
                <p:cNvSpPr/>
                <p:nvPr/>
              </p:nvSpPr>
              <p:spPr>
                <a:xfrm>
                  <a:off x="210017" y="5077616"/>
                  <a:ext cx="2786672" cy="601687"/>
                </a:xfrm>
                <a:custGeom>
                  <a:avLst/>
                  <a:gdLst>
                    <a:gd name="connsiteX0" fmla="*/ 948461 w 1896922"/>
                    <a:gd name="connsiteY0" fmla="*/ 0 h 409576"/>
                    <a:gd name="connsiteX1" fmla="*/ 1896922 w 1896922"/>
                    <a:gd name="connsiteY1" fmla="*/ 204788 h 409576"/>
                    <a:gd name="connsiteX2" fmla="*/ 948461 w 1896922"/>
                    <a:gd name="connsiteY2" fmla="*/ 409576 h 409576"/>
                    <a:gd name="connsiteX3" fmla="*/ 0 w 1896922"/>
                    <a:gd name="connsiteY3" fmla="*/ 204788 h 409576"/>
                    <a:gd name="connsiteX4" fmla="*/ 948461 w 1896922"/>
                    <a:gd name="connsiteY4" fmla="*/ 0 h 409576"/>
                    <a:gd name="connsiteX5" fmla="*/ 929411 w 1896922"/>
                    <a:gd name="connsiteY5" fmla="*/ 47624 h 409576"/>
                    <a:gd name="connsiteX6" fmla="*/ 275041 w 1896922"/>
                    <a:gd name="connsiteY6" fmla="*/ 188913 h 409576"/>
                    <a:gd name="connsiteX7" fmla="*/ 929411 w 1896922"/>
                    <a:gd name="connsiteY7" fmla="*/ 330202 h 409576"/>
                    <a:gd name="connsiteX8" fmla="*/ 1583781 w 1896922"/>
                    <a:gd name="connsiteY8" fmla="*/ 188913 h 409576"/>
                    <a:gd name="connsiteX9" fmla="*/ 929411 w 1896922"/>
                    <a:gd name="connsiteY9" fmla="*/ 47624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922" h="409576">
                      <a:moveTo>
                        <a:pt x="948461" y="0"/>
                      </a:moveTo>
                      <a:cubicBezTo>
                        <a:pt x="1472282" y="0"/>
                        <a:pt x="1896922" y="91687"/>
                        <a:pt x="1896922" y="204788"/>
                      </a:cubicBezTo>
                      <a:cubicBezTo>
                        <a:pt x="1896922" y="317889"/>
                        <a:pt x="1472282" y="409576"/>
                        <a:pt x="948461" y="409576"/>
                      </a:cubicBezTo>
                      <a:cubicBezTo>
                        <a:pt x="424640" y="409576"/>
                        <a:pt x="0" y="317889"/>
                        <a:pt x="0" y="204788"/>
                      </a:cubicBezTo>
                      <a:cubicBezTo>
                        <a:pt x="0" y="91687"/>
                        <a:pt x="424640" y="0"/>
                        <a:pt x="948461" y="0"/>
                      </a:cubicBezTo>
                      <a:close/>
                      <a:moveTo>
                        <a:pt x="929411" y="47624"/>
                      </a:moveTo>
                      <a:cubicBezTo>
                        <a:pt x="568012" y="47624"/>
                        <a:pt x="275041" y="110881"/>
                        <a:pt x="275041" y="188913"/>
                      </a:cubicBezTo>
                      <a:cubicBezTo>
                        <a:pt x="275041" y="266945"/>
                        <a:pt x="568012" y="330202"/>
                        <a:pt x="929411" y="330202"/>
                      </a:cubicBezTo>
                      <a:cubicBezTo>
                        <a:pt x="1290810" y="330202"/>
                        <a:pt x="1583781" y="266945"/>
                        <a:pt x="1583781" y="188913"/>
                      </a:cubicBezTo>
                      <a:cubicBezTo>
                        <a:pt x="1583781" y="110881"/>
                        <a:pt x="1290810" y="47624"/>
                        <a:pt x="929411" y="47624"/>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7" name="Oval 16">
                <a:extLst>
                  <a:ext uri="{FF2B5EF4-FFF2-40B4-BE49-F238E27FC236}">
                    <a16:creationId xmlns:a16="http://schemas.microsoft.com/office/drawing/2014/main" id="{E9730EEF-142A-43CF-BC00-42F5BE2976FA}"/>
                  </a:ext>
                </a:extLst>
              </p:cNvPr>
              <p:cNvSpPr/>
              <p:nvPr/>
            </p:nvSpPr>
            <p:spPr>
              <a:xfrm>
                <a:off x="1345884" y="5099408"/>
                <a:ext cx="800382" cy="1714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03FDC14A-1FAC-4CC4-94F0-92136460E2E0}"/>
                </a:ext>
              </a:extLst>
            </p:cNvPr>
            <p:cNvGrpSpPr/>
            <p:nvPr/>
          </p:nvGrpSpPr>
          <p:grpSpPr>
            <a:xfrm>
              <a:off x="1514321" y="1592921"/>
              <a:ext cx="2841090" cy="3567958"/>
              <a:chOff x="2103085" y="1018463"/>
              <a:chExt cx="3599947" cy="4520964"/>
            </a:xfrm>
          </p:grpSpPr>
          <p:sp>
            <p:nvSpPr>
              <p:cNvPr id="11" name="Oval 1">
                <a:extLst>
                  <a:ext uri="{FF2B5EF4-FFF2-40B4-BE49-F238E27FC236}">
                    <a16:creationId xmlns:a16="http://schemas.microsoft.com/office/drawing/2014/main" id="{7B2F3D05-7EBD-47F6-8777-6D4DC067D2B6}"/>
                  </a:ext>
                </a:extLst>
              </p:cNvPr>
              <p:cNvSpPr/>
              <p:nvPr/>
            </p:nvSpPr>
            <p:spPr>
              <a:xfrm rot="19800000">
                <a:off x="2103085" y="1018463"/>
                <a:ext cx="3599947" cy="4520964"/>
              </a:xfrm>
              <a:custGeom>
                <a:avLst/>
                <a:gdLst>
                  <a:gd name="connsiteX0" fmla="*/ 0 w 3599100"/>
                  <a:gd name="connsiteY0" fmla="*/ 2135169 h 4270337"/>
                  <a:gd name="connsiteX1" fmla="*/ 1799550 w 3599100"/>
                  <a:gd name="connsiteY1" fmla="*/ 0 h 4270337"/>
                  <a:gd name="connsiteX2" fmla="*/ 3599100 w 3599100"/>
                  <a:gd name="connsiteY2" fmla="*/ 2135169 h 4270337"/>
                  <a:gd name="connsiteX3" fmla="*/ 1799550 w 3599100"/>
                  <a:gd name="connsiteY3" fmla="*/ 4270338 h 4270337"/>
                  <a:gd name="connsiteX4" fmla="*/ 0 w 3599100"/>
                  <a:gd name="connsiteY4" fmla="*/ 2135169 h 4270337"/>
                  <a:gd name="connsiteX0" fmla="*/ 0 w 3599100"/>
                  <a:gd name="connsiteY0" fmla="*/ 2135169 h 4270338"/>
                  <a:gd name="connsiteX1" fmla="*/ 1799550 w 3599100"/>
                  <a:gd name="connsiteY1" fmla="*/ 0 h 4270338"/>
                  <a:gd name="connsiteX2" fmla="*/ 3599100 w 3599100"/>
                  <a:gd name="connsiteY2" fmla="*/ 2135169 h 4270338"/>
                  <a:gd name="connsiteX3" fmla="*/ 1799550 w 3599100"/>
                  <a:gd name="connsiteY3" fmla="*/ 4270338 h 4270338"/>
                  <a:gd name="connsiteX4" fmla="*/ 0 w 3599100"/>
                  <a:gd name="connsiteY4" fmla="*/ 2135169 h 4270338"/>
                  <a:gd name="connsiteX0" fmla="*/ 0 w 3599100"/>
                  <a:gd name="connsiteY0" fmla="*/ 2135169 h 4270338"/>
                  <a:gd name="connsiteX1" fmla="*/ 1799550 w 3599100"/>
                  <a:gd name="connsiteY1" fmla="*/ 0 h 4270338"/>
                  <a:gd name="connsiteX2" fmla="*/ 3599100 w 3599100"/>
                  <a:gd name="connsiteY2" fmla="*/ 2135169 h 4270338"/>
                  <a:gd name="connsiteX3" fmla="*/ 1799550 w 3599100"/>
                  <a:gd name="connsiteY3" fmla="*/ 4270338 h 4270338"/>
                  <a:gd name="connsiteX4" fmla="*/ 0 w 3599100"/>
                  <a:gd name="connsiteY4" fmla="*/ 2135169 h 4270338"/>
                  <a:gd name="connsiteX0" fmla="*/ 0 w 3599100"/>
                  <a:gd name="connsiteY0" fmla="*/ 2135169 h 4270338"/>
                  <a:gd name="connsiteX1" fmla="*/ 1799550 w 3599100"/>
                  <a:gd name="connsiteY1" fmla="*/ 0 h 4270338"/>
                  <a:gd name="connsiteX2" fmla="*/ 3599100 w 3599100"/>
                  <a:gd name="connsiteY2" fmla="*/ 2135169 h 4270338"/>
                  <a:gd name="connsiteX3" fmla="*/ 1799550 w 3599100"/>
                  <a:gd name="connsiteY3" fmla="*/ 4270338 h 4270338"/>
                  <a:gd name="connsiteX4" fmla="*/ 0 w 3599100"/>
                  <a:gd name="connsiteY4" fmla="*/ 2135169 h 4270338"/>
                  <a:gd name="connsiteX0" fmla="*/ 0 w 3599100"/>
                  <a:gd name="connsiteY0" fmla="*/ 2135169 h 4270338"/>
                  <a:gd name="connsiteX1" fmla="*/ 1799550 w 3599100"/>
                  <a:gd name="connsiteY1" fmla="*/ 0 h 4270338"/>
                  <a:gd name="connsiteX2" fmla="*/ 3599100 w 3599100"/>
                  <a:gd name="connsiteY2" fmla="*/ 2135169 h 4270338"/>
                  <a:gd name="connsiteX3" fmla="*/ 1799550 w 3599100"/>
                  <a:gd name="connsiteY3" fmla="*/ 4270338 h 4270338"/>
                  <a:gd name="connsiteX4" fmla="*/ 0 w 3599100"/>
                  <a:gd name="connsiteY4" fmla="*/ 2135169 h 4270338"/>
                  <a:gd name="connsiteX0" fmla="*/ 0 w 3599100"/>
                  <a:gd name="connsiteY0" fmla="*/ 2135169 h 4270338"/>
                  <a:gd name="connsiteX1" fmla="*/ 1799550 w 3599100"/>
                  <a:gd name="connsiteY1" fmla="*/ 0 h 4270338"/>
                  <a:gd name="connsiteX2" fmla="*/ 3599100 w 3599100"/>
                  <a:gd name="connsiteY2" fmla="*/ 2135169 h 4270338"/>
                  <a:gd name="connsiteX3" fmla="*/ 1799550 w 3599100"/>
                  <a:gd name="connsiteY3" fmla="*/ 4270338 h 4270338"/>
                  <a:gd name="connsiteX4" fmla="*/ 0 w 3599100"/>
                  <a:gd name="connsiteY4" fmla="*/ 2135169 h 4270338"/>
                  <a:gd name="connsiteX0" fmla="*/ 0 w 3599100"/>
                  <a:gd name="connsiteY0" fmla="*/ 2337573 h 4472742"/>
                  <a:gd name="connsiteX1" fmla="*/ 1887213 w 3599100"/>
                  <a:gd name="connsiteY1" fmla="*/ 0 h 4472742"/>
                  <a:gd name="connsiteX2" fmla="*/ 3599100 w 3599100"/>
                  <a:gd name="connsiteY2" fmla="*/ 2337573 h 4472742"/>
                  <a:gd name="connsiteX3" fmla="*/ 1799550 w 3599100"/>
                  <a:gd name="connsiteY3" fmla="*/ 4472742 h 4472742"/>
                  <a:gd name="connsiteX4" fmla="*/ 0 w 3599100"/>
                  <a:gd name="connsiteY4" fmla="*/ 2337573 h 4472742"/>
                  <a:gd name="connsiteX0" fmla="*/ 0 w 3599100"/>
                  <a:gd name="connsiteY0" fmla="*/ 2358340 h 4493509"/>
                  <a:gd name="connsiteX1" fmla="*/ 1918665 w 3599100"/>
                  <a:gd name="connsiteY1" fmla="*/ 0 h 4493509"/>
                  <a:gd name="connsiteX2" fmla="*/ 3599100 w 3599100"/>
                  <a:gd name="connsiteY2" fmla="*/ 2358340 h 4493509"/>
                  <a:gd name="connsiteX3" fmla="*/ 1799550 w 3599100"/>
                  <a:gd name="connsiteY3" fmla="*/ 4493509 h 4493509"/>
                  <a:gd name="connsiteX4" fmla="*/ 0 w 3599100"/>
                  <a:gd name="connsiteY4" fmla="*/ 2358340 h 4493509"/>
                  <a:gd name="connsiteX0" fmla="*/ 0 w 3599100"/>
                  <a:gd name="connsiteY0" fmla="*/ 2358340 h 4493509"/>
                  <a:gd name="connsiteX1" fmla="*/ 1918665 w 3599100"/>
                  <a:gd name="connsiteY1" fmla="*/ 0 h 4493509"/>
                  <a:gd name="connsiteX2" fmla="*/ 3599100 w 3599100"/>
                  <a:gd name="connsiteY2" fmla="*/ 2358340 h 4493509"/>
                  <a:gd name="connsiteX3" fmla="*/ 1799550 w 3599100"/>
                  <a:gd name="connsiteY3" fmla="*/ 4493509 h 4493509"/>
                  <a:gd name="connsiteX4" fmla="*/ 0 w 3599100"/>
                  <a:gd name="connsiteY4" fmla="*/ 2358340 h 4493509"/>
                  <a:gd name="connsiteX0" fmla="*/ 0 w 3599100"/>
                  <a:gd name="connsiteY0" fmla="*/ 2365638 h 4500807"/>
                  <a:gd name="connsiteX1" fmla="*/ 1922878 w 3599100"/>
                  <a:gd name="connsiteY1" fmla="*/ 0 h 4500807"/>
                  <a:gd name="connsiteX2" fmla="*/ 3599100 w 3599100"/>
                  <a:gd name="connsiteY2" fmla="*/ 2365638 h 4500807"/>
                  <a:gd name="connsiteX3" fmla="*/ 1799550 w 3599100"/>
                  <a:gd name="connsiteY3" fmla="*/ 4500807 h 4500807"/>
                  <a:gd name="connsiteX4" fmla="*/ 0 w 3599100"/>
                  <a:gd name="connsiteY4" fmla="*/ 2365638 h 4500807"/>
                  <a:gd name="connsiteX0" fmla="*/ 0 w 3599100"/>
                  <a:gd name="connsiteY0" fmla="*/ 2365638 h 4519618"/>
                  <a:gd name="connsiteX1" fmla="*/ 1922878 w 3599100"/>
                  <a:gd name="connsiteY1" fmla="*/ 0 h 4519618"/>
                  <a:gd name="connsiteX2" fmla="*/ 3599100 w 3599100"/>
                  <a:gd name="connsiteY2" fmla="*/ 2365638 h 4519618"/>
                  <a:gd name="connsiteX3" fmla="*/ 1798420 w 3599100"/>
                  <a:gd name="connsiteY3" fmla="*/ 4519618 h 4519618"/>
                  <a:gd name="connsiteX4" fmla="*/ 0 w 3599100"/>
                  <a:gd name="connsiteY4" fmla="*/ 2365638 h 4519618"/>
                  <a:gd name="connsiteX0" fmla="*/ 0 w 3599100"/>
                  <a:gd name="connsiteY0" fmla="*/ 2365638 h 4519661"/>
                  <a:gd name="connsiteX1" fmla="*/ 1922878 w 3599100"/>
                  <a:gd name="connsiteY1" fmla="*/ 0 h 4519661"/>
                  <a:gd name="connsiteX2" fmla="*/ 3599100 w 3599100"/>
                  <a:gd name="connsiteY2" fmla="*/ 2365638 h 4519661"/>
                  <a:gd name="connsiteX3" fmla="*/ 1798420 w 3599100"/>
                  <a:gd name="connsiteY3" fmla="*/ 4519618 h 4519661"/>
                  <a:gd name="connsiteX4" fmla="*/ 0 w 3599100"/>
                  <a:gd name="connsiteY4" fmla="*/ 2365638 h 4519661"/>
                  <a:gd name="connsiteX0" fmla="*/ 0 w 3599100"/>
                  <a:gd name="connsiteY0" fmla="*/ 2365638 h 4519662"/>
                  <a:gd name="connsiteX1" fmla="*/ 1922878 w 3599100"/>
                  <a:gd name="connsiteY1" fmla="*/ 0 h 4519662"/>
                  <a:gd name="connsiteX2" fmla="*/ 3599100 w 3599100"/>
                  <a:gd name="connsiteY2" fmla="*/ 2365638 h 4519662"/>
                  <a:gd name="connsiteX3" fmla="*/ 1798420 w 3599100"/>
                  <a:gd name="connsiteY3" fmla="*/ 4519618 h 4519662"/>
                  <a:gd name="connsiteX4" fmla="*/ 0 w 3599100"/>
                  <a:gd name="connsiteY4" fmla="*/ 2365638 h 4519662"/>
                  <a:gd name="connsiteX0" fmla="*/ 0 w 3599947"/>
                  <a:gd name="connsiteY0" fmla="*/ 2365638 h 4519662"/>
                  <a:gd name="connsiteX1" fmla="*/ 1922878 w 3599947"/>
                  <a:gd name="connsiteY1" fmla="*/ 0 h 4519662"/>
                  <a:gd name="connsiteX2" fmla="*/ 3599100 w 3599947"/>
                  <a:gd name="connsiteY2" fmla="*/ 2365638 h 4519662"/>
                  <a:gd name="connsiteX3" fmla="*/ 1798420 w 3599947"/>
                  <a:gd name="connsiteY3" fmla="*/ 4519618 h 4519662"/>
                  <a:gd name="connsiteX4" fmla="*/ 0 w 3599947"/>
                  <a:gd name="connsiteY4" fmla="*/ 2365638 h 4519662"/>
                  <a:gd name="connsiteX0" fmla="*/ 0 w 3599947"/>
                  <a:gd name="connsiteY0" fmla="*/ 2365638 h 4520965"/>
                  <a:gd name="connsiteX1" fmla="*/ 1922878 w 3599947"/>
                  <a:gd name="connsiteY1" fmla="*/ 0 h 4520965"/>
                  <a:gd name="connsiteX2" fmla="*/ 3599100 w 3599947"/>
                  <a:gd name="connsiteY2" fmla="*/ 2365638 h 4520965"/>
                  <a:gd name="connsiteX3" fmla="*/ 1798420 w 3599947"/>
                  <a:gd name="connsiteY3" fmla="*/ 4519618 h 4520965"/>
                  <a:gd name="connsiteX4" fmla="*/ 0 w 3599947"/>
                  <a:gd name="connsiteY4" fmla="*/ 2365638 h 4520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947" h="4520965">
                    <a:moveTo>
                      <a:pt x="0" y="2365638"/>
                    </a:moveTo>
                    <a:cubicBezTo>
                      <a:pt x="0" y="1186417"/>
                      <a:pt x="929014" y="0"/>
                      <a:pt x="1922878" y="0"/>
                    </a:cubicBezTo>
                    <a:cubicBezTo>
                      <a:pt x="2975544" y="58278"/>
                      <a:pt x="3626752" y="1197516"/>
                      <a:pt x="3599100" y="2365638"/>
                    </a:cubicBezTo>
                    <a:cubicBezTo>
                      <a:pt x="3486846" y="3533774"/>
                      <a:pt x="2767001" y="4563410"/>
                      <a:pt x="1798420" y="4519618"/>
                    </a:cubicBezTo>
                    <a:cubicBezTo>
                      <a:pt x="804556" y="4519618"/>
                      <a:pt x="0" y="3544859"/>
                      <a:pt x="0" y="2365638"/>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Oval 3">
                <a:extLst>
                  <a:ext uri="{FF2B5EF4-FFF2-40B4-BE49-F238E27FC236}">
                    <a16:creationId xmlns:a16="http://schemas.microsoft.com/office/drawing/2014/main" id="{B4871626-5549-4C7B-B32F-9DC6C246675A}"/>
                  </a:ext>
                </a:extLst>
              </p:cNvPr>
              <p:cNvSpPr/>
              <p:nvPr/>
            </p:nvSpPr>
            <p:spPr>
              <a:xfrm rot="19980000">
                <a:off x="2674887" y="1304453"/>
                <a:ext cx="2911385" cy="3851312"/>
              </a:xfrm>
              <a:custGeom>
                <a:avLst/>
                <a:gdLst>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913087 h 3579239"/>
                  <a:gd name="connsiteX1" fmla="*/ 1448507 w 2903552"/>
                  <a:gd name="connsiteY1" fmla="*/ 0 h 3579239"/>
                  <a:gd name="connsiteX2" fmla="*/ 2903552 w 2903552"/>
                  <a:gd name="connsiteY2" fmla="*/ 1913087 h 3579239"/>
                  <a:gd name="connsiteX3" fmla="*/ 1451776 w 2903552"/>
                  <a:gd name="connsiteY3" fmla="*/ 3579239 h 3579239"/>
                  <a:gd name="connsiteX4" fmla="*/ 0 w 2903552"/>
                  <a:gd name="connsiteY4" fmla="*/ 1913087 h 3579239"/>
                  <a:gd name="connsiteX0" fmla="*/ 0 w 2903552"/>
                  <a:gd name="connsiteY0" fmla="*/ 1913089 h 3579241"/>
                  <a:gd name="connsiteX1" fmla="*/ 1448507 w 2903552"/>
                  <a:gd name="connsiteY1" fmla="*/ 2 h 3579241"/>
                  <a:gd name="connsiteX2" fmla="*/ 2903552 w 2903552"/>
                  <a:gd name="connsiteY2" fmla="*/ 1913089 h 3579241"/>
                  <a:gd name="connsiteX3" fmla="*/ 1451776 w 2903552"/>
                  <a:gd name="connsiteY3" fmla="*/ 3579241 h 3579241"/>
                  <a:gd name="connsiteX4" fmla="*/ 0 w 2903552"/>
                  <a:gd name="connsiteY4" fmla="*/ 1913089 h 3579241"/>
                  <a:gd name="connsiteX0" fmla="*/ 0 w 2911385"/>
                  <a:gd name="connsiteY0" fmla="*/ 1913089 h 3579241"/>
                  <a:gd name="connsiteX1" fmla="*/ 1448507 w 2911385"/>
                  <a:gd name="connsiteY1" fmla="*/ 2 h 3579241"/>
                  <a:gd name="connsiteX2" fmla="*/ 2911385 w 2911385"/>
                  <a:gd name="connsiteY2" fmla="*/ 1897717 h 3579241"/>
                  <a:gd name="connsiteX3" fmla="*/ 1451776 w 2911385"/>
                  <a:gd name="connsiteY3" fmla="*/ 3579241 h 3579241"/>
                  <a:gd name="connsiteX4" fmla="*/ 0 w 2911385"/>
                  <a:gd name="connsiteY4" fmla="*/ 1913089 h 3579241"/>
                  <a:gd name="connsiteX0" fmla="*/ 0 w 2911385"/>
                  <a:gd name="connsiteY0" fmla="*/ 1920629 h 3586781"/>
                  <a:gd name="connsiteX1" fmla="*/ 1471712 w 2911385"/>
                  <a:gd name="connsiteY1" fmla="*/ 2 h 3586781"/>
                  <a:gd name="connsiteX2" fmla="*/ 2911385 w 2911385"/>
                  <a:gd name="connsiteY2" fmla="*/ 1905257 h 3586781"/>
                  <a:gd name="connsiteX3" fmla="*/ 1451776 w 2911385"/>
                  <a:gd name="connsiteY3" fmla="*/ 3586781 h 3586781"/>
                  <a:gd name="connsiteX4" fmla="*/ 0 w 2911385"/>
                  <a:gd name="connsiteY4" fmla="*/ 1920629 h 3586781"/>
                  <a:gd name="connsiteX0" fmla="*/ 0 w 2911385"/>
                  <a:gd name="connsiteY0" fmla="*/ 1920627 h 3586779"/>
                  <a:gd name="connsiteX1" fmla="*/ 1471712 w 2911385"/>
                  <a:gd name="connsiteY1" fmla="*/ 0 h 3586779"/>
                  <a:gd name="connsiteX2" fmla="*/ 2911385 w 2911385"/>
                  <a:gd name="connsiteY2" fmla="*/ 1905255 h 3586779"/>
                  <a:gd name="connsiteX3" fmla="*/ 1451776 w 2911385"/>
                  <a:gd name="connsiteY3" fmla="*/ 3586779 h 3586779"/>
                  <a:gd name="connsiteX4" fmla="*/ 0 w 2911385"/>
                  <a:gd name="connsiteY4" fmla="*/ 1920627 h 3586779"/>
                  <a:gd name="connsiteX0" fmla="*/ 0 w 2911385"/>
                  <a:gd name="connsiteY0" fmla="*/ 1921024 h 3587176"/>
                  <a:gd name="connsiteX1" fmla="*/ 1471712 w 2911385"/>
                  <a:gd name="connsiteY1" fmla="*/ 397 h 3587176"/>
                  <a:gd name="connsiteX2" fmla="*/ 2911385 w 2911385"/>
                  <a:gd name="connsiteY2" fmla="*/ 1905652 h 3587176"/>
                  <a:gd name="connsiteX3" fmla="*/ 1451776 w 2911385"/>
                  <a:gd name="connsiteY3" fmla="*/ 3587176 h 3587176"/>
                  <a:gd name="connsiteX4" fmla="*/ 0 w 2911385"/>
                  <a:gd name="connsiteY4" fmla="*/ 1921024 h 3587176"/>
                  <a:gd name="connsiteX0" fmla="*/ 0 w 2911385"/>
                  <a:gd name="connsiteY0" fmla="*/ 1921024 h 3846676"/>
                  <a:gd name="connsiteX1" fmla="*/ 1471712 w 2911385"/>
                  <a:gd name="connsiteY1" fmla="*/ 397 h 3846676"/>
                  <a:gd name="connsiteX2" fmla="*/ 2911385 w 2911385"/>
                  <a:gd name="connsiteY2" fmla="*/ 1905652 h 3846676"/>
                  <a:gd name="connsiteX3" fmla="*/ 1416370 w 2911385"/>
                  <a:gd name="connsiteY3" fmla="*/ 3846676 h 3846676"/>
                  <a:gd name="connsiteX4" fmla="*/ 0 w 2911385"/>
                  <a:gd name="connsiteY4" fmla="*/ 1921024 h 3846676"/>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0627 h 3851312"/>
                  <a:gd name="connsiteX1" fmla="*/ 1471712 w 2911385"/>
                  <a:gd name="connsiteY1" fmla="*/ 0 h 3851312"/>
                  <a:gd name="connsiteX2" fmla="*/ 2911385 w 2911385"/>
                  <a:gd name="connsiteY2" fmla="*/ 1905255 h 3851312"/>
                  <a:gd name="connsiteX3" fmla="*/ 1400900 w 2911385"/>
                  <a:gd name="connsiteY3" fmla="*/ 3851306 h 3851312"/>
                  <a:gd name="connsiteX4" fmla="*/ 0 w 2911385"/>
                  <a:gd name="connsiteY4" fmla="*/ 1920627 h 385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385" h="3851312">
                    <a:moveTo>
                      <a:pt x="0" y="1920627"/>
                    </a:moveTo>
                    <a:cubicBezTo>
                      <a:pt x="0" y="1000437"/>
                      <a:pt x="618384" y="12468"/>
                      <a:pt x="1471712" y="0"/>
                    </a:cubicBezTo>
                    <a:cubicBezTo>
                      <a:pt x="2360812" y="18667"/>
                      <a:pt x="2911385" y="985065"/>
                      <a:pt x="2911385" y="1905255"/>
                    </a:cubicBezTo>
                    <a:cubicBezTo>
                      <a:pt x="2911385" y="2825445"/>
                      <a:pt x="2246395" y="3854210"/>
                      <a:pt x="1400900" y="3851306"/>
                    </a:cubicBezTo>
                    <a:cubicBezTo>
                      <a:pt x="426911" y="3834566"/>
                      <a:pt x="0" y="2840817"/>
                      <a:pt x="0" y="1920627"/>
                    </a:cubicBezTo>
                    <a:close/>
                  </a:path>
                </a:pathLst>
              </a:custGeom>
              <a:solidFill>
                <a:srgbClr val="FFFFFF"/>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Oval 3">
                <a:extLst>
                  <a:ext uri="{FF2B5EF4-FFF2-40B4-BE49-F238E27FC236}">
                    <a16:creationId xmlns:a16="http://schemas.microsoft.com/office/drawing/2014/main" id="{5A8B72BF-FC40-4996-B05C-321DF0FC260E}"/>
                  </a:ext>
                </a:extLst>
              </p:cNvPr>
              <p:cNvSpPr/>
              <p:nvPr/>
            </p:nvSpPr>
            <p:spPr>
              <a:xfrm rot="19980000">
                <a:off x="3079198" y="1650470"/>
                <a:ext cx="2253950" cy="3059255"/>
              </a:xfrm>
              <a:custGeom>
                <a:avLst/>
                <a:gdLst>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913087 h 3579239"/>
                  <a:gd name="connsiteX1" fmla="*/ 1448507 w 2903552"/>
                  <a:gd name="connsiteY1" fmla="*/ 0 h 3579239"/>
                  <a:gd name="connsiteX2" fmla="*/ 2903552 w 2903552"/>
                  <a:gd name="connsiteY2" fmla="*/ 1913087 h 3579239"/>
                  <a:gd name="connsiteX3" fmla="*/ 1451776 w 2903552"/>
                  <a:gd name="connsiteY3" fmla="*/ 3579239 h 3579239"/>
                  <a:gd name="connsiteX4" fmla="*/ 0 w 2903552"/>
                  <a:gd name="connsiteY4" fmla="*/ 1913087 h 3579239"/>
                  <a:gd name="connsiteX0" fmla="*/ 0 w 2903552"/>
                  <a:gd name="connsiteY0" fmla="*/ 1913089 h 3579241"/>
                  <a:gd name="connsiteX1" fmla="*/ 1448507 w 2903552"/>
                  <a:gd name="connsiteY1" fmla="*/ 2 h 3579241"/>
                  <a:gd name="connsiteX2" fmla="*/ 2903552 w 2903552"/>
                  <a:gd name="connsiteY2" fmla="*/ 1913089 h 3579241"/>
                  <a:gd name="connsiteX3" fmla="*/ 1451776 w 2903552"/>
                  <a:gd name="connsiteY3" fmla="*/ 3579241 h 3579241"/>
                  <a:gd name="connsiteX4" fmla="*/ 0 w 2903552"/>
                  <a:gd name="connsiteY4" fmla="*/ 1913089 h 3579241"/>
                  <a:gd name="connsiteX0" fmla="*/ 0 w 2911385"/>
                  <a:gd name="connsiteY0" fmla="*/ 1913089 h 3579241"/>
                  <a:gd name="connsiteX1" fmla="*/ 1448507 w 2911385"/>
                  <a:gd name="connsiteY1" fmla="*/ 2 h 3579241"/>
                  <a:gd name="connsiteX2" fmla="*/ 2911385 w 2911385"/>
                  <a:gd name="connsiteY2" fmla="*/ 1897717 h 3579241"/>
                  <a:gd name="connsiteX3" fmla="*/ 1451776 w 2911385"/>
                  <a:gd name="connsiteY3" fmla="*/ 3579241 h 3579241"/>
                  <a:gd name="connsiteX4" fmla="*/ 0 w 2911385"/>
                  <a:gd name="connsiteY4" fmla="*/ 1913089 h 3579241"/>
                  <a:gd name="connsiteX0" fmla="*/ 0 w 2911385"/>
                  <a:gd name="connsiteY0" fmla="*/ 1920629 h 3586781"/>
                  <a:gd name="connsiteX1" fmla="*/ 1471712 w 2911385"/>
                  <a:gd name="connsiteY1" fmla="*/ 2 h 3586781"/>
                  <a:gd name="connsiteX2" fmla="*/ 2911385 w 2911385"/>
                  <a:gd name="connsiteY2" fmla="*/ 1905257 h 3586781"/>
                  <a:gd name="connsiteX3" fmla="*/ 1451776 w 2911385"/>
                  <a:gd name="connsiteY3" fmla="*/ 3586781 h 3586781"/>
                  <a:gd name="connsiteX4" fmla="*/ 0 w 2911385"/>
                  <a:gd name="connsiteY4" fmla="*/ 1920629 h 3586781"/>
                  <a:gd name="connsiteX0" fmla="*/ 0 w 2911385"/>
                  <a:gd name="connsiteY0" fmla="*/ 1920627 h 3586779"/>
                  <a:gd name="connsiteX1" fmla="*/ 1471712 w 2911385"/>
                  <a:gd name="connsiteY1" fmla="*/ 0 h 3586779"/>
                  <a:gd name="connsiteX2" fmla="*/ 2911385 w 2911385"/>
                  <a:gd name="connsiteY2" fmla="*/ 1905255 h 3586779"/>
                  <a:gd name="connsiteX3" fmla="*/ 1451776 w 2911385"/>
                  <a:gd name="connsiteY3" fmla="*/ 3586779 h 3586779"/>
                  <a:gd name="connsiteX4" fmla="*/ 0 w 2911385"/>
                  <a:gd name="connsiteY4" fmla="*/ 1920627 h 3586779"/>
                  <a:gd name="connsiteX0" fmla="*/ 0 w 2911385"/>
                  <a:gd name="connsiteY0" fmla="*/ 1921024 h 3587176"/>
                  <a:gd name="connsiteX1" fmla="*/ 1471712 w 2911385"/>
                  <a:gd name="connsiteY1" fmla="*/ 397 h 3587176"/>
                  <a:gd name="connsiteX2" fmla="*/ 2911385 w 2911385"/>
                  <a:gd name="connsiteY2" fmla="*/ 1905652 h 3587176"/>
                  <a:gd name="connsiteX3" fmla="*/ 1451776 w 2911385"/>
                  <a:gd name="connsiteY3" fmla="*/ 3587176 h 3587176"/>
                  <a:gd name="connsiteX4" fmla="*/ 0 w 2911385"/>
                  <a:gd name="connsiteY4" fmla="*/ 1921024 h 3587176"/>
                  <a:gd name="connsiteX0" fmla="*/ 0 w 2911385"/>
                  <a:gd name="connsiteY0" fmla="*/ 1921024 h 3846676"/>
                  <a:gd name="connsiteX1" fmla="*/ 1471712 w 2911385"/>
                  <a:gd name="connsiteY1" fmla="*/ 397 h 3846676"/>
                  <a:gd name="connsiteX2" fmla="*/ 2911385 w 2911385"/>
                  <a:gd name="connsiteY2" fmla="*/ 1905652 h 3846676"/>
                  <a:gd name="connsiteX3" fmla="*/ 1416370 w 2911385"/>
                  <a:gd name="connsiteY3" fmla="*/ 3846676 h 3846676"/>
                  <a:gd name="connsiteX4" fmla="*/ 0 w 2911385"/>
                  <a:gd name="connsiteY4" fmla="*/ 1921024 h 3846676"/>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0627 h 3851312"/>
                  <a:gd name="connsiteX1" fmla="*/ 1471712 w 2911385"/>
                  <a:gd name="connsiteY1" fmla="*/ 0 h 3851312"/>
                  <a:gd name="connsiteX2" fmla="*/ 2911385 w 2911385"/>
                  <a:gd name="connsiteY2" fmla="*/ 1905255 h 3851312"/>
                  <a:gd name="connsiteX3" fmla="*/ 1400900 w 2911385"/>
                  <a:gd name="connsiteY3" fmla="*/ 3851306 h 3851312"/>
                  <a:gd name="connsiteX4" fmla="*/ 0 w 2911385"/>
                  <a:gd name="connsiteY4" fmla="*/ 1920627 h 3851312"/>
                  <a:gd name="connsiteX0" fmla="*/ 0 w 2911385"/>
                  <a:gd name="connsiteY0" fmla="*/ 1920627 h 3841521"/>
                  <a:gd name="connsiteX1" fmla="*/ 1471712 w 2911385"/>
                  <a:gd name="connsiteY1" fmla="*/ 0 h 3841521"/>
                  <a:gd name="connsiteX2" fmla="*/ 2911385 w 2911385"/>
                  <a:gd name="connsiteY2" fmla="*/ 1905255 h 3841521"/>
                  <a:gd name="connsiteX3" fmla="*/ 1397621 w 2911385"/>
                  <a:gd name="connsiteY3" fmla="*/ 3841515 h 3841521"/>
                  <a:gd name="connsiteX4" fmla="*/ 0 w 2911385"/>
                  <a:gd name="connsiteY4" fmla="*/ 1920627 h 3841521"/>
                  <a:gd name="connsiteX0" fmla="*/ 0 w 2911385"/>
                  <a:gd name="connsiteY0" fmla="*/ 1920627 h 3843140"/>
                  <a:gd name="connsiteX1" fmla="*/ 1471712 w 2911385"/>
                  <a:gd name="connsiteY1" fmla="*/ 0 h 3843140"/>
                  <a:gd name="connsiteX2" fmla="*/ 2911385 w 2911385"/>
                  <a:gd name="connsiteY2" fmla="*/ 1905255 h 3843140"/>
                  <a:gd name="connsiteX3" fmla="*/ 1397621 w 2911385"/>
                  <a:gd name="connsiteY3" fmla="*/ 3841515 h 3843140"/>
                  <a:gd name="connsiteX4" fmla="*/ 0 w 2911385"/>
                  <a:gd name="connsiteY4" fmla="*/ 1920627 h 3843140"/>
                  <a:gd name="connsiteX0" fmla="*/ 0 w 2911385"/>
                  <a:gd name="connsiteY0" fmla="*/ 1920627 h 3843112"/>
                  <a:gd name="connsiteX1" fmla="*/ 1471712 w 2911385"/>
                  <a:gd name="connsiteY1" fmla="*/ 0 h 3843112"/>
                  <a:gd name="connsiteX2" fmla="*/ 2911385 w 2911385"/>
                  <a:gd name="connsiteY2" fmla="*/ 1905255 h 3843112"/>
                  <a:gd name="connsiteX3" fmla="*/ 1397621 w 2911385"/>
                  <a:gd name="connsiteY3" fmla="*/ 3841515 h 3843112"/>
                  <a:gd name="connsiteX4" fmla="*/ 0 w 2911385"/>
                  <a:gd name="connsiteY4" fmla="*/ 1920627 h 3843112"/>
                  <a:gd name="connsiteX0" fmla="*/ 0 w 2938751"/>
                  <a:gd name="connsiteY0" fmla="*/ 1988789 h 3843112"/>
                  <a:gd name="connsiteX1" fmla="*/ 1499078 w 2938751"/>
                  <a:gd name="connsiteY1" fmla="*/ 0 h 3843112"/>
                  <a:gd name="connsiteX2" fmla="*/ 2938751 w 2938751"/>
                  <a:gd name="connsiteY2" fmla="*/ 1905255 h 3843112"/>
                  <a:gd name="connsiteX3" fmla="*/ 1424987 w 2938751"/>
                  <a:gd name="connsiteY3" fmla="*/ 3841515 h 3843112"/>
                  <a:gd name="connsiteX4" fmla="*/ 0 w 2938751"/>
                  <a:gd name="connsiteY4" fmla="*/ 1988789 h 3843112"/>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85304"/>
                  <a:gd name="connsiteX1" fmla="*/ 1502612 w 2938751"/>
                  <a:gd name="connsiteY1" fmla="*/ 0 h 3885304"/>
                  <a:gd name="connsiteX2" fmla="*/ 2938751 w 2938751"/>
                  <a:gd name="connsiteY2" fmla="*/ 1928017 h 3885304"/>
                  <a:gd name="connsiteX3" fmla="*/ 1414772 w 2938751"/>
                  <a:gd name="connsiteY3" fmla="*/ 3883734 h 3885304"/>
                  <a:gd name="connsiteX4" fmla="*/ 0 w 2938751"/>
                  <a:gd name="connsiteY4" fmla="*/ 2011551 h 3885304"/>
                  <a:gd name="connsiteX0" fmla="*/ 0 w 2938751"/>
                  <a:gd name="connsiteY0" fmla="*/ 2011551 h 3872228"/>
                  <a:gd name="connsiteX1" fmla="*/ 1502612 w 2938751"/>
                  <a:gd name="connsiteY1" fmla="*/ 0 h 3872228"/>
                  <a:gd name="connsiteX2" fmla="*/ 2938751 w 2938751"/>
                  <a:gd name="connsiteY2" fmla="*/ 1928017 h 3872228"/>
                  <a:gd name="connsiteX3" fmla="*/ 1404813 w 2938751"/>
                  <a:gd name="connsiteY3" fmla="*/ 3870639 h 3872228"/>
                  <a:gd name="connsiteX4" fmla="*/ 0 w 2938751"/>
                  <a:gd name="connsiteY4" fmla="*/ 2011551 h 3872228"/>
                  <a:gd name="connsiteX0" fmla="*/ 0 w 2938751"/>
                  <a:gd name="connsiteY0" fmla="*/ 2011551 h 3872227"/>
                  <a:gd name="connsiteX1" fmla="*/ 1502612 w 2938751"/>
                  <a:gd name="connsiteY1" fmla="*/ 0 h 3872227"/>
                  <a:gd name="connsiteX2" fmla="*/ 2938751 w 2938751"/>
                  <a:gd name="connsiteY2" fmla="*/ 1928017 h 3872227"/>
                  <a:gd name="connsiteX3" fmla="*/ 1404813 w 2938751"/>
                  <a:gd name="connsiteY3" fmla="*/ 3870639 h 3872227"/>
                  <a:gd name="connsiteX4" fmla="*/ 0 w 2938751"/>
                  <a:gd name="connsiteY4" fmla="*/ 2011551 h 3872227"/>
                  <a:gd name="connsiteX0" fmla="*/ 0 w 2939370"/>
                  <a:gd name="connsiteY0" fmla="*/ 2011551 h 3872236"/>
                  <a:gd name="connsiteX1" fmla="*/ 1502612 w 2939370"/>
                  <a:gd name="connsiteY1" fmla="*/ 0 h 3872236"/>
                  <a:gd name="connsiteX2" fmla="*/ 2938751 w 2939370"/>
                  <a:gd name="connsiteY2" fmla="*/ 1928017 h 3872236"/>
                  <a:gd name="connsiteX3" fmla="*/ 1404813 w 2939370"/>
                  <a:gd name="connsiteY3" fmla="*/ 3870639 h 3872236"/>
                  <a:gd name="connsiteX4" fmla="*/ 0 w 2939370"/>
                  <a:gd name="connsiteY4" fmla="*/ 2011551 h 38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9370" h="3872236">
                    <a:moveTo>
                      <a:pt x="0" y="2011551"/>
                    </a:moveTo>
                    <a:cubicBezTo>
                      <a:pt x="0" y="1091361"/>
                      <a:pt x="622554" y="-750"/>
                      <a:pt x="1502612" y="0"/>
                    </a:cubicBezTo>
                    <a:cubicBezTo>
                      <a:pt x="2401927" y="-791"/>
                      <a:pt x="2938751" y="1007827"/>
                      <a:pt x="2938751" y="1928017"/>
                    </a:cubicBezTo>
                    <a:cubicBezTo>
                      <a:pt x="2962328" y="2835358"/>
                      <a:pt x="2310323" y="3919562"/>
                      <a:pt x="1404813" y="3870639"/>
                    </a:cubicBezTo>
                    <a:cubicBezTo>
                      <a:pt x="464491" y="3837869"/>
                      <a:pt x="0" y="2931741"/>
                      <a:pt x="0" y="2011551"/>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val 3">
                <a:extLst>
                  <a:ext uri="{FF2B5EF4-FFF2-40B4-BE49-F238E27FC236}">
                    <a16:creationId xmlns:a16="http://schemas.microsoft.com/office/drawing/2014/main" id="{3C1BF7D3-716A-4235-BEB0-18A90E076887}"/>
                  </a:ext>
                </a:extLst>
              </p:cNvPr>
              <p:cNvSpPr/>
              <p:nvPr/>
            </p:nvSpPr>
            <p:spPr>
              <a:xfrm rot="19980000">
                <a:off x="3530182" y="2196302"/>
                <a:ext cx="1471531" cy="1911328"/>
              </a:xfrm>
              <a:custGeom>
                <a:avLst/>
                <a:gdLst>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913087 h 3579239"/>
                  <a:gd name="connsiteX1" fmla="*/ 1448507 w 2903552"/>
                  <a:gd name="connsiteY1" fmla="*/ 0 h 3579239"/>
                  <a:gd name="connsiteX2" fmla="*/ 2903552 w 2903552"/>
                  <a:gd name="connsiteY2" fmla="*/ 1913087 h 3579239"/>
                  <a:gd name="connsiteX3" fmla="*/ 1451776 w 2903552"/>
                  <a:gd name="connsiteY3" fmla="*/ 3579239 h 3579239"/>
                  <a:gd name="connsiteX4" fmla="*/ 0 w 2903552"/>
                  <a:gd name="connsiteY4" fmla="*/ 1913087 h 3579239"/>
                  <a:gd name="connsiteX0" fmla="*/ 0 w 2903552"/>
                  <a:gd name="connsiteY0" fmla="*/ 1913089 h 3579241"/>
                  <a:gd name="connsiteX1" fmla="*/ 1448507 w 2903552"/>
                  <a:gd name="connsiteY1" fmla="*/ 2 h 3579241"/>
                  <a:gd name="connsiteX2" fmla="*/ 2903552 w 2903552"/>
                  <a:gd name="connsiteY2" fmla="*/ 1913089 h 3579241"/>
                  <a:gd name="connsiteX3" fmla="*/ 1451776 w 2903552"/>
                  <a:gd name="connsiteY3" fmla="*/ 3579241 h 3579241"/>
                  <a:gd name="connsiteX4" fmla="*/ 0 w 2903552"/>
                  <a:gd name="connsiteY4" fmla="*/ 1913089 h 3579241"/>
                  <a:gd name="connsiteX0" fmla="*/ 0 w 2911385"/>
                  <a:gd name="connsiteY0" fmla="*/ 1913089 h 3579241"/>
                  <a:gd name="connsiteX1" fmla="*/ 1448507 w 2911385"/>
                  <a:gd name="connsiteY1" fmla="*/ 2 h 3579241"/>
                  <a:gd name="connsiteX2" fmla="*/ 2911385 w 2911385"/>
                  <a:gd name="connsiteY2" fmla="*/ 1897717 h 3579241"/>
                  <a:gd name="connsiteX3" fmla="*/ 1451776 w 2911385"/>
                  <a:gd name="connsiteY3" fmla="*/ 3579241 h 3579241"/>
                  <a:gd name="connsiteX4" fmla="*/ 0 w 2911385"/>
                  <a:gd name="connsiteY4" fmla="*/ 1913089 h 3579241"/>
                  <a:gd name="connsiteX0" fmla="*/ 0 w 2911385"/>
                  <a:gd name="connsiteY0" fmla="*/ 1920629 h 3586781"/>
                  <a:gd name="connsiteX1" fmla="*/ 1471712 w 2911385"/>
                  <a:gd name="connsiteY1" fmla="*/ 2 h 3586781"/>
                  <a:gd name="connsiteX2" fmla="*/ 2911385 w 2911385"/>
                  <a:gd name="connsiteY2" fmla="*/ 1905257 h 3586781"/>
                  <a:gd name="connsiteX3" fmla="*/ 1451776 w 2911385"/>
                  <a:gd name="connsiteY3" fmla="*/ 3586781 h 3586781"/>
                  <a:gd name="connsiteX4" fmla="*/ 0 w 2911385"/>
                  <a:gd name="connsiteY4" fmla="*/ 1920629 h 3586781"/>
                  <a:gd name="connsiteX0" fmla="*/ 0 w 2911385"/>
                  <a:gd name="connsiteY0" fmla="*/ 1920627 h 3586779"/>
                  <a:gd name="connsiteX1" fmla="*/ 1471712 w 2911385"/>
                  <a:gd name="connsiteY1" fmla="*/ 0 h 3586779"/>
                  <a:gd name="connsiteX2" fmla="*/ 2911385 w 2911385"/>
                  <a:gd name="connsiteY2" fmla="*/ 1905255 h 3586779"/>
                  <a:gd name="connsiteX3" fmla="*/ 1451776 w 2911385"/>
                  <a:gd name="connsiteY3" fmla="*/ 3586779 h 3586779"/>
                  <a:gd name="connsiteX4" fmla="*/ 0 w 2911385"/>
                  <a:gd name="connsiteY4" fmla="*/ 1920627 h 3586779"/>
                  <a:gd name="connsiteX0" fmla="*/ 0 w 2911385"/>
                  <a:gd name="connsiteY0" fmla="*/ 1921024 h 3587176"/>
                  <a:gd name="connsiteX1" fmla="*/ 1471712 w 2911385"/>
                  <a:gd name="connsiteY1" fmla="*/ 397 h 3587176"/>
                  <a:gd name="connsiteX2" fmla="*/ 2911385 w 2911385"/>
                  <a:gd name="connsiteY2" fmla="*/ 1905652 h 3587176"/>
                  <a:gd name="connsiteX3" fmla="*/ 1451776 w 2911385"/>
                  <a:gd name="connsiteY3" fmla="*/ 3587176 h 3587176"/>
                  <a:gd name="connsiteX4" fmla="*/ 0 w 2911385"/>
                  <a:gd name="connsiteY4" fmla="*/ 1921024 h 3587176"/>
                  <a:gd name="connsiteX0" fmla="*/ 0 w 2911385"/>
                  <a:gd name="connsiteY0" fmla="*/ 1921024 h 3846676"/>
                  <a:gd name="connsiteX1" fmla="*/ 1471712 w 2911385"/>
                  <a:gd name="connsiteY1" fmla="*/ 397 h 3846676"/>
                  <a:gd name="connsiteX2" fmla="*/ 2911385 w 2911385"/>
                  <a:gd name="connsiteY2" fmla="*/ 1905652 h 3846676"/>
                  <a:gd name="connsiteX3" fmla="*/ 1416370 w 2911385"/>
                  <a:gd name="connsiteY3" fmla="*/ 3846676 h 3846676"/>
                  <a:gd name="connsiteX4" fmla="*/ 0 w 2911385"/>
                  <a:gd name="connsiteY4" fmla="*/ 1921024 h 3846676"/>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0627 h 3851312"/>
                  <a:gd name="connsiteX1" fmla="*/ 1471712 w 2911385"/>
                  <a:gd name="connsiteY1" fmla="*/ 0 h 3851312"/>
                  <a:gd name="connsiteX2" fmla="*/ 2911385 w 2911385"/>
                  <a:gd name="connsiteY2" fmla="*/ 1905255 h 3851312"/>
                  <a:gd name="connsiteX3" fmla="*/ 1400900 w 2911385"/>
                  <a:gd name="connsiteY3" fmla="*/ 3851306 h 3851312"/>
                  <a:gd name="connsiteX4" fmla="*/ 0 w 2911385"/>
                  <a:gd name="connsiteY4" fmla="*/ 1920627 h 3851312"/>
                  <a:gd name="connsiteX0" fmla="*/ 0 w 2911385"/>
                  <a:gd name="connsiteY0" fmla="*/ 1920627 h 3841521"/>
                  <a:gd name="connsiteX1" fmla="*/ 1471712 w 2911385"/>
                  <a:gd name="connsiteY1" fmla="*/ 0 h 3841521"/>
                  <a:gd name="connsiteX2" fmla="*/ 2911385 w 2911385"/>
                  <a:gd name="connsiteY2" fmla="*/ 1905255 h 3841521"/>
                  <a:gd name="connsiteX3" fmla="*/ 1397621 w 2911385"/>
                  <a:gd name="connsiteY3" fmla="*/ 3841515 h 3841521"/>
                  <a:gd name="connsiteX4" fmla="*/ 0 w 2911385"/>
                  <a:gd name="connsiteY4" fmla="*/ 1920627 h 3841521"/>
                  <a:gd name="connsiteX0" fmla="*/ 0 w 2911385"/>
                  <a:gd name="connsiteY0" fmla="*/ 1920627 h 3843140"/>
                  <a:gd name="connsiteX1" fmla="*/ 1471712 w 2911385"/>
                  <a:gd name="connsiteY1" fmla="*/ 0 h 3843140"/>
                  <a:gd name="connsiteX2" fmla="*/ 2911385 w 2911385"/>
                  <a:gd name="connsiteY2" fmla="*/ 1905255 h 3843140"/>
                  <a:gd name="connsiteX3" fmla="*/ 1397621 w 2911385"/>
                  <a:gd name="connsiteY3" fmla="*/ 3841515 h 3843140"/>
                  <a:gd name="connsiteX4" fmla="*/ 0 w 2911385"/>
                  <a:gd name="connsiteY4" fmla="*/ 1920627 h 3843140"/>
                  <a:gd name="connsiteX0" fmla="*/ 0 w 2911385"/>
                  <a:gd name="connsiteY0" fmla="*/ 1920627 h 3843112"/>
                  <a:gd name="connsiteX1" fmla="*/ 1471712 w 2911385"/>
                  <a:gd name="connsiteY1" fmla="*/ 0 h 3843112"/>
                  <a:gd name="connsiteX2" fmla="*/ 2911385 w 2911385"/>
                  <a:gd name="connsiteY2" fmla="*/ 1905255 h 3843112"/>
                  <a:gd name="connsiteX3" fmla="*/ 1397621 w 2911385"/>
                  <a:gd name="connsiteY3" fmla="*/ 3841515 h 3843112"/>
                  <a:gd name="connsiteX4" fmla="*/ 0 w 2911385"/>
                  <a:gd name="connsiteY4" fmla="*/ 1920627 h 3843112"/>
                  <a:gd name="connsiteX0" fmla="*/ 0 w 2938751"/>
                  <a:gd name="connsiteY0" fmla="*/ 1988789 h 3843112"/>
                  <a:gd name="connsiteX1" fmla="*/ 1499078 w 2938751"/>
                  <a:gd name="connsiteY1" fmla="*/ 0 h 3843112"/>
                  <a:gd name="connsiteX2" fmla="*/ 2938751 w 2938751"/>
                  <a:gd name="connsiteY2" fmla="*/ 1905255 h 3843112"/>
                  <a:gd name="connsiteX3" fmla="*/ 1424987 w 2938751"/>
                  <a:gd name="connsiteY3" fmla="*/ 3841515 h 3843112"/>
                  <a:gd name="connsiteX4" fmla="*/ 0 w 2938751"/>
                  <a:gd name="connsiteY4" fmla="*/ 1988789 h 3843112"/>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85304"/>
                  <a:gd name="connsiteX1" fmla="*/ 1502612 w 2938751"/>
                  <a:gd name="connsiteY1" fmla="*/ 0 h 3885304"/>
                  <a:gd name="connsiteX2" fmla="*/ 2938751 w 2938751"/>
                  <a:gd name="connsiteY2" fmla="*/ 1928017 h 3885304"/>
                  <a:gd name="connsiteX3" fmla="*/ 1414772 w 2938751"/>
                  <a:gd name="connsiteY3" fmla="*/ 3883734 h 3885304"/>
                  <a:gd name="connsiteX4" fmla="*/ 0 w 2938751"/>
                  <a:gd name="connsiteY4" fmla="*/ 2011551 h 3885304"/>
                  <a:gd name="connsiteX0" fmla="*/ 0 w 2938751"/>
                  <a:gd name="connsiteY0" fmla="*/ 2011551 h 3872228"/>
                  <a:gd name="connsiteX1" fmla="*/ 1502612 w 2938751"/>
                  <a:gd name="connsiteY1" fmla="*/ 0 h 3872228"/>
                  <a:gd name="connsiteX2" fmla="*/ 2938751 w 2938751"/>
                  <a:gd name="connsiteY2" fmla="*/ 1928017 h 3872228"/>
                  <a:gd name="connsiteX3" fmla="*/ 1404813 w 2938751"/>
                  <a:gd name="connsiteY3" fmla="*/ 3870639 h 3872228"/>
                  <a:gd name="connsiteX4" fmla="*/ 0 w 2938751"/>
                  <a:gd name="connsiteY4" fmla="*/ 2011551 h 3872228"/>
                  <a:gd name="connsiteX0" fmla="*/ 0 w 2938751"/>
                  <a:gd name="connsiteY0" fmla="*/ 2011551 h 3872227"/>
                  <a:gd name="connsiteX1" fmla="*/ 1502612 w 2938751"/>
                  <a:gd name="connsiteY1" fmla="*/ 0 h 3872227"/>
                  <a:gd name="connsiteX2" fmla="*/ 2938751 w 2938751"/>
                  <a:gd name="connsiteY2" fmla="*/ 1928017 h 3872227"/>
                  <a:gd name="connsiteX3" fmla="*/ 1404813 w 2938751"/>
                  <a:gd name="connsiteY3" fmla="*/ 3870639 h 3872227"/>
                  <a:gd name="connsiteX4" fmla="*/ 0 w 2938751"/>
                  <a:gd name="connsiteY4" fmla="*/ 2011551 h 3872227"/>
                  <a:gd name="connsiteX0" fmla="*/ 0 w 2939370"/>
                  <a:gd name="connsiteY0" fmla="*/ 2011551 h 3872236"/>
                  <a:gd name="connsiteX1" fmla="*/ 1502612 w 2939370"/>
                  <a:gd name="connsiteY1" fmla="*/ 0 h 3872236"/>
                  <a:gd name="connsiteX2" fmla="*/ 2938751 w 2939370"/>
                  <a:gd name="connsiteY2" fmla="*/ 1928017 h 3872236"/>
                  <a:gd name="connsiteX3" fmla="*/ 1404813 w 2939370"/>
                  <a:gd name="connsiteY3" fmla="*/ 3870639 h 3872236"/>
                  <a:gd name="connsiteX4" fmla="*/ 0 w 2939370"/>
                  <a:gd name="connsiteY4" fmla="*/ 2011551 h 3872236"/>
                  <a:gd name="connsiteX0" fmla="*/ 0 w 3052798"/>
                  <a:gd name="connsiteY0" fmla="*/ 2011551 h 3872187"/>
                  <a:gd name="connsiteX1" fmla="*/ 1502612 w 3052798"/>
                  <a:gd name="connsiteY1" fmla="*/ 0 h 3872187"/>
                  <a:gd name="connsiteX2" fmla="*/ 3052267 w 3052798"/>
                  <a:gd name="connsiteY2" fmla="*/ 1893274 h 3872187"/>
                  <a:gd name="connsiteX3" fmla="*/ 1404813 w 3052798"/>
                  <a:gd name="connsiteY3" fmla="*/ 3870639 h 3872187"/>
                  <a:gd name="connsiteX4" fmla="*/ 0 w 3052798"/>
                  <a:gd name="connsiteY4" fmla="*/ 2011551 h 3872187"/>
                  <a:gd name="connsiteX0" fmla="*/ 0 w 3052268"/>
                  <a:gd name="connsiteY0" fmla="*/ 2011551 h 3872630"/>
                  <a:gd name="connsiteX1" fmla="*/ 1502612 w 3052268"/>
                  <a:gd name="connsiteY1" fmla="*/ 0 h 3872630"/>
                  <a:gd name="connsiteX2" fmla="*/ 3052267 w 3052268"/>
                  <a:gd name="connsiteY2" fmla="*/ 1893274 h 3872630"/>
                  <a:gd name="connsiteX3" fmla="*/ 1404813 w 3052268"/>
                  <a:gd name="connsiteY3" fmla="*/ 3870639 h 3872630"/>
                  <a:gd name="connsiteX4" fmla="*/ 0 w 3052268"/>
                  <a:gd name="connsiteY4" fmla="*/ 2011551 h 3872630"/>
                  <a:gd name="connsiteX0" fmla="*/ -1 w 3172359"/>
                  <a:gd name="connsiteY0" fmla="*/ 2010692 h 3872630"/>
                  <a:gd name="connsiteX1" fmla="*/ 1622703 w 3172359"/>
                  <a:gd name="connsiteY1" fmla="*/ 0 h 3872630"/>
                  <a:gd name="connsiteX2" fmla="*/ 3172358 w 3172359"/>
                  <a:gd name="connsiteY2" fmla="*/ 1893274 h 3872630"/>
                  <a:gd name="connsiteX3" fmla="*/ 1524904 w 3172359"/>
                  <a:gd name="connsiteY3" fmla="*/ 3870639 h 3872630"/>
                  <a:gd name="connsiteX4" fmla="*/ -1 w 3172359"/>
                  <a:gd name="connsiteY4" fmla="*/ 2010692 h 3872630"/>
                  <a:gd name="connsiteX0" fmla="*/ 946 w 3173306"/>
                  <a:gd name="connsiteY0" fmla="*/ 2010692 h 3872630"/>
                  <a:gd name="connsiteX1" fmla="*/ 1623650 w 3173306"/>
                  <a:gd name="connsiteY1" fmla="*/ 0 h 3872630"/>
                  <a:gd name="connsiteX2" fmla="*/ 3173305 w 3173306"/>
                  <a:gd name="connsiteY2" fmla="*/ 1893274 h 3872630"/>
                  <a:gd name="connsiteX3" fmla="*/ 1525851 w 3173306"/>
                  <a:gd name="connsiteY3" fmla="*/ 3870639 h 3872630"/>
                  <a:gd name="connsiteX4" fmla="*/ 946 w 3173306"/>
                  <a:gd name="connsiteY4" fmla="*/ 2010692 h 3872630"/>
                  <a:gd name="connsiteX0" fmla="*/ 942 w 3173302"/>
                  <a:gd name="connsiteY0" fmla="*/ 2010692 h 3882332"/>
                  <a:gd name="connsiteX1" fmla="*/ 1623646 w 3173302"/>
                  <a:gd name="connsiteY1" fmla="*/ 0 h 3882332"/>
                  <a:gd name="connsiteX2" fmla="*/ 3173301 w 3173302"/>
                  <a:gd name="connsiteY2" fmla="*/ 1893274 h 3882332"/>
                  <a:gd name="connsiteX3" fmla="*/ 1529201 w 3173302"/>
                  <a:gd name="connsiteY3" fmla="*/ 3880362 h 3882332"/>
                  <a:gd name="connsiteX4" fmla="*/ 942 w 3173302"/>
                  <a:gd name="connsiteY4" fmla="*/ 2010692 h 3882332"/>
                  <a:gd name="connsiteX0" fmla="*/ 942 w 3173302"/>
                  <a:gd name="connsiteY0" fmla="*/ 2010696 h 3882336"/>
                  <a:gd name="connsiteX1" fmla="*/ 1623646 w 3173302"/>
                  <a:gd name="connsiteY1" fmla="*/ 4 h 3882336"/>
                  <a:gd name="connsiteX2" fmla="*/ 3173301 w 3173302"/>
                  <a:gd name="connsiteY2" fmla="*/ 1893278 h 3882336"/>
                  <a:gd name="connsiteX3" fmla="*/ 1529201 w 3173302"/>
                  <a:gd name="connsiteY3" fmla="*/ 3880366 h 3882336"/>
                  <a:gd name="connsiteX4" fmla="*/ 942 w 3173302"/>
                  <a:gd name="connsiteY4" fmla="*/ 2010696 h 3882336"/>
                  <a:gd name="connsiteX0" fmla="*/ 942 w 3173302"/>
                  <a:gd name="connsiteY0" fmla="*/ 2010694 h 3882334"/>
                  <a:gd name="connsiteX1" fmla="*/ 1623646 w 3173302"/>
                  <a:gd name="connsiteY1" fmla="*/ 2 h 3882334"/>
                  <a:gd name="connsiteX2" fmla="*/ 3173301 w 3173302"/>
                  <a:gd name="connsiteY2" fmla="*/ 1893276 h 3882334"/>
                  <a:gd name="connsiteX3" fmla="*/ 1529201 w 3173302"/>
                  <a:gd name="connsiteY3" fmla="*/ 3880364 h 3882334"/>
                  <a:gd name="connsiteX4" fmla="*/ 942 w 3173302"/>
                  <a:gd name="connsiteY4" fmla="*/ 2010694 h 3882334"/>
                  <a:gd name="connsiteX0" fmla="*/ 942 w 3173302"/>
                  <a:gd name="connsiteY0" fmla="*/ 2011194 h 3882834"/>
                  <a:gd name="connsiteX1" fmla="*/ 1623646 w 3173302"/>
                  <a:gd name="connsiteY1" fmla="*/ 502 h 3882834"/>
                  <a:gd name="connsiteX2" fmla="*/ 3173301 w 3173302"/>
                  <a:gd name="connsiteY2" fmla="*/ 1893776 h 3882834"/>
                  <a:gd name="connsiteX3" fmla="*/ 1529201 w 3173302"/>
                  <a:gd name="connsiteY3" fmla="*/ 3880864 h 3882834"/>
                  <a:gd name="connsiteX4" fmla="*/ 942 w 3173302"/>
                  <a:gd name="connsiteY4" fmla="*/ 2011194 h 3882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302" h="3882834">
                    <a:moveTo>
                      <a:pt x="942" y="2011194"/>
                    </a:moveTo>
                    <a:cubicBezTo>
                      <a:pt x="942" y="1091004"/>
                      <a:pt x="603118" y="-27110"/>
                      <a:pt x="1623646" y="502"/>
                    </a:cubicBezTo>
                    <a:cubicBezTo>
                      <a:pt x="2739026" y="14188"/>
                      <a:pt x="3173301" y="973586"/>
                      <a:pt x="3173301" y="1893776"/>
                    </a:cubicBezTo>
                    <a:cubicBezTo>
                      <a:pt x="3115852" y="3062373"/>
                      <a:pt x="2434711" y="3929787"/>
                      <a:pt x="1529201" y="3880864"/>
                    </a:cubicBezTo>
                    <a:cubicBezTo>
                      <a:pt x="588879" y="3848094"/>
                      <a:pt x="-27445" y="3047554"/>
                      <a:pt x="942" y="2011194"/>
                    </a:cubicBezTo>
                    <a:close/>
                  </a:path>
                </a:pathLst>
              </a:custGeom>
              <a:solidFill>
                <a:srgbClr val="FFFFFF"/>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Oval 3">
                <a:extLst>
                  <a:ext uri="{FF2B5EF4-FFF2-40B4-BE49-F238E27FC236}">
                    <a16:creationId xmlns:a16="http://schemas.microsoft.com/office/drawing/2014/main" id="{878BBD02-E97E-4B6C-A77C-E171E8E39704}"/>
                  </a:ext>
                </a:extLst>
              </p:cNvPr>
              <p:cNvSpPr/>
              <p:nvPr/>
            </p:nvSpPr>
            <p:spPr>
              <a:xfrm rot="20100000">
                <a:off x="3922402" y="2662073"/>
                <a:ext cx="774912" cy="986793"/>
              </a:xfrm>
              <a:custGeom>
                <a:avLst/>
                <a:gdLst>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666152 h 3332304"/>
                  <a:gd name="connsiteX1" fmla="*/ 1451776 w 2903552"/>
                  <a:gd name="connsiteY1" fmla="*/ 0 h 3332304"/>
                  <a:gd name="connsiteX2" fmla="*/ 2903552 w 2903552"/>
                  <a:gd name="connsiteY2" fmla="*/ 1666152 h 3332304"/>
                  <a:gd name="connsiteX3" fmla="*/ 1451776 w 2903552"/>
                  <a:gd name="connsiteY3" fmla="*/ 3332304 h 3332304"/>
                  <a:gd name="connsiteX4" fmla="*/ 0 w 2903552"/>
                  <a:gd name="connsiteY4" fmla="*/ 1666152 h 3332304"/>
                  <a:gd name="connsiteX0" fmla="*/ 0 w 2903552"/>
                  <a:gd name="connsiteY0" fmla="*/ 1913087 h 3579239"/>
                  <a:gd name="connsiteX1" fmla="*/ 1448507 w 2903552"/>
                  <a:gd name="connsiteY1" fmla="*/ 0 h 3579239"/>
                  <a:gd name="connsiteX2" fmla="*/ 2903552 w 2903552"/>
                  <a:gd name="connsiteY2" fmla="*/ 1913087 h 3579239"/>
                  <a:gd name="connsiteX3" fmla="*/ 1451776 w 2903552"/>
                  <a:gd name="connsiteY3" fmla="*/ 3579239 h 3579239"/>
                  <a:gd name="connsiteX4" fmla="*/ 0 w 2903552"/>
                  <a:gd name="connsiteY4" fmla="*/ 1913087 h 3579239"/>
                  <a:gd name="connsiteX0" fmla="*/ 0 w 2903552"/>
                  <a:gd name="connsiteY0" fmla="*/ 1913089 h 3579241"/>
                  <a:gd name="connsiteX1" fmla="*/ 1448507 w 2903552"/>
                  <a:gd name="connsiteY1" fmla="*/ 2 h 3579241"/>
                  <a:gd name="connsiteX2" fmla="*/ 2903552 w 2903552"/>
                  <a:gd name="connsiteY2" fmla="*/ 1913089 h 3579241"/>
                  <a:gd name="connsiteX3" fmla="*/ 1451776 w 2903552"/>
                  <a:gd name="connsiteY3" fmla="*/ 3579241 h 3579241"/>
                  <a:gd name="connsiteX4" fmla="*/ 0 w 2903552"/>
                  <a:gd name="connsiteY4" fmla="*/ 1913089 h 3579241"/>
                  <a:gd name="connsiteX0" fmla="*/ 0 w 2911385"/>
                  <a:gd name="connsiteY0" fmla="*/ 1913089 h 3579241"/>
                  <a:gd name="connsiteX1" fmla="*/ 1448507 w 2911385"/>
                  <a:gd name="connsiteY1" fmla="*/ 2 h 3579241"/>
                  <a:gd name="connsiteX2" fmla="*/ 2911385 w 2911385"/>
                  <a:gd name="connsiteY2" fmla="*/ 1897717 h 3579241"/>
                  <a:gd name="connsiteX3" fmla="*/ 1451776 w 2911385"/>
                  <a:gd name="connsiteY3" fmla="*/ 3579241 h 3579241"/>
                  <a:gd name="connsiteX4" fmla="*/ 0 w 2911385"/>
                  <a:gd name="connsiteY4" fmla="*/ 1913089 h 3579241"/>
                  <a:gd name="connsiteX0" fmla="*/ 0 w 2911385"/>
                  <a:gd name="connsiteY0" fmla="*/ 1920629 h 3586781"/>
                  <a:gd name="connsiteX1" fmla="*/ 1471712 w 2911385"/>
                  <a:gd name="connsiteY1" fmla="*/ 2 h 3586781"/>
                  <a:gd name="connsiteX2" fmla="*/ 2911385 w 2911385"/>
                  <a:gd name="connsiteY2" fmla="*/ 1905257 h 3586781"/>
                  <a:gd name="connsiteX3" fmla="*/ 1451776 w 2911385"/>
                  <a:gd name="connsiteY3" fmla="*/ 3586781 h 3586781"/>
                  <a:gd name="connsiteX4" fmla="*/ 0 w 2911385"/>
                  <a:gd name="connsiteY4" fmla="*/ 1920629 h 3586781"/>
                  <a:gd name="connsiteX0" fmla="*/ 0 w 2911385"/>
                  <a:gd name="connsiteY0" fmla="*/ 1920627 h 3586779"/>
                  <a:gd name="connsiteX1" fmla="*/ 1471712 w 2911385"/>
                  <a:gd name="connsiteY1" fmla="*/ 0 h 3586779"/>
                  <a:gd name="connsiteX2" fmla="*/ 2911385 w 2911385"/>
                  <a:gd name="connsiteY2" fmla="*/ 1905255 h 3586779"/>
                  <a:gd name="connsiteX3" fmla="*/ 1451776 w 2911385"/>
                  <a:gd name="connsiteY3" fmla="*/ 3586779 h 3586779"/>
                  <a:gd name="connsiteX4" fmla="*/ 0 w 2911385"/>
                  <a:gd name="connsiteY4" fmla="*/ 1920627 h 3586779"/>
                  <a:gd name="connsiteX0" fmla="*/ 0 w 2911385"/>
                  <a:gd name="connsiteY0" fmla="*/ 1921024 h 3587176"/>
                  <a:gd name="connsiteX1" fmla="*/ 1471712 w 2911385"/>
                  <a:gd name="connsiteY1" fmla="*/ 397 h 3587176"/>
                  <a:gd name="connsiteX2" fmla="*/ 2911385 w 2911385"/>
                  <a:gd name="connsiteY2" fmla="*/ 1905652 h 3587176"/>
                  <a:gd name="connsiteX3" fmla="*/ 1451776 w 2911385"/>
                  <a:gd name="connsiteY3" fmla="*/ 3587176 h 3587176"/>
                  <a:gd name="connsiteX4" fmla="*/ 0 w 2911385"/>
                  <a:gd name="connsiteY4" fmla="*/ 1921024 h 3587176"/>
                  <a:gd name="connsiteX0" fmla="*/ 0 w 2911385"/>
                  <a:gd name="connsiteY0" fmla="*/ 1921024 h 3846676"/>
                  <a:gd name="connsiteX1" fmla="*/ 1471712 w 2911385"/>
                  <a:gd name="connsiteY1" fmla="*/ 397 h 3846676"/>
                  <a:gd name="connsiteX2" fmla="*/ 2911385 w 2911385"/>
                  <a:gd name="connsiteY2" fmla="*/ 1905652 h 3846676"/>
                  <a:gd name="connsiteX3" fmla="*/ 1416370 w 2911385"/>
                  <a:gd name="connsiteY3" fmla="*/ 3846676 h 3846676"/>
                  <a:gd name="connsiteX4" fmla="*/ 0 w 2911385"/>
                  <a:gd name="connsiteY4" fmla="*/ 1921024 h 3846676"/>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46682"/>
                  <a:gd name="connsiteX1" fmla="*/ 1471712 w 2911385"/>
                  <a:gd name="connsiteY1" fmla="*/ 397 h 3846682"/>
                  <a:gd name="connsiteX2" fmla="*/ 2911385 w 2911385"/>
                  <a:gd name="connsiteY2" fmla="*/ 1905652 h 3846682"/>
                  <a:gd name="connsiteX3" fmla="*/ 1416370 w 2911385"/>
                  <a:gd name="connsiteY3" fmla="*/ 3846676 h 3846682"/>
                  <a:gd name="connsiteX4" fmla="*/ 0 w 2911385"/>
                  <a:gd name="connsiteY4" fmla="*/ 1921024 h 3846682"/>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1024 h 3851709"/>
                  <a:gd name="connsiteX1" fmla="*/ 1471712 w 2911385"/>
                  <a:gd name="connsiteY1" fmla="*/ 397 h 3851709"/>
                  <a:gd name="connsiteX2" fmla="*/ 2911385 w 2911385"/>
                  <a:gd name="connsiteY2" fmla="*/ 1905652 h 3851709"/>
                  <a:gd name="connsiteX3" fmla="*/ 1400900 w 2911385"/>
                  <a:gd name="connsiteY3" fmla="*/ 3851703 h 3851709"/>
                  <a:gd name="connsiteX4" fmla="*/ 0 w 2911385"/>
                  <a:gd name="connsiteY4" fmla="*/ 1921024 h 3851709"/>
                  <a:gd name="connsiteX0" fmla="*/ 0 w 2911385"/>
                  <a:gd name="connsiteY0" fmla="*/ 1920627 h 3851312"/>
                  <a:gd name="connsiteX1" fmla="*/ 1471712 w 2911385"/>
                  <a:gd name="connsiteY1" fmla="*/ 0 h 3851312"/>
                  <a:gd name="connsiteX2" fmla="*/ 2911385 w 2911385"/>
                  <a:gd name="connsiteY2" fmla="*/ 1905255 h 3851312"/>
                  <a:gd name="connsiteX3" fmla="*/ 1400900 w 2911385"/>
                  <a:gd name="connsiteY3" fmla="*/ 3851306 h 3851312"/>
                  <a:gd name="connsiteX4" fmla="*/ 0 w 2911385"/>
                  <a:gd name="connsiteY4" fmla="*/ 1920627 h 3851312"/>
                  <a:gd name="connsiteX0" fmla="*/ 0 w 2911385"/>
                  <a:gd name="connsiteY0" fmla="*/ 1920627 h 3841521"/>
                  <a:gd name="connsiteX1" fmla="*/ 1471712 w 2911385"/>
                  <a:gd name="connsiteY1" fmla="*/ 0 h 3841521"/>
                  <a:gd name="connsiteX2" fmla="*/ 2911385 w 2911385"/>
                  <a:gd name="connsiteY2" fmla="*/ 1905255 h 3841521"/>
                  <a:gd name="connsiteX3" fmla="*/ 1397621 w 2911385"/>
                  <a:gd name="connsiteY3" fmla="*/ 3841515 h 3841521"/>
                  <a:gd name="connsiteX4" fmla="*/ 0 w 2911385"/>
                  <a:gd name="connsiteY4" fmla="*/ 1920627 h 3841521"/>
                  <a:gd name="connsiteX0" fmla="*/ 0 w 2911385"/>
                  <a:gd name="connsiteY0" fmla="*/ 1920627 h 3843140"/>
                  <a:gd name="connsiteX1" fmla="*/ 1471712 w 2911385"/>
                  <a:gd name="connsiteY1" fmla="*/ 0 h 3843140"/>
                  <a:gd name="connsiteX2" fmla="*/ 2911385 w 2911385"/>
                  <a:gd name="connsiteY2" fmla="*/ 1905255 h 3843140"/>
                  <a:gd name="connsiteX3" fmla="*/ 1397621 w 2911385"/>
                  <a:gd name="connsiteY3" fmla="*/ 3841515 h 3843140"/>
                  <a:gd name="connsiteX4" fmla="*/ 0 w 2911385"/>
                  <a:gd name="connsiteY4" fmla="*/ 1920627 h 3843140"/>
                  <a:gd name="connsiteX0" fmla="*/ 0 w 2911385"/>
                  <a:gd name="connsiteY0" fmla="*/ 1920627 h 3843112"/>
                  <a:gd name="connsiteX1" fmla="*/ 1471712 w 2911385"/>
                  <a:gd name="connsiteY1" fmla="*/ 0 h 3843112"/>
                  <a:gd name="connsiteX2" fmla="*/ 2911385 w 2911385"/>
                  <a:gd name="connsiteY2" fmla="*/ 1905255 h 3843112"/>
                  <a:gd name="connsiteX3" fmla="*/ 1397621 w 2911385"/>
                  <a:gd name="connsiteY3" fmla="*/ 3841515 h 3843112"/>
                  <a:gd name="connsiteX4" fmla="*/ 0 w 2911385"/>
                  <a:gd name="connsiteY4" fmla="*/ 1920627 h 3843112"/>
                  <a:gd name="connsiteX0" fmla="*/ 0 w 2938751"/>
                  <a:gd name="connsiteY0" fmla="*/ 1988789 h 3843112"/>
                  <a:gd name="connsiteX1" fmla="*/ 1499078 w 2938751"/>
                  <a:gd name="connsiteY1" fmla="*/ 0 h 3843112"/>
                  <a:gd name="connsiteX2" fmla="*/ 2938751 w 2938751"/>
                  <a:gd name="connsiteY2" fmla="*/ 1905255 h 3843112"/>
                  <a:gd name="connsiteX3" fmla="*/ 1424987 w 2938751"/>
                  <a:gd name="connsiteY3" fmla="*/ 3841515 h 3843112"/>
                  <a:gd name="connsiteX4" fmla="*/ 0 w 2938751"/>
                  <a:gd name="connsiteY4" fmla="*/ 1988789 h 3843112"/>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65874"/>
                  <a:gd name="connsiteX1" fmla="*/ 1502612 w 2938751"/>
                  <a:gd name="connsiteY1" fmla="*/ 0 h 3865874"/>
                  <a:gd name="connsiteX2" fmla="*/ 2938751 w 2938751"/>
                  <a:gd name="connsiteY2" fmla="*/ 1928017 h 3865874"/>
                  <a:gd name="connsiteX3" fmla="*/ 1424987 w 2938751"/>
                  <a:gd name="connsiteY3" fmla="*/ 3864277 h 3865874"/>
                  <a:gd name="connsiteX4" fmla="*/ 0 w 2938751"/>
                  <a:gd name="connsiteY4" fmla="*/ 2011551 h 3865874"/>
                  <a:gd name="connsiteX0" fmla="*/ 0 w 2938751"/>
                  <a:gd name="connsiteY0" fmla="*/ 2011551 h 3885304"/>
                  <a:gd name="connsiteX1" fmla="*/ 1502612 w 2938751"/>
                  <a:gd name="connsiteY1" fmla="*/ 0 h 3885304"/>
                  <a:gd name="connsiteX2" fmla="*/ 2938751 w 2938751"/>
                  <a:gd name="connsiteY2" fmla="*/ 1928017 h 3885304"/>
                  <a:gd name="connsiteX3" fmla="*/ 1414772 w 2938751"/>
                  <a:gd name="connsiteY3" fmla="*/ 3883734 h 3885304"/>
                  <a:gd name="connsiteX4" fmla="*/ 0 w 2938751"/>
                  <a:gd name="connsiteY4" fmla="*/ 2011551 h 3885304"/>
                  <a:gd name="connsiteX0" fmla="*/ 0 w 2938751"/>
                  <a:gd name="connsiteY0" fmla="*/ 2011551 h 3872228"/>
                  <a:gd name="connsiteX1" fmla="*/ 1502612 w 2938751"/>
                  <a:gd name="connsiteY1" fmla="*/ 0 h 3872228"/>
                  <a:gd name="connsiteX2" fmla="*/ 2938751 w 2938751"/>
                  <a:gd name="connsiteY2" fmla="*/ 1928017 h 3872228"/>
                  <a:gd name="connsiteX3" fmla="*/ 1404813 w 2938751"/>
                  <a:gd name="connsiteY3" fmla="*/ 3870639 h 3872228"/>
                  <a:gd name="connsiteX4" fmla="*/ 0 w 2938751"/>
                  <a:gd name="connsiteY4" fmla="*/ 2011551 h 3872228"/>
                  <a:gd name="connsiteX0" fmla="*/ 0 w 2938751"/>
                  <a:gd name="connsiteY0" fmla="*/ 2011551 h 3872227"/>
                  <a:gd name="connsiteX1" fmla="*/ 1502612 w 2938751"/>
                  <a:gd name="connsiteY1" fmla="*/ 0 h 3872227"/>
                  <a:gd name="connsiteX2" fmla="*/ 2938751 w 2938751"/>
                  <a:gd name="connsiteY2" fmla="*/ 1928017 h 3872227"/>
                  <a:gd name="connsiteX3" fmla="*/ 1404813 w 2938751"/>
                  <a:gd name="connsiteY3" fmla="*/ 3870639 h 3872227"/>
                  <a:gd name="connsiteX4" fmla="*/ 0 w 2938751"/>
                  <a:gd name="connsiteY4" fmla="*/ 2011551 h 3872227"/>
                  <a:gd name="connsiteX0" fmla="*/ 0 w 2939370"/>
                  <a:gd name="connsiteY0" fmla="*/ 2011551 h 3872236"/>
                  <a:gd name="connsiteX1" fmla="*/ 1502612 w 2939370"/>
                  <a:gd name="connsiteY1" fmla="*/ 0 h 3872236"/>
                  <a:gd name="connsiteX2" fmla="*/ 2938751 w 2939370"/>
                  <a:gd name="connsiteY2" fmla="*/ 1928017 h 3872236"/>
                  <a:gd name="connsiteX3" fmla="*/ 1404813 w 2939370"/>
                  <a:gd name="connsiteY3" fmla="*/ 3870639 h 3872236"/>
                  <a:gd name="connsiteX4" fmla="*/ 0 w 2939370"/>
                  <a:gd name="connsiteY4" fmla="*/ 2011551 h 3872236"/>
                  <a:gd name="connsiteX0" fmla="*/ 0 w 3052798"/>
                  <a:gd name="connsiteY0" fmla="*/ 2011551 h 3872187"/>
                  <a:gd name="connsiteX1" fmla="*/ 1502612 w 3052798"/>
                  <a:gd name="connsiteY1" fmla="*/ 0 h 3872187"/>
                  <a:gd name="connsiteX2" fmla="*/ 3052267 w 3052798"/>
                  <a:gd name="connsiteY2" fmla="*/ 1893274 h 3872187"/>
                  <a:gd name="connsiteX3" fmla="*/ 1404813 w 3052798"/>
                  <a:gd name="connsiteY3" fmla="*/ 3870639 h 3872187"/>
                  <a:gd name="connsiteX4" fmla="*/ 0 w 3052798"/>
                  <a:gd name="connsiteY4" fmla="*/ 2011551 h 3872187"/>
                  <a:gd name="connsiteX0" fmla="*/ 0 w 3052268"/>
                  <a:gd name="connsiteY0" fmla="*/ 2011551 h 3872630"/>
                  <a:gd name="connsiteX1" fmla="*/ 1502612 w 3052268"/>
                  <a:gd name="connsiteY1" fmla="*/ 0 h 3872630"/>
                  <a:gd name="connsiteX2" fmla="*/ 3052267 w 3052268"/>
                  <a:gd name="connsiteY2" fmla="*/ 1893274 h 3872630"/>
                  <a:gd name="connsiteX3" fmla="*/ 1404813 w 3052268"/>
                  <a:gd name="connsiteY3" fmla="*/ 3870639 h 3872630"/>
                  <a:gd name="connsiteX4" fmla="*/ 0 w 3052268"/>
                  <a:gd name="connsiteY4" fmla="*/ 2011551 h 3872630"/>
                  <a:gd name="connsiteX0" fmla="*/ -1 w 3172359"/>
                  <a:gd name="connsiteY0" fmla="*/ 2010692 h 3872630"/>
                  <a:gd name="connsiteX1" fmla="*/ 1622703 w 3172359"/>
                  <a:gd name="connsiteY1" fmla="*/ 0 h 3872630"/>
                  <a:gd name="connsiteX2" fmla="*/ 3172358 w 3172359"/>
                  <a:gd name="connsiteY2" fmla="*/ 1893274 h 3872630"/>
                  <a:gd name="connsiteX3" fmla="*/ 1524904 w 3172359"/>
                  <a:gd name="connsiteY3" fmla="*/ 3870639 h 3872630"/>
                  <a:gd name="connsiteX4" fmla="*/ -1 w 3172359"/>
                  <a:gd name="connsiteY4" fmla="*/ 2010692 h 3872630"/>
                  <a:gd name="connsiteX0" fmla="*/ 946 w 3173306"/>
                  <a:gd name="connsiteY0" fmla="*/ 2010692 h 3872630"/>
                  <a:gd name="connsiteX1" fmla="*/ 1623650 w 3173306"/>
                  <a:gd name="connsiteY1" fmla="*/ 0 h 3872630"/>
                  <a:gd name="connsiteX2" fmla="*/ 3173305 w 3173306"/>
                  <a:gd name="connsiteY2" fmla="*/ 1893274 h 3872630"/>
                  <a:gd name="connsiteX3" fmla="*/ 1525851 w 3173306"/>
                  <a:gd name="connsiteY3" fmla="*/ 3870639 h 3872630"/>
                  <a:gd name="connsiteX4" fmla="*/ 946 w 3173306"/>
                  <a:gd name="connsiteY4" fmla="*/ 2010692 h 3872630"/>
                  <a:gd name="connsiteX0" fmla="*/ 942 w 3173302"/>
                  <a:gd name="connsiteY0" fmla="*/ 2010692 h 3882332"/>
                  <a:gd name="connsiteX1" fmla="*/ 1623646 w 3173302"/>
                  <a:gd name="connsiteY1" fmla="*/ 0 h 3882332"/>
                  <a:gd name="connsiteX2" fmla="*/ 3173301 w 3173302"/>
                  <a:gd name="connsiteY2" fmla="*/ 1893274 h 3882332"/>
                  <a:gd name="connsiteX3" fmla="*/ 1529201 w 3173302"/>
                  <a:gd name="connsiteY3" fmla="*/ 3880362 h 3882332"/>
                  <a:gd name="connsiteX4" fmla="*/ 942 w 3173302"/>
                  <a:gd name="connsiteY4" fmla="*/ 2010692 h 3882332"/>
                  <a:gd name="connsiteX0" fmla="*/ 942 w 3173302"/>
                  <a:gd name="connsiteY0" fmla="*/ 2010696 h 3882336"/>
                  <a:gd name="connsiteX1" fmla="*/ 1623646 w 3173302"/>
                  <a:gd name="connsiteY1" fmla="*/ 4 h 3882336"/>
                  <a:gd name="connsiteX2" fmla="*/ 3173301 w 3173302"/>
                  <a:gd name="connsiteY2" fmla="*/ 1893278 h 3882336"/>
                  <a:gd name="connsiteX3" fmla="*/ 1529201 w 3173302"/>
                  <a:gd name="connsiteY3" fmla="*/ 3880366 h 3882336"/>
                  <a:gd name="connsiteX4" fmla="*/ 942 w 3173302"/>
                  <a:gd name="connsiteY4" fmla="*/ 2010696 h 3882336"/>
                  <a:gd name="connsiteX0" fmla="*/ 942 w 3173302"/>
                  <a:gd name="connsiteY0" fmla="*/ 2010694 h 3882334"/>
                  <a:gd name="connsiteX1" fmla="*/ 1623646 w 3173302"/>
                  <a:gd name="connsiteY1" fmla="*/ 2 h 3882334"/>
                  <a:gd name="connsiteX2" fmla="*/ 3173301 w 3173302"/>
                  <a:gd name="connsiteY2" fmla="*/ 1893276 h 3882334"/>
                  <a:gd name="connsiteX3" fmla="*/ 1529201 w 3173302"/>
                  <a:gd name="connsiteY3" fmla="*/ 3880364 h 3882334"/>
                  <a:gd name="connsiteX4" fmla="*/ 942 w 3173302"/>
                  <a:gd name="connsiteY4" fmla="*/ 2010694 h 3882334"/>
                  <a:gd name="connsiteX0" fmla="*/ 942 w 3173302"/>
                  <a:gd name="connsiteY0" fmla="*/ 2011194 h 3882834"/>
                  <a:gd name="connsiteX1" fmla="*/ 1623646 w 3173302"/>
                  <a:gd name="connsiteY1" fmla="*/ 502 h 3882834"/>
                  <a:gd name="connsiteX2" fmla="*/ 3173301 w 3173302"/>
                  <a:gd name="connsiteY2" fmla="*/ 1893776 h 3882834"/>
                  <a:gd name="connsiteX3" fmla="*/ 1529201 w 3173302"/>
                  <a:gd name="connsiteY3" fmla="*/ 3880864 h 3882834"/>
                  <a:gd name="connsiteX4" fmla="*/ 942 w 3173302"/>
                  <a:gd name="connsiteY4" fmla="*/ 2011194 h 3882834"/>
                  <a:gd name="connsiteX0" fmla="*/ 942 w 3173302"/>
                  <a:gd name="connsiteY0" fmla="*/ 2103479 h 3975119"/>
                  <a:gd name="connsiteX1" fmla="*/ 1634918 w 3173302"/>
                  <a:gd name="connsiteY1" fmla="*/ 466 h 3975119"/>
                  <a:gd name="connsiteX2" fmla="*/ 3173301 w 3173302"/>
                  <a:gd name="connsiteY2" fmla="*/ 1986061 h 3975119"/>
                  <a:gd name="connsiteX3" fmla="*/ 1529201 w 3173302"/>
                  <a:gd name="connsiteY3" fmla="*/ 3973149 h 3975119"/>
                  <a:gd name="connsiteX4" fmla="*/ 942 w 3173302"/>
                  <a:gd name="connsiteY4" fmla="*/ 2103479 h 3975119"/>
                  <a:gd name="connsiteX0" fmla="*/ 780 w 3305049"/>
                  <a:gd name="connsiteY0" fmla="*/ 2126586 h 3975111"/>
                  <a:gd name="connsiteX1" fmla="*/ 1766665 w 3305049"/>
                  <a:gd name="connsiteY1" fmla="*/ 458 h 3975111"/>
                  <a:gd name="connsiteX2" fmla="*/ 3305048 w 3305049"/>
                  <a:gd name="connsiteY2" fmla="*/ 1986053 h 3975111"/>
                  <a:gd name="connsiteX3" fmla="*/ 1660948 w 3305049"/>
                  <a:gd name="connsiteY3" fmla="*/ 3973141 h 3975111"/>
                  <a:gd name="connsiteX4" fmla="*/ 780 w 3305049"/>
                  <a:gd name="connsiteY4" fmla="*/ 2126586 h 3975111"/>
                  <a:gd name="connsiteX0" fmla="*/ 855 w 3305124"/>
                  <a:gd name="connsiteY0" fmla="*/ 2126586 h 4075238"/>
                  <a:gd name="connsiteX1" fmla="*/ 1766740 w 3305124"/>
                  <a:gd name="connsiteY1" fmla="*/ 458 h 4075238"/>
                  <a:gd name="connsiteX2" fmla="*/ 3305123 w 3305124"/>
                  <a:gd name="connsiteY2" fmla="*/ 1986053 h 4075238"/>
                  <a:gd name="connsiteX3" fmla="*/ 1594154 w 3305124"/>
                  <a:gd name="connsiteY3" fmla="*/ 4073463 h 4075238"/>
                  <a:gd name="connsiteX4" fmla="*/ 855 w 3305124"/>
                  <a:gd name="connsiteY4" fmla="*/ 2126586 h 4075238"/>
                  <a:gd name="connsiteX0" fmla="*/ 855 w 3388984"/>
                  <a:gd name="connsiteY0" fmla="*/ 2126586 h 4075246"/>
                  <a:gd name="connsiteX1" fmla="*/ 1766740 w 3388984"/>
                  <a:gd name="connsiteY1" fmla="*/ 458 h 4075246"/>
                  <a:gd name="connsiteX2" fmla="*/ 3388984 w 3388984"/>
                  <a:gd name="connsiteY2" fmla="*/ 1990466 h 4075246"/>
                  <a:gd name="connsiteX3" fmla="*/ 1594154 w 3388984"/>
                  <a:gd name="connsiteY3" fmla="*/ 4073463 h 4075246"/>
                  <a:gd name="connsiteX4" fmla="*/ 855 w 3388984"/>
                  <a:gd name="connsiteY4" fmla="*/ 2126586 h 4075246"/>
                  <a:gd name="connsiteX0" fmla="*/ 855 w 3389379"/>
                  <a:gd name="connsiteY0" fmla="*/ 2126586 h 4075246"/>
                  <a:gd name="connsiteX1" fmla="*/ 1766740 w 3389379"/>
                  <a:gd name="connsiteY1" fmla="*/ 458 h 4075246"/>
                  <a:gd name="connsiteX2" fmla="*/ 3388984 w 3389379"/>
                  <a:gd name="connsiteY2" fmla="*/ 1990466 h 4075246"/>
                  <a:gd name="connsiteX3" fmla="*/ 1594154 w 3389379"/>
                  <a:gd name="connsiteY3" fmla="*/ 4073463 h 4075246"/>
                  <a:gd name="connsiteX4" fmla="*/ 855 w 3389379"/>
                  <a:gd name="connsiteY4" fmla="*/ 2126586 h 4075246"/>
                  <a:gd name="connsiteX0" fmla="*/ 855 w 3389379"/>
                  <a:gd name="connsiteY0" fmla="*/ 2126586 h 4075093"/>
                  <a:gd name="connsiteX1" fmla="*/ 1766740 w 3389379"/>
                  <a:gd name="connsiteY1" fmla="*/ 458 h 4075093"/>
                  <a:gd name="connsiteX2" fmla="*/ 3388984 w 3389379"/>
                  <a:gd name="connsiteY2" fmla="*/ 1990466 h 4075093"/>
                  <a:gd name="connsiteX3" fmla="*/ 1594154 w 3389379"/>
                  <a:gd name="connsiteY3" fmla="*/ 4073463 h 4075093"/>
                  <a:gd name="connsiteX4" fmla="*/ 855 w 3389379"/>
                  <a:gd name="connsiteY4" fmla="*/ 2126586 h 4075093"/>
                  <a:gd name="connsiteX0" fmla="*/ 848 w 3396919"/>
                  <a:gd name="connsiteY0" fmla="*/ 2107066 h 4075097"/>
                  <a:gd name="connsiteX1" fmla="*/ 1774280 w 3396919"/>
                  <a:gd name="connsiteY1" fmla="*/ 462 h 4075097"/>
                  <a:gd name="connsiteX2" fmla="*/ 3396524 w 3396919"/>
                  <a:gd name="connsiteY2" fmla="*/ 1990470 h 4075097"/>
                  <a:gd name="connsiteX3" fmla="*/ 1601694 w 3396919"/>
                  <a:gd name="connsiteY3" fmla="*/ 4073467 h 4075097"/>
                  <a:gd name="connsiteX4" fmla="*/ 848 w 3396919"/>
                  <a:gd name="connsiteY4" fmla="*/ 2107066 h 4075097"/>
                  <a:gd name="connsiteX0" fmla="*/ 905 w 3396976"/>
                  <a:gd name="connsiteY0" fmla="*/ 2107066 h 4075097"/>
                  <a:gd name="connsiteX1" fmla="*/ 1774337 w 3396976"/>
                  <a:gd name="connsiteY1" fmla="*/ 462 h 4075097"/>
                  <a:gd name="connsiteX2" fmla="*/ 3396581 w 3396976"/>
                  <a:gd name="connsiteY2" fmla="*/ 1990470 h 4075097"/>
                  <a:gd name="connsiteX3" fmla="*/ 1601751 w 3396976"/>
                  <a:gd name="connsiteY3" fmla="*/ 4073467 h 4075097"/>
                  <a:gd name="connsiteX4" fmla="*/ 905 w 3396976"/>
                  <a:gd name="connsiteY4" fmla="*/ 2107066 h 40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976" h="4075097">
                    <a:moveTo>
                      <a:pt x="905" y="2107066"/>
                    </a:moveTo>
                    <a:cubicBezTo>
                      <a:pt x="905" y="1186876"/>
                      <a:pt x="753809" y="-27150"/>
                      <a:pt x="1774337" y="462"/>
                    </a:cubicBezTo>
                    <a:cubicBezTo>
                      <a:pt x="2889717" y="14148"/>
                      <a:pt x="3413501" y="931800"/>
                      <a:pt x="3396581" y="1990470"/>
                    </a:cubicBezTo>
                    <a:cubicBezTo>
                      <a:pt x="3301414" y="3061436"/>
                      <a:pt x="2507261" y="4122390"/>
                      <a:pt x="1601751" y="4073467"/>
                    </a:cubicBezTo>
                    <a:cubicBezTo>
                      <a:pt x="612429" y="4035382"/>
                      <a:pt x="-27482" y="3143426"/>
                      <a:pt x="905" y="2107066"/>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0" name="Group 19">
            <a:extLst>
              <a:ext uri="{FF2B5EF4-FFF2-40B4-BE49-F238E27FC236}">
                <a16:creationId xmlns:a16="http://schemas.microsoft.com/office/drawing/2014/main" id="{18E401E6-A7D9-45F4-93FB-6CD9428B865C}"/>
              </a:ext>
            </a:extLst>
          </p:cNvPr>
          <p:cNvGrpSpPr/>
          <p:nvPr/>
        </p:nvGrpSpPr>
        <p:grpSpPr>
          <a:xfrm>
            <a:off x="0" y="2487498"/>
            <a:ext cx="8457466" cy="4141902"/>
            <a:chOff x="0" y="1624648"/>
            <a:chExt cx="10973436" cy="5233352"/>
          </a:xfrm>
        </p:grpSpPr>
        <p:sp>
          <p:nvSpPr>
            <p:cNvPr id="21" name="Isosceles Triangle 20">
              <a:extLst>
                <a:ext uri="{FF2B5EF4-FFF2-40B4-BE49-F238E27FC236}">
                  <a16:creationId xmlns:a16="http://schemas.microsoft.com/office/drawing/2014/main" id="{2437C14D-A1C6-405F-8226-C411C96FF26F}"/>
                </a:ext>
              </a:extLst>
            </p:cNvPr>
            <p:cNvSpPr/>
            <p:nvPr/>
          </p:nvSpPr>
          <p:spPr>
            <a:xfrm rot="5400000">
              <a:off x="9966948" y="1639888"/>
              <a:ext cx="220980" cy="190500"/>
            </a:xfrm>
            <a:prstGeom prst="triangle">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D3381EF8-ED9E-40D1-A0D9-355C4BDDCD49}"/>
                </a:ext>
              </a:extLst>
            </p:cNvPr>
            <p:cNvGrpSpPr/>
            <p:nvPr/>
          </p:nvGrpSpPr>
          <p:grpSpPr>
            <a:xfrm>
              <a:off x="0" y="1691119"/>
              <a:ext cx="10973436" cy="5166881"/>
              <a:chOff x="0" y="1691119"/>
              <a:chExt cx="10973436" cy="5166881"/>
            </a:xfrm>
          </p:grpSpPr>
          <p:sp>
            <p:nvSpPr>
              <p:cNvPr id="23" name="Freeform: Shape 22">
                <a:extLst>
                  <a:ext uri="{FF2B5EF4-FFF2-40B4-BE49-F238E27FC236}">
                    <a16:creationId xmlns:a16="http://schemas.microsoft.com/office/drawing/2014/main" id="{6484F93B-285A-40F8-AD0F-BCCE046F1C67}"/>
                  </a:ext>
                </a:extLst>
              </p:cNvPr>
              <p:cNvSpPr/>
              <p:nvPr/>
            </p:nvSpPr>
            <p:spPr>
              <a:xfrm>
                <a:off x="0" y="1691119"/>
                <a:ext cx="10959608" cy="5166881"/>
              </a:xfrm>
              <a:custGeom>
                <a:avLst/>
                <a:gdLst>
                  <a:gd name="connsiteX0" fmla="*/ 9997440 w 10959608"/>
                  <a:gd name="connsiteY0" fmla="*/ 0 h 5166881"/>
                  <a:gd name="connsiteX1" fmla="*/ 9997440 w 10959608"/>
                  <a:gd name="connsiteY1" fmla="*/ 79505 h 5166881"/>
                  <a:gd name="connsiteX2" fmla="*/ 9871203 w 10959608"/>
                  <a:gd name="connsiteY2" fmla="*/ 82954 h 5166881"/>
                  <a:gd name="connsiteX3" fmla="*/ 4303006 w 10959608"/>
                  <a:gd name="connsiteY3" fmla="*/ 357993 h 5166881"/>
                  <a:gd name="connsiteX4" fmla="*/ 7548750 w 10959608"/>
                  <a:gd name="connsiteY4" fmla="*/ 698566 h 5166881"/>
                  <a:gd name="connsiteX5" fmla="*/ 3841914 w 10959608"/>
                  <a:gd name="connsiteY5" fmla="*/ 1488347 h 5166881"/>
                  <a:gd name="connsiteX6" fmla="*/ 10959606 w 10959608"/>
                  <a:gd name="connsiteY6" fmla="*/ 2634048 h 5166881"/>
                  <a:gd name="connsiteX7" fmla="*/ 0 w 10959608"/>
                  <a:gd name="connsiteY7" fmla="*/ 5166881 h 5166881"/>
                  <a:gd name="connsiteX8" fmla="*/ 4132 w 10959608"/>
                  <a:gd name="connsiteY8" fmla="*/ 3678622 h 5166881"/>
                  <a:gd name="connsiteX9" fmla="*/ 7509579 w 10959608"/>
                  <a:gd name="connsiteY9" fmla="*/ 2642912 h 5166881"/>
                  <a:gd name="connsiteX10" fmla="*/ 1238798 w 10959608"/>
                  <a:gd name="connsiteY10" fmla="*/ 1603972 h 5166881"/>
                  <a:gd name="connsiteX11" fmla="*/ 5677516 w 10959608"/>
                  <a:gd name="connsiteY11" fmla="*/ 730873 h 5166881"/>
                  <a:gd name="connsiteX12" fmla="*/ 2848659 w 10959608"/>
                  <a:gd name="connsiteY12" fmla="*/ 469577 h 5166881"/>
                  <a:gd name="connsiteX13" fmla="*/ 4341569 w 10959608"/>
                  <a:gd name="connsiteY13" fmla="*/ 183569 h 5166881"/>
                  <a:gd name="connsiteX14" fmla="*/ 9667592 w 10959608"/>
                  <a:gd name="connsiteY14" fmla="*/ 8244 h 5166881"/>
                  <a:gd name="connsiteX15" fmla="*/ 9997440 w 10959608"/>
                  <a:gd name="connsiteY15" fmla="*/ 0 h 516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59608" h="5166881">
                    <a:moveTo>
                      <a:pt x="9997440" y="0"/>
                    </a:moveTo>
                    <a:lnTo>
                      <a:pt x="9997440" y="79505"/>
                    </a:lnTo>
                    <a:lnTo>
                      <a:pt x="9871203" y="82954"/>
                    </a:lnTo>
                    <a:cubicBezTo>
                      <a:pt x="7486107" y="150328"/>
                      <a:pt x="4862234" y="255720"/>
                      <a:pt x="4303006" y="357993"/>
                    </a:cubicBezTo>
                    <a:cubicBezTo>
                      <a:pt x="3572586" y="525048"/>
                      <a:pt x="7198007" y="317827"/>
                      <a:pt x="7548750" y="698566"/>
                    </a:cubicBezTo>
                    <a:cubicBezTo>
                      <a:pt x="7881363" y="1035186"/>
                      <a:pt x="3273439" y="1165767"/>
                      <a:pt x="3841914" y="1488347"/>
                    </a:cubicBezTo>
                    <a:cubicBezTo>
                      <a:pt x="4410389" y="1810928"/>
                      <a:pt x="10964619" y="1345267"/>
                      <a:pt x="10959606" y="2634048"/>
                    </a:cubicBezTo>
                    <a:cubicBezTo>
                      <a:pt x="10953946" y="4088910"/>
                      <a:pt x="2550973" y="4931833"/>
                      <a:pt x="0" y="5166881"/>
                    </a:cubicBezTo>
                    <a:cubicBezTo>
                      <a:pt x="1378" y="4636412"/>
                      <a:pt x="2754" y="4209091"/>
                      <a:pt x="4132" y="3678622"/>
                    </a:cubicBezTo>
                    <a:cubicBezTo>
                      <a:pt x="2147443" y="3462398"/>
                      <a:pt x="7361163" y="2997407"/>
                      <a:pt x="7509579" y="2642912"/>
                    </a:cubicBezTo>
                    <a:cubicBezTo>
                      <a:pt x="7799155" y="1951255"/>
                      <a:pt x="1292749" y="2447048"/>
                      <a:pt x="1238798" y="1603972"/>
                    </a:cubicBezTo>
                    <a:cubicBezTo>
                      <a:pt x="1048834" y="984469"/>
                      <a:pt x="4294701" y="823241"/>
                      <a:pt x="5677516" y="730873"/>
                    </a:cubicBezTo>
                    <a:cubicBezTo>
                      <a:pt x="5954205" y="526931"/>
                      <a:pt x="2956621" y="660020"/>
                      <a:pt x="2848659" y="469577"/>
                    </a:cubicBezTo>
                    <a:cubicBezTo>
                      <a:pt x="2773293" y="336634"/>
                      <a:pt x="3451873" y="229547"/>
                      <a:pt x="4341569" y="183569"/>
                    </a:cubicBezTo>
                    <a:cubicBezTo>
                      <a:pt x="5347953" y="127597"/>
                      <a:pt x="7772262" y="56354"/>
                      <a:pt x="9667592" y="8244"/>
                    </a:cubicBezTo>
                    <a:lnTo>
                      <a:pt x="9997440" y="0"/>
                    </a:lnTo>
                    <a:close/>
                  </a:path>
                </a:pathLst>
              </a:custGeom>
              <a:solidFill>
                <a:schemeClr val="bg1">
                  <a:lumMod val="65000"/>
                </a:schemeClr>
              </a:solidFill>
              <a:ln w="12700" cap="flat" cmpd="sng" algn="ctr">
                <a:noFill/>
                <a:prstDash val="solid"/>
                <a:miter lim="800000"/>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84483FE6-4FBE-4358-AA19-930F2F0E2BDD}"/>
                  </a:ext>
                </a:extLst>
              </p:cNvPr>
              <p:cNvSpPr/>
              <p:nvPr/>
            </p:nvSpPr>
            <p:spPr>
              <a:xfrm>
                <a:off x="0" y="1691178"/>
                <a:ext cx="10973436" cy="5061988"/>
              </a:xfrm>
              <a:custGeom>
                <a:avLst/>
                <a:gdLst>
                  <a:gd name="connsiteX0" fmla="*/ 9997440 w 10973436"/>
                  <a:gd name="connsiteY0" fmla="*/ 0 h 5061988"/>
                  <a:gd name="connsiteX1" fmla="*/ 9997440 w 10973436"/>
                  <a:gd name="connsiteY1" fmla="*/ 86672 h 5061988"/>
                  <a:gd name="connsiteX2" fmla="*/ 9864423 w 10973436"/>
                  <a:gd name="connsiteY2" fmla="*/ 90980 h 5061988"/>
                  <a:gd name="connsiteX3" fmla="*/ 4498354 w 10973436"/>
                  <a:gd name="connsiteY3" fmla="*/ 386991 h 5061988"/>
                  <a:gd name="connsiteX4" fmla="*/ 7564362 w 10973436"/>
                  <a:gd name="connsiteY4" fmla="*/ 729543 h 5061988"/>
                  <a:gd name="connsiteX5" fmla="*/ 3851327 w 10973436"/>
                  <a:gd name="connsiteY5" fmla="*/ 1383455 h 5061988"/>
                  <a:gd name="connsiteX6" fmla="*/ 10969615 w 10973436"/>
                  <a:gd name="connsiteY6" fmla="*/ 2640730 h 5061988"/>
                  <a:gd name="connsiteX7" fmla="*/ 0 w 10973436"/>
                  <a:gd name="connsiteY7" fmla="*/ 5061988 h 5061988"/>
                  <a:gd name="connsiteX8" fmla="*/ 4142 w 10973436"/>
                  <a:gd name="connsiteY8" fmla="*/ 3573729 h 5061988"/>
                  <a:gd name="connsiteX9" fmla="*/ 7527978 w 10973436"/>
                  <a:gd name="connsiteY9" fmla="*/ 2538019 h 5061988"/>
                  <a:gd name="connsiteX10" fmla="*/ 1191431 w 10973436"/>
                  <a:gd name="connsiteY10" fmla="*/ 1588340 h 5061988"/>
                  <a:gd name="connsiteX11" fmla="*/ 5506620 w 10973436"/>
                  <a:gd name="connsiteY11" fmla="*/ 704082 h 5061988"/>
                  <a:gd name="connsiteX12" fmla="*/ 2771635 w 10973436"/>
                  <a:gd name="connsiteY12" fmla="*/ 476259 h 5061988"/>
                  <a:gd name="connsiteX13" fmla="*/ 4335406 w 10973436"/>
                  <a:gd name="connsiteY13" fmla="*/ 167937 h 5061988"/>
                  <a:gd name="connsiteX14" fmla="*/ 9700722 w 10973436"/>
                  <a:gd name="connsiteY14" fmla="*/ 6499 h 5061988"/>
                  <a:gd name="connsiteX15" fmla="*/ 9997440 w 10973436"/>
                  <a:gd name="connsiteY15" fmla="*/ 0 h 50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73436" h="5061988">
                    <a:moveTo>
                      <a:pt x="9997440" y="0"/>
                    </a:moveTo>
                    <a:lnTo>
                      <a:pt x="9997440" y="86672"/>
                    </a:lnTo>
                    <a:lnTo>
                      <a:pt x="9864423" y="90980"/>
                    </a:lnTo>
                    <a:cubicBezTo>
                      <a:pt x="7364911" y="178762"/>
                      <a:pt x="4693530" y="363523"/>
                      <a:pt x="4498354" y="386991"/>
                    </a:cubicBezTo>
                    <a:cubicBezTo>
                      <a:pt x="3726489" y="479796"/>
                      <a:pt x="7576732" y="324099"/>
                      <a:pt x="7564362" y="729543"/>
                    </a:cubicBezTo>
                    <a:cubicBezTo>
                      <a:pt x="7557096" y="967707"/>
                      <a:pt x="3772564" y="1140210"/>
                      <a:pt x="3851327" y="1383455"/>
                    </a:cubicBezTo>
                    <a:cubicBezTo>
                      <a:pt x="3968202" y="1744405"/>
                      <a:pt x="10757027" y="1244785"/>
                      <a:pt x="10969615" y="2640730"/>
                    </a:cubicBezTo>
                    <a:cubicBezTo>
                      <a:pt x="11181482" y="4031948"/>
                      <a:pt x="2523539" y="4793468"/>
                      <a:pt x="0" y="5061988"/>
                    </a:cubicBezTo>
                    <a:cubicBezTo>
                      <a:pt x="1381" y="4531519"/>
                      <a:pt x="2761" y="4104198"/>
                      <a:pt x="4142" y="3573729"/>
                    </a:cubicBezTo>
                    <a:cubicBezTo>
                      <a:pt x="2152705" y="3357505"/>
                      <a:pt x="7403159" y="2999958"/>
                      <a:pt x="7527978" y="2538019"/>
                    </a:cubicBezTo>
                    <a:cubicBezTo>
                      <a:pt x="7704683" y="1884054"/>
                      <a:pt x="1339401" y="2312426"/>
                      <a:pt x="1191431" y="1588340"/>
                    </a:cubicBezTo>
                    <a:cubicBezTo>
                      <a:pt x="1052293" y="907471"/>
                      <a:pt x="5005138" y="793980"/>
                      <a:pt x="5506620" y="704082"/>
                    </a:cubicBezTo>
                    <a:cubicBezTo>
                      <a:pt x="5763526" y="658029"/>
                      <a:pt x="2879861" y="666702"/>
                      <a:pt x="2771635" y="476259"/>
                    </a:cubicBezTo>
                    <a:cubicBezTo>
                      <a:pt x="2696084" y="343316"/>
                      <a:pt x="3443529" y="213915"/>
                      <a:pt x="4335406" y="167937"/>
                    </a:cubicBezTo>
                    <a:cubicBezTo>
                      <a:pt x="5344255" y="111965"/>
                      <a:pt x="7790129" y="48990"/>
                      <a:pt x="9700722" y="6499"/>
                    </a:cubicBezTo>
                    <a:lnTo>
                      <a:pt x="9997440" y="0"/>
                    </a:lnTo>
                    <a:close/>
                  </a:path>
                </a:pathLst>
              </a:custGeom>
              <a:solidFill>
                <a:schemeClr val="bg2">
                  <a:lumMod val="25000"/>
                </a:schemeClr>
              </a:solidFill>
              <a:ln w="12700" cap="flat" cmpd="sng" algn="ctr">
                <a:noFill/>
                <a:prstDash val="solid"/>
                <a:miter lim="800000"/>
              </a:ln>
              <a:effectLst/>
            </p:spPr>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Freeform 35">
                <a:extLst>
                  <a:ext uri="{FF2B5EF4-FFF2-40B4-BE49-F238E27FC236}">
                    <a16:creationId xmlns:a16="http://schemas.microsoft.com/office/drawing/2014/main" id="{122ADDBA-EAA3-464C-83C2-DEC2D6FB0169}"/>
                  </a:ext>
                </a:extLst>
              </p:cNvPr>
              <p:cNvSpPr/>
              <p:nvPr/>
            </p:nvSpPr>
            <p:spPr>
              <a:xfrm>
                <a:off x="39813" y="1738315"/>
                <a:ext cx="9918575" cy="4268575"/>
              </a:xfrm>
              <a:custGeom>
                <a:avLst/>
                <a:gdLst>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6980349 w 9105363"/>
                  <a:gd name="connsiteY1" fmla="*/ 32969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551849 w 9105363"/>
                  <a:gd name="connsiteY1" fmla="*/ 3096967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61349 w 9105363"/>
                  <a:gd name="connsiteY1" fmla="*/ 31064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105363"/>
                  <a:gd name="connsiteY0" fmla="*/ 4997003 h 4997003"/>
                  <a:gd name="connsiteX1" fmla="*/ 7310549 w 9105363"/>
                  <a:gd name="connsiteY1" fmla="*/ 2865192 h 4997003"/>
                  <a:gd name="connsiteX2" fmla="*/ 2021983 w 9105363"/>
                  <a:gd name="connsiteY2" fmla="*/ 1648496 h 4997003"/>
                  <a:gd name="connsiteX3" fmla="*/ 4906850 w 9105363"/>
                  <a:gd name="connsiteY3" fmla="*/ 798491 h 4997003"/>
                  <a:gd name="connsiteX4" fmla="*/ 2846231 w 9105363"/>
                  <a:gd name="connsiteY4" fmla="*/ 502276 h 4997003"/>
                  <a:gd name="connsiteX5" fmla="*/ 9105363 w 9105363"/>
                  <a:gd name="connsiteY5" fmla="*/ 0 h 4997003"/>
                  <a:gd name="connsiteX0" fmla="*/ 0 w 9302510"/>
                  <a:gd name="connsiteY0" fmla="*/ 5001870 h 5001870"/>
                  <a:gd name="connsiteX1" fmla="*/ 7310549 w 9302510"/>
                  <a:gd name="connsiteY1" fmla="*/ 2870059 h 5001870"/>
                  <a:gd name="connsiteX2" fmla="*/ 2021983 w 9302510"/>
                  <a:gd name="connsiteY2" fmla="*/ 1653363 h 5001870"/>
                  <a:gd name="connsiteX3" fmla="*/ 4906850 w 9302510"/>
                  <a:gd name="connsiteY3" fmla="*/ 803358 h 5001870"/>
                  <a:gd name="connsiteX4" fmla="*/ 2846231 w 9302510"/>
                  <a:gd name="connsiteY4" fmla="*/ 507143 h 5001870"/>
                  <a:gd name="connsiteX5" fmla="*/ 9302510 w 9302510"/>
                  <a:gd name="connsiteY5" fmla="*/ 0 h 5001870"/>
                  <a:gd name="connsiteX0" fmla="*/ 0 w 9302510"/>
                  <a:gd name="connsiteY0" fmla="*/ 5020806 h 5020806"/>
                  <a:gd name="connsiteX1" fmla="*/ 7310549 w 9302510"/>
                  <a:gd name="connsiteY1" fmla="*/ 2888995 h 5020806"/>
                  <a:gd name="connsiteX2" fmla="*/ 2021983 w 9302510"/>
                  <a:gd name="connsiteY2" fmla="*/ 1672299 h 5020806"/>
                  <a:gd name="connsiteX3" fmla="*/ 4906850 w 9302510"/>
                  <a:gd name="connsiteY3" fmla="*/ 822294 h 5020806"/>
                  <a:gd name="connsiteX4" fmla="*/ 2846231 w 9302510"/>
                  <a:gd name="connsiteY4" fmla="*/ 526079 h 5020806"/>
                  <a:gd name="connsiteX5" fmla="*/ 8415633 w 9302510"/>
                  <a:gd name="connsiteY5" fmla="*/ 44199 h 5020806"/>
                  <a:gd name="connsiteX6" fmla="*/ 9302510 w 9302510"/>
                  <a:gd name="connsiteY6" fmla="*/ 18936 h 5020806"/>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6607 h 4976607"/>
                  <a:gd name="connsiteX1" fmla="*/ 7310549 w 8415633"/>
                  <a:gd name="connsiteY1" fmla="*/ 2844796 h 4976607"/>
                  <a:gd name="connsiteX2" fmla="*/ 2021983 w 8415633"/>
                  <a:gd name="connsiteY2" fmla="*/ 1628100 h 4976607"/>
                  <a:gd name="connsiteX3" fmla="*/ 4906850 w 8415633"/>
                  <a:gd name="connsiteY3" fmla="*/ 778095 h 4976607"/>
                  <a:gd name="connsiteX4" fmla="*/ 2846231 w 8415633"/>
                  <a:gd name="connsiteY4" fmla="*/ 481880 h 4976607"/>
                  <a:gd name="connsiteX5" fmla="*/ 8415633 w 8415633"/>
                  <a:gd name="connsiteY5" fmla="*/ 0 h 4976607"/>
                  <a:gd name="connsiteX0" fmla="*/ 0 w 8415633"/>
                  <a:gd name="connsiteY0" fmla="*/ 4979043 h 4979043"/>
                  <a:gd name="connsiteX1" fmla="*/ 7310549 w 8415633"/>
                  <a:gd name="connsiteY1" fmla="*/ 2847232 h 4979043"/>
                  <a:gd name="connsiteX2" fmla="*/ 2021983 w 8415633"/>
                  <a:gd name="connsiteY2" fmla="*/ 1630536 h 4979043"/>
                  <a:gd name="connsiteX3" fmla="*/ 4906850 w 8415633"/>
                  <a:gd name="connsiteY3" fmla="*/ 780531 h 4979043"/>
                  <a:gd name="connsiteX4" fmla="*/ 2846231 w 8415633"/>
                  <a:gd name="connsiteY4" fmla="*/ 484316 h 4979043"/>
                  <a:gd name="connsiteX5" fmla="*/ 7603328 w 8415633"/>
                  <a:gd name="connsiteY5" fmla="*/ 51912 h 4979043"/>
                  <a:gd name="connsiteX6" fmla="*/ 8415633 w 8415633"/>
                  <a:gd name="connsiteY6" fmla="*/ 2436 h 4979043"/>
                  <a:gd name="connsiteX0" fmla="*/ 0 w 7603328"/>
                  <a:gd name="connsiteY0" fmla="*/ 4927132 h 4927132"/>
                  <a:gd name="connsiteX1" fmla="*/ 7310549 w 7603328"/>
                  <a:gd name="connsiteY1" fmla="*/ 2795321 h 4927132"/>
                  <a:gd name="connsiteX2" fmla="*/ 2021983 w 7603328"/>
                  <a:gd name="connsiteY2" fmla="*/ 1578625 h 4927132"/>
                  <a:gd name="connsiteX3" fmla="*/ 4906850 w 7603328"/>
                  <a:gd name="connsiteY3" fmla="*/ 728620 h 4927132"/>
                  <a:gd name="connsiteX4" fmla="*/ 2846231 w 7603328"/>
                  <a:gd name="connsiteY4" fmla="*/ 432405 h 4927132"/>
                  <a:gd name="connsiteX5" fmla="*/ 7603328 w 7603328"/>
                  <a:gd name="connsiteY5" fmla="*/ 1 h 4927132"/>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846231 w 7603328"/>
                  <a:gd name="connsiteY4" fmla="*/ 432404 h 4927131"/>
                  <a:gd name="connsiteX5" fmla="*/ 7603328 w 7603328"/>
                  <a:gd name="connsiteY5" fmla="*/ 0 h 4927131"/>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795120 w 7603328"/>
                  <a:gd name="connsiteY4" fmla="*/ 399420 h 4927131"/>
                  <a:gd name="connsiteX5" fmla="*/ 7603328 w 7603328"/>
                  <a:gd name="connsiteY5" fmla="*/ 0 h 4927131"/>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795120 w 7603328"/>
                  <a:gd name="connsiteY4" fmla="*/ 399420 h 4927131"/>
                  <a:gd name="connsiteX5" fmla="*/ 7603328 w 7603328"/>
                  <a:gd name="connsiteY5" fmla="*/ 0 h 4927131"/>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795120 w 7603328"/>
                  <a:gd name="connsiteY4" fmla="*/ 399420 h 4927131"/>
                  <a:gd name="connsiteX5" fmla="*/ 7603328 w 7603328"/>
                  <a:gd name="connsiteY5" fmla="*/ 0 h 4927131"/>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795120 w 7603328"/>
                  <a:gd name="connsiteY4" fmla="*/ 399420 h 4927131"/>
                  <a:gd name="connsiteX5" fmla="*/ 7603328 w 7603328"/>
                  <a:gd name="connsiteY5" fmla="*/ 0 h 4927131"/>
                  <a:gd name="connsiteX0" fmla="*/ 0 w 7603328"/>
                  <a:gd name="connsiteY0" fmla="*/ 4927131 h 4927131"/>
                  <a:gd name="connsiteX1" fmla="*/ 7310549 w 7603328"/>
                  <a:gd name="connsiteY1" fmla="*/ 2795320 h 4927131"/>
                  <a:gd name="connsiteX2" fmla="*/ 2021983 w 7603328"/>
                  <a:gd name="connsiteY2" fmla="*/ 1578624 h 4927131"/>
                  <a:gd name="connsiteX3" fmla="*/ 4906850 w 7603328"/>
                  <a:gd name="connsiteY3" fmla="*/ 728619 h 4927131"/>
                  <a:gd name="connsiteX4" fmla="*/ 2795120 w 7603328"/>
                  <a:gd name="connsiteY4" fmla="*/ 399420 h 4927131"/>
                  <a:gd name="connsiteX5" fmla="*/ 7603328 w 7603328"/>
                  <a:gd name="connsiteY5" fmla="*/ 0 h 49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3328" h="4927131">
                    <a:moveTo>
                      <a:pt x="0" y="4927131"/>
                    </a:moveTo>
                    <a:cubicBezTo>
                      <a:pt x="1149172" y="4803038"/>
                      <a:pt x="7300175" y="4138837"/>
                      <a:pt x="7310549" y="2795320"/>
                    </a:cubicBezTo>
                    <a:cubicBezTo>
                      <a:pt x="7346323" y="1896303"/>
                      <a:pt x="1960217" y="2021557"/>
                      <a:pt x="2021983" y="1578624"/>
                    </a:cubicBezTo>
                    <a:cubicBezTo>
                      <a:pt x="2091267" y="1081774"/>
                      <a:pt x="4777994" y="925153"/>
                      <a:pt x="4906850" y="728619"/>
                    </a:cubicBezTo>
                    <a:cubicBezTo>
                      <a:pt x="5035706" y="532085"/>
                      <a:pt x="2730259" y="645462"/>
                      <a:pt x="2795120" y="399420"/>
                    </a:cubicBezTo>
                    <a:cubicBezTo>
                      <a:pt x="2800351" y="157044"/>
                      <a:pt x="6572872" y="43664"/>
                      <a:pt x="7603328" y="0"/>
                    </a:cubicBezTo>
                  </a:path>
                </a:pathLst>
              </a:custGeom>
              <a:noFill/>
              <a:ln w="12700" cap="flat" cmpd="sng" algn="ctr">
                <a:solidFill>
                  <a:schemeClr val="bg1"/>
                </a:solidFill>
                <a:prstDash val="lgDash"/>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6" name="Group 25">
            <a:extLst>
              <a:ext uri="{FF2B5EF4-FFF2-40B4-BE49-F238E27FC236}">
                <a16:creationId xmlns:a16="http://schemas.microsoft.com/office/drawing/2014/main" id="{3B48CCD8-65BC-4153-BECD-BCC596E182E9}"/>
              </a:ext>
            </a:extLst>
          </p:cNvPr>
          <p:cNvGrpSpPr/>
          <p:nvPr/>
        </p:nvGrpSpPr>
        <p:grpSpPr>
          <a:xfrm>
            <a:off x="826684" y="4938565"/>
            <a:ext cx="818369" cy="905724"/>
            <a:chOff x="2862015" y="4094000"/>
            <a:chExt cx="1091159" cy="1207632"/>
          </a:xfrm>
        </p:grpSpPr>
        <p:grpSp>
          <p:nvGrpSpPr>
            <p:cNvPr id="27" name="Group 26">
              <a:extLst>
                <a:ext uri="{FF2B5EF4-FFF2-40B4-BE49-F238E27FC236}">
                  <a16:creationId xmlns:a16="http://schemas.microsoft.com/office/drawing/2014/main" id="{7B200AB0-047C-49CF-A4EB-434817AFE8C1}"/>
                </a:ext>
              </a:extLst>
            </p:cNvPr>
            <p:cNvGrpSpPr/>
            <p:nvPr/>
          </p:nvGrpSpPr>
          <p:grpSpPr>
            <a:xfrm>
              <a:off x="2862015" y="4094000"/>
              <a:ext cx="1091159" cy="1207632"/>
              <a:chOff x="855492" y="4665537"/>
              <a:chExt cx="1135836" cy="1257078"/>
            </a:xfrm>
          </p:grpSpPr>
          <p:sp>
            <p:nvSpPr>
              <p:cNvPr id="29" name="Oval 28">
                <a:extLst>
                  <a:ext uri="{FF2B5EF4-FFF2-40B4-BE49-F238E27FC236}">
                    <a16:creationId xmlns:a16="http://schemas.microsoft.com/office/drawing/2014/main" id="{92A33A31-4E3F-4F62-8732-CFFFF72F8528}"/>
                  </a:ext>
                </a:extLst>
              </p:cNvPr>
              <p:cNvSpPr/>
              <p:nvPr/>
            </p:nvSpPr>
            <p:spPr>
              <a:xfrm flipH="1">
                <a:off x="855492" y="5834063"/>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51D3452E-A944-48FB-901B-EE4F093079FC}"/>
                  </a:ext>
                </a:extLst>
              </p:cNvPr>
              <p:cNvSpPr/>
              <p:nvPr/>
            </p:nvSpPr>
            <p:spPr>
              <a:xfrm flipH="1">
                <a:off x="1712764" y="5834063"/>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1C411433-4801-4486-8B25-8EBB1140CC2C}"/>
                  </a:ext>
                </a:extLst>
              </p:cNvPr>
              <p:cNvGrpSpPr/>
              <p:nvPr/>
            </p:nvGrpSpPr>
            <p:grpSpPr>
              <a:xfrm flipH="1">
                <a:off x="902793" y="4665537"/>
                <a:ext cx="1044601" cy="1178859"/>
                <a:chOff x="2065020" y="824516"/>
                <a:chExt cx="4861560" cy="5486400"/>
              </a:xfrm>
            </p:grpSpPr>
            <p:sp>
              <p:nvSpPr>
                <p:cNvPr id="32" name="Rounded Rectangle 292">
                  <a:extLst>
                    <a:ext uri="{FF2B5EF4-FFF2-40B4-BE49-F238E27FC236}">
                      <a16:creationId xmlns:a16="http://schemas.microsoft.com/office/drawing/2014/main" id="{D8DFD772-2800-44BF-A757-80B556DF6FBC}"/>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ounded Rectangle 293">
                  <a:extLst>
                    <a:ext uri="{FF2B5EF4-FFF2-40B4-BE49-F238E27FC236}">
                      <a16:creationId xmlns:a16="http://schemas.microsoft.com/office/drawing/2014/main" id="{738F985C-6E99-4C5A-AF94-1564F00BA42C}"/>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296">
                  <a:extLst>
                    <a:ext uri="{FF2B5EF4-FFF2-40B4-BE49-F238E27FC236}">
                      <a16:creationId xmlns:a16="http://schemas.microsoft.com/office/drawing/2014/main" id="{B46CE8B1-8438-4EEF-9F8E-B4A8FA91D703}"/>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04A597"/>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ounded Rectangle 297">
                  <a:extLst>
                    <a:ext uri="{FF2B5EF4-FFF2-40B4-BE49-F238E27FC236}">
                      <a16:creationId xmlns:a16="http://schemas.microsoft.com/office/drawing/2014/main" id="{122A063F-096F-48C9-8883-0973BA36AD4A}"/>
                    </a:ext>
                  </a:extLst>
                </p:cNvPr>
                <p:cNvSpPr/>
                <p:nvPr/>
              </p:nvSpPr>
              <p:spPr>
                <a:xfrm>
                  <a:off x="2256285" y="1231324"/>
                  <a:ext cx="4463793" cy="2485273"/>
                </a:xfrm>
                <a:prstGeom prst="roundRect">
                  <a:avLst>
                    <a:gd name="adj" fmla="val 3751"/>
                  </a:avLst>
                </a:prstGeom>
                <a:solidFill>
                  <a:srgbClr val="04A597"/>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28" name="Graphic 10">
              <a:extLst>
                <a:ext uri="{FF2B5EF4-FFF2-40B4-BE49-F238E27FC236}">
                  <a16:creationId xmlns:a16="http://schemas.microsoft.com/office/drawing/2014/main" id="{1C215E94-E9AB-40C4-9287-524356A33753}"/>
                </a:ext>
              </a:extLst>
            </p:cNvPr>
            <p:cNvSpPr/>
            <p:nvPr/>
          </p:nvSpPr>
          <p:spPr>
            <a:xfrm>
              <a:off x="3242363" y="4235450"/>
              <a:ext cx="330462" cy="387930"/>
            </a:xfrm>
            <a:custGeom>
              <a:avLst/>
              <a:gdLst>
                <a:gd name="connsiteX0" fmla="*/ 197644 w 219075"/>
                <a:gd name="connsiteY0" fmla="*/ 35719 h 257175"/>
                <a:gd name="connsiteX1" fmla="*/ 188119 w 219075"/>
                <a:gd name="connsiteY1" fmla="*/ 35719 h 257175"/>
                <a:gd name="connsiteX2" fmla="*/ 188119 w 219075"/>
                <a:gd name="connsiteY2" fmla="*/ 26194 h 257175"/>
                <a:gd name="connsiteX3" fmla="*/ 169069 w 219075"/>
                <a:gd name="connsiteY3" fmla="*/ 7144 h 257175"/>
                <a:gd name="connsiteX4" fmla="*/ 26194 w 219075"/>
                <a:gd name="connsiteY4" fmla="*/ 7144 h 257175"/>
                <a:gd name="connsiteX5" fmla="*/ 7144 w 219075"/>
                <a:gd name="connsiteY5" fmla="*/ 26194 h 257175"/>
                <a:gd name="connsiteX6" fmla="*/ 7144 w 219075"/>
                <a:gd name="connsiteY6" fmla="*/ 207169 h 257175"/>
                <a:gd name="connsiteX7" fmla="*/ 26194 w 219075"/>
                <a:gd name="connsiteY7" fmla="*/ 226219 h 257175"/>
                <a:gd name="connsiteX8" fmla="*/ 35719 w 219075"/>
                <a:gd name="connsiteY8" fmla="*/ 226219 h 257175"/>
                <a:gd name="connsiteX9" fmla="*/ 35719 w 219075"/>
                <a:gd name="connsiteY9" fmla="*/ 235744 h 257175"/>
                <a:gd name="connsiteX10" fmla="*/ 54769 w 219075"/>
                <a:gd name="connsiteY10" fmla="*/ 254794 h 257175"/>
                <a:gd name="connsiteX11" fmla="*/ 197644 w 219075"/>
                <a:gd name="connsiteY11" fmla="*/ 254794 h 257175"/>
                <a:gd name="connsiteX12" fmla="*/ 216694 w 219075"/>
                <a:gd name="connsiteY12" fmla="*/ 235744 h 257175"/>
                <a:gd name="connsiteX13" fmla="*/ 216694 w 219075"/>
                <a:gd name="connsiteY13" fmla="*/ 54769 h 257175"/>
                <a:gd name="connsiteX14" fmla="*/ 197644 w 219075"/>
                <a:gd name="connsiteY14" fmla="*/ 35719 h 257175"/>
                <a:gd name="connsiteX15" fmla="*/ 45244 w 219075"/>
                <a:gd name="connsiteY15" fmla="*/ 207169 h 257175"/>
                <a:gd name="connsiteX16" fmla="*/ 26194 w 219075"/>
                <a:gd name="connsiteY16" fmla="*/ 207169 h 257175"/>
                <a:gd name="connsiteX17" fmla="*/ 26194 w 219075"/>
                <a:gd name="connsiteY17" fmla="*/ 26194 h 257175"/>
                <a:gd name="connsiteX18" fmla="*/ 169069 w 219075"/>
                <a:gd name="connsiteY18" fmla="*/ 26194 h 257175"/>
                <a:gd name="connsiteX19" fmla="*/ 169069 w 219075"/>
                <a:gd name="connsiteY19" fmla="*/ 207169 h 257175"/>
                <a:gd name="connsiteX20" fmla="*/ 45244 w 219075"/>
                <a:gd name="connsiteY20" fmla="*/ 207169 h 257175"/>
                <a:gd name="connsiteX21" fmla="*/ 197644 w 219075"/>
                <a:gd name="connsiteY21" fmla="*/ 235744 h 257175"/>
                <a:gd name="connsiteX22" fmla="*/ 54769 w 219075"/>
                <a:gd name="connsiteY22" fmla="*/ 235744 h 257175"/>
                <a:gd name="connsiteX23" fmla="*/ 54769 w 219075"/>
                <a:gd name="connsiteY23" fmla="*/ 226219 h 257175"/>
                <a:gd name="connsiteX24" fmla="*/ 169069 w 219075"/>
                <a:gd name="connsiteY24" fmla="*/ 226219 h 257175"/>
                <a:gd name="connsiteX25" fmla="*/ 188119 w 219075"/>
                <a:gd name="connsiteY25" fmla="*/ 207169 h 257175"/>
                <a:gd name="connsiteX26" fmla="*/ 188119 w 219075"/>
                <a:gd name="connsiteY26" fmla="*/ 54769 h 257175"/>
                <a:gd name="connsiteX27" fmla="*/ 197644 w 219075"/>
                <a:gd name="connsiteY27" fmla="*/ 54769 h 257175"/>
                <a:gd name="connsiteX28" fmla="*/ 197644 w 219075"/>
                <a:gd name="connsiteY28" fmla="*/ 235744 h 257175"/>
                <a:gd name="connsiteX29" fmla="*/ 106204 w 219075"/>
                <a:gd name="connsiteY29" fmla="*/ 92869 h 257175"/>
                <a:gd name="connsiteX30" fmla="*/ 150019 w 219075"/>
                <a:gd name="connsiteY30" fmla="*/ 92869 h 257175"/>
                <a:gd name="connsiteX31" fmla="*/ 150019 w 219075"/>
                <a:gd name="connsiteY31" fmla="*/ 136684 h 257175"/>
                <a:gd name="connsiteX32" fmla="*/ 134845 w 219075"/>
                <a:gd name="connsiteY32" fmla="*/ 121510 h 257175"/>
                <a:gd name="connsiteX33" fmla="*/ 102394 w 219075"/>
                <a:gd name="connsiteY33" fmla="*/ 153962 h 257175"/>
                <a:gd name="connsiteX34" fmla="*/ 73819 w 219075"/>
                <a:gd name="connsiteY34" fmla="*/ 125387 h 257175"/>
                <a:gd name="connsiteX35" fmla="*/ 51978 w 219075"/>
                <a:gd name="connsiteY35" fmla="*/ 147228 h 257175"/>
                <a:gd name="connsiteX36" fmla="*/ 38510 w 219075"/>
                <a:gd name="connsiteY36" fmla="*/ 133760 h 257175"/>
                <a:gd name="connsiteX37" fmla="*/ 73819 w 219075"/>
                <a:gd name="connsiteY37" fmla="*/ 98450 h 257175"/>
                <a:gd name="connsiteX38" fmla="*/ 102394 w 219075"/>
                <a:gd name="connsiteY38" fmla="*/ 127025 h 257175"/>
                <a:gd name="connsiteX39" fmla="*/ 121377 w 219075"/>
                <a:gd name="connsiteY39" fmla="*/ 108042 h 257175"/>
                <a:gd name="connsiteX40" fmla="*/ 106204 w 219075"/>
                <a:gd name="connsiteY40" fmla="*/ 92869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9075" h="257175">
                  <a:moveTo>
                    <a:pt x="197644" y="35719"/>
                  </a:moveTo>
                  <a:lnTo>
                    <a:pt x="188119" y="35719"/>
                  </a:lnTo>
                  <a:lnTo>
                    <a:pt x="188119" y="26194"/>
                  </a:lnTo>
                  <a:cubicBezTo>
                    <a:pt x="188119" y="15154"/>
                    <a:pt x="180108" y="7144"/>
                    <a:pt x="169069" y="7144"/>
                  </a:cubicBezTo>
                  <a:lnTo>
                    <a:pt x="26194" y="7144"/>
                  </a:lnTo>
                  <a:cubicBezTo>
                    <a:pt x="15154" y="7144"/>
                    <a:pt x="7144" y="15154"/>
                    <a:pt x="7144" y="26194"/>
                  </a:cubicBezTo>
                  <a:lnTo>
                    <a:pt x="7144" y="207169"/>
                  </a:lnTo>
                  <a:cubicBezTo>
                    <a:pt x="7144" y="218208"/>
                    <a:pt x="15154" y="226219"/>
                    <a:pt x="26194" y="226219"/>
                  </a:cubicBezTo>
                  <a:lnTo>
                    <a:pt x="35719" y="226219"/>
                  </a:lnTo>
                  <a:lnTo>
                    <a:pt x="35719" y="235744"/>
                  </a:lnTo>
                  <a:cubicBezTo>
                    <a:pt x="35719" y="246783"/>
                    <a:pt x="43729" y="254794"/>
                    <a:pt x="54769" y="254794"/>
                  </a:cubicBezTo>
                  <a:lnTo>
                    <a:pt x="197644" y="254794"/>
                  </a:lnTo>
                  <a:cubicBezTo>
                    <a:pt x="208683" y="254794"/>
                    <a:pt x="216694" y="246783"/>
                    <a:pt x="216694" y="235744"/>
                  </a:cubicBezTo>
                  <a:lnTo>
                    <a:pt x="216694" y="54769"/>
                  </a:lnTo>
                  <a:cubicBezTo>
                    <a:pt x="216694" y="43729"/>
                    <a:pt x="208683" y="35719"/>
                    <a:pt x="197644" y="35719"/>
                  </a:cubicBezTo>
                  <a:close/>
                  <a:moveTo>
                    <a:pt x="45244" y="207169"/>
                  </a:moveTo>
                  <a:lnTo>
                    <a:pt x="26194" y="207169"/>
                  </a:lnTo>
                  <a:lnTo>
                    <a:pt x="26194" y="26194"/>
                  </a:lnTo>
                  <a:lnTo>
                    <a:pt x="169069" y="26194"/>
                  </a:lnTo>
                  <a:lnTo>
                    <a:pt x="169069" y="207169"/>
                  </a:lnTo>
                  <a:lnTo>
                    <a:pt x="45244" y="207169"/>
                  </a:lnTo>
                  <a:close/>
                  <a:moveTo>
                    <a:pt x="197644" y="235744"/>
                  </a:moveTo>
                  <a:lnTo>
                    <a:pt x="54769" y="235744"/>
                  </a:lnTo>
                  <a:lnTo>
                    <a:pt x="54769" y="226219"/>
                  </a:lnTo>
                  <a:lnTo>
                    <a:pt x="169069" y="226219"/>
                  </a:lnTo>
                  <a:cubicBezTo>
                    <a:pt x="180108" y="226219"/>
                    <a:pt x="188119" y="218208"/>
                    <a:pt x="188119" y="207169"/>
                  </a:cubicBezTo>
                  <a:lnTo>
                    <a:pt x="188119" y="54769"/>
                  </a:lnTo>
                  <a:lnTo>
                    <a:pt x="197644" y="54769"/>
                  </a:lnTo>
                  <a:lnTo>
                    <a:pt x="197644" y="235744"/>
                  </a:lnTo>
                  <a:close/>
                  <a:moveTo>
                    <a:pt x="106204" y="92869"/>
                  </a:moveTo>
                  <a:lnTo>
                    <a:pt x="150019" y="92869"/>
                  </a:lnTo>
                  <a:lnTo>
                    <a:pt x="150019" y="136684"/>
                  </a:lnTo>
                  <a:lnTo>
                    <a:pt x="134845" y="121510"/>
                  </a:lnTo>
                  <a:lnTo>
                    <a:pt x="102394" y="153962"/>
                  </a:lnTo>
                  <a:lnTo>
                    <a:pt x="73819" y="125387"/>
                  </a:lnTo>
                  <a:lnTo>
                    <a:pt x="51978" y="147228"/>
                  </a:lnTo>
                  <a:lnTo>
                    <a:pt x="38510" y="133760"/>
                  </a:lnTo>
                  <a:lnTo>
                    <a:pt x="73819" y="98450"/>
                  </a:lnTo>
                  <a:lnTo>
                    <a:pt x="102394" y="127025"/>
                  </a:lnTo>
                  <a:lnTo>
                    <a:pt x="121377" y="108042"/>
                  </a:lnTo>
                  <a:lnTo>
                    <a:pt x="106204" y="92869"/>
                  </a:lnTo>
                  <a:close/>
                </a:path>
              </a:pathLst>
            </a:custGeom>
            <a:solidFill>
              <a:schemeClr val="bg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36" name="Group 35">
            <a:extLst>
              <a:ext uri="{FF2B5EF4-FFF2-40B4-BE49-F238E27FC236}">
                <a16:creationId xmlns:a16="http://schemas.microsoft.com/office/drawing/2014/main" id="{345EB6B1-09D6-4E49-A63B-27319F6B4738}"/>
              </a:ext>
            </a:extLst>
          </p:cNvPr>
          <p:cNvGrpSpPr/>
          <p:nvPr/>
        </p:nvGrpSpPr>
        <p:grpSpPr>
          <a:xfrm>
            <a:off x="3758367" y="4623482"/>
            <a:ext cx="818369" cy="908380"/>
            <a:chOff x="8340104" y="4073459"/>
            <a:chExt cx="1091159" cy="1211173"/>
          </a:xfrm>
        </p:grpSpPr>
        <p:grpSp>
          <p:nvGrpSpPr>
            <p:cNvPr id="37" name="Group 36">
              <a:extLst>
                <a:ext uri="{FF2B5EF4-FFF2-40B4-BE49-F238E27FC236}">
                  <a16:creationId xmlns:a16="http://schemas.microsoft.com/office/drawing/2014/main" id="{2A6CF6BD-0366-4B02-BFCF-AB0880DB4CB0}"/>
                </a:ext>
              </a:extLst>
            </p:cNvPr>
            <p:cNvGrpSpPr/>
            <p:nvPr/>
          </p:nvGrpSpPr>
          <p:grpSpPr>
            <a:xfrm>
              <a:off x="8340104" y="4073459"/>
              <a:ext cx="1091159" cy="1211173"/>
              <a:chOff x="7214615" y="4255112"/>
              <a:chExt cx="1135836" cy="1260764"/>
            </a:xfrm>
          </p:grpSpPr>
          <p:sp>
            <p:nvSpPr>
              <p:cNvPr id="56" name="Oval 55">
                <a:extLst>
                  <a:ext uri="{FF2B5EF4-FFF2-40B4-BE49-F238E27FC236}">
                    <a16:creationId xmlns:a16="http://schemas.microsoft.com/office/drawing/2014/main" id="{A1E2DF3B-479A-4CDE-BA5D-2A1AA56C7EB8}"/>
                  </a:ext>
                </a:extLst>
              </p:cNvPr>
              <p:cNvSpPr/>
              <p:nvPr/>
            </p:nvSpPr>
            <p:spPr>
              <a:xfrm flipH="1">
                <a:off x="7214615" y="5427324"/>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Oval 56">
                <a:extLst>
                  <a:ext uri="{FF2B5EF4-FFF2-40B4-BE49-F238E27FC236}">
                    <a16:creationId xmlns:a16="http://schemas.microsoft.com/office/drawing/2014/main" id="{BA82D521-9C0F-4AA9-9EEB-2E88BCA2D03D}"/>
                  </a:ext>
                </a:extLst>
              </p:cNvPr>
              <p:cNvSpPr/>
              <p:nvPr/>
            </p:nvSpPr>
            <p:spPr>
              <a:xfrm flipH="1">
                <a:off x="8071887" y="5427324"/>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8" name="Group 57">
                <a:extLst>
                  <a:ext uri="{FF2B5EF4-FFF2-40B4-BE49-F238E27FC236}">
                    <a16:creationId xmlns:a16="http://schemas.microsoft.com/office/drawing/2014/main" id="{0C3E0D2C-7468-49FE-8526-35A6007DBD31}"/>
                  </a:ext>
                </a:extLst>
              </p:cNvPr>
              <p:cNvGrpSpPr/>
              <p:nvPr/>
            </p:nvGrpSpPr>
            <p:grpSpPr>
              <a:xfrm>
                <a:off x="7250330" y="4255112"/>
                <a:ext cx="1044601" cy="1178859"/>
                <a:chOff x="2065020" y="824516"/>
                <a:chExt cx="4861560" cy="5486400"/>
              </a:xfrm>
            </p:grpSpPr>
            <p:sp>
              <p:nvSpPr>
                <p:cNvPr id="59" name="Rounded Rectangle 335">
                  <a:extLst>
                    <a:ext uri="{FF2B5EF4-FFF2-40B4-BE49-F238E27FC236}">
                      <a16:creationId xmlns:a16="http://schemas.microsoft.com/office/drawing/2014/main" id="{0A3F5F0C-6D7F-4D49-90DE-97834437EBC9}"/>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ounded Rectangle 336">
                  <a:extLst>
                    <a:ext uri="{FF2B5EF4-FFF2-40B4-BE49-F238E27FC236}">
                      <a16:creationId xmlns:a16="http://schemas.microsoft.com/office/drawing/2014/main" id="{E9BAEB47-FF12-43B4-8C5C-4CA6CA1681EB}"/>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Rounded Rectangle 339">
                  <a:extLst>
                    <a:ext uri="{FF2B5EF4-FFF2-40B4-BE49-F238E27FC236}">
                      <a16:creationId xmlns:a16="http://schemas.microsoft.com/office/drawing/2014/main" id="{A7D1406F-0230-4ABD-89EB-D5027C3D6B90}"/>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725CA5"/>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Rounded Rectangle 340">
                  <a:extLst>
                    <a:ext uri="{FF2B5EF4-FFF2-40B4-BE49-F238E27FC236}">
                      <a16:creationId xmlns:a16="http://schemas.microsoft.com/office/drawing/2014/main" id="{1F4C2ADC-457C-4679-BA6B-361884DAAD5C}"/>
                    </a:ext>
                  </a:extLst>
                </p:cNvPr>
                <p:cNvSpPr/>
                <p:nvPr/>
              </p:nvSpPr>
              <p:spPr>
                <a:xfrm>
                  <a:off x="2256285" y="1231324"/>
                  <a:ext cx="4463793" cy="2485273"/>
                </a:xfrm>
                <a:prstGeom prst="roundRect">
                  <a:avLst>
                    <a:gd name="adj" fmla="val 3751"/>
                  </a:avLst>
                </a:prstGeom>
                <a:solidFill>
                  <a:srgbClr val="725CA5"/>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8" name="Group 37">
              <a:extLst>
                <a:ext uri="{FF2B5EF4-FFF2-40B4-BE49-F238E27FC236}">
                  <a16:creationId xmlns:a16="http://schemas.microsoft.com/office/drawing/2014/main" id="{1A33E997-7176-4939-9739-D3664A26B47A}"/>
                </a:ext>
              </a:extLst>
            </p:cNvPr>
            <p:cNvGrpSpPr/>
            <p:nvPr/>
          </p:nvGrpSpPr>
          <p:grpSpPr>
            <a:xfrm>
              <a:off x="8721979" y="4271963"/>
              <a:ext cx="327408" cy="287244"/>
              <a:chOff x="6371434" y="4712765"/>
              <a:chExt cx="869633" cy="762953"/>
            </a:xfrm>
          </p:grpSpPr>
          <p:sp>
            <p:nvSpPr>
              <p:cNvPr id="39" name="Freeform: Shape 38">
                <a:extLst>
                  <a:ext uri="{FF2B5EF4-FFF2-40B4-BE49-F238E27FC236}">
                    <a16:creationId xmlns:a16="http://schemas.microsoft.com/office/drawing/2014/main" id="{5321B1DF-A9BA-4399-8384-E866FEA6B79D}"/>
                  </a:ext>
                </a:extLst>
              </p:cNvPr>
              <p:cNvSpPr/>
              <p:nvPr/>
            </p:nvSpPr>
            <p:spPr>
              <a:xfrm>
                <a:off x="6371434" y="5332843"/>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0" name="Freeform: Shape 39">
                <a:extLst>
                  <a:ext uri="{FF2B5EF4-FFF2-40B4-BE49-F238E27FC236}">
                    <a16:creationId xmlns:a16="http://schemas.microsoft.com/office/drawing/2014/main" id="{42FE4340-5057-4762-8FC4-78A2C290B034}"/>
                  </a:ext>
                </a:extLst>
              </p:cNvPr>
              <p:cNvSpPr/>
              <p:nvPr/>
            </p:nvSpPr>
            <p:spPr>
              <a:xfrm>
                <a:off x="6371434" y="517758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1" name="Freeform: Shape 40">
                <a:extLst>
                  <a:ext uri="{FF2B5EF4-FFF2-40B4-BE49-F238E27FC236}">
                    <a16:creationId xmlns:a16="http://schemas.microsoft.com/office/drawing/2014/main" id="{8B9C8851-7F6B-44DE-8C98-948EF408EDCF}"/>
                  </a:ext>
                </a:extLst>
              </p:cNvPr>
              <p:cNvSpPr/>
              <p:nvPr/>
            </p:nvSpPr>
            <p:spPr>
              <a:xfrm>
                <a:off x="6553362" y="5332843"/>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2" name="Freeform: Shape 41">
                <a:extLst>
                  <a:ext uri="{FF2B5EF4-FFF2-40B4-BE49-F238E27FC236}">
                    <a16:creationId xmlns:a16="http://schemas.microsoft.com/office/drawing/2014/main" id="{57E5A333-33EA-4144-9B42-EF887B72F0BC}"/>
                  </a:ext>
                </a:extLst>
              </p:cNvPr>
              <p:cNvSpPr/>
              <p:nvPr/>
            </p:nvSpPr>
            <p:spPr>
              <a:xfrm>
                <a:off x="6553362" y="517758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3" name="Freeform: Shape 42">
                <a:extLst>
                  <a:ext uri="{FF2B5EF4-FFF2-40B4-BE49-F238E27FC236}">
                    <a16:creationId xmlns:a16="http://schemas.microsoft.com/office/drawing/2014/main" id="{ADFC77E4-66A5-401A-BB0B-9EB5DF64C463}"/>
                  </a:ext>
                </a:extLst>
              </p:cNvPr>
              <p:cNvSpPr/>
              <p:nvPr/>
            </p:nvSpPr>
            <p:spPr>
              <a:xfrm>
                <a:off x="6553362" y="5022328"/>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4" name="Freeform: Shape 43">
                <a:extLst>
                  <a:ext uri="{FF2B5EF4-FFF2-40B4-BE49-F238E27FC236}">
                    <a16:creationId xmlns:a16="http://schemas.microsoft.com/office/drawing/2014/main" id="{69BD3D75-A431-4C51-907A-E1949761199B}"/>
                  </a:ext>
                </a:extLst>
              </p:cNvPr>
              <p:cNvSpPr/>
              <p:nvPr/>
            </p:nvSpPr>
            <p:spPr>
              <a:xfrm>
                <a:off x="6553362" y="4867070"/>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5" name="Freeform: Shape 44">
                <a:extLst>
                  <a:ext uri="{FF2B5EF4-FFF2-40B4-BE49-F238E27FC236}">
                    <a16:creationId xmlns:a16="http://schemas.microsoft.com/office/drawing/2014/main" id="{81FE22FA-2C11-47D6-90B2-C5E14F70DFDC}"/>
                  </a:ext>
                </a:extLst>
              </p:cNvPr>
              <p:cNvSpPr/>
              <p:nvPr/>
            </p:nvSpPr>
            <p:spPr>
              <a:xfrm>
                <a:off x="6916264" y="5332843"/>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6" name="Freeform: Shape 45">
                <a:extLst>
                  <a:ext uri="{FF2B5EF4-FFF2-40B4-BE49-F238E27FC236}">
                    <a16:creationId xmlns:a16="http://schemas.microsoft.com/office/drawing/2014/main" id="{12FBAD0B-13DD-46EB-8C61-F3A58D94584D}"/>
                  </a:ext>
                </a:extLst>
              </p:cNvPr>
              <p:cNvSpPr/>
              <p:nvPr/>
            </p:nvSpPr>
            <p:spPr>
              <a:xfrm>
                <a:off x="6916264" y="517758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7" name="Freeform: Shape 46">
                <a:extLst>
                  <a:ext uri="{FF2B5EF4-FFF2-40B4-BE49-F238E27FC236}">
                    <a16:creationId xmlns:a16="http://schemas.microsoft.com/office/drawing/2014/main" id="{B55BD2D8-7E3B-4AA5-B760-3ED5C6783DDC}"/>
                  </a:ext>
                </a:extLst>
              </p:cNvPr>
              <p:cNvSpPr/>
              <p:nvPr/>
            </p:nvSpPr>
            <p:spPr>
              <a:xfrm>
                <a:off x="6916264" y="5022328"/>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8" name="Freeform: Shape 47">
                <a:extLst>
                  <a:ext uri="{FF2B5EF4-FFF2-40B4-BE49-F238E27FC236}">
                    <a16:creationId xmlns:a16="http://schemas.microsoft.com/office/drawing/2014/main" id="{957F0DFB-AE71-498D-944F-FA93FDEA2752}"/>
                  </a:ext>
                </a:extLst>
              </p:cNvPr>
              <p:cNvSpPr/>
              <p:nvPr/>
            </p:nvSpPr>
            <p:spPr>
              <a:xfrm>
                <a:off x="6916264" y="4867070"/>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49" name="Freeform: Shape 48">
                <a:extLst>
                  <a:ext uri="{FF2B5EF4-FFF2-40B4-BE49-F238E27FC236}">
                    <a16:creationId xmlns:a16="http://schemas.microsoft.com/office/drawing/2014/main" id="{BD357EF0-2F52-4828-AF23-9FFCFCBDA334}"/>
                  </a:ext>
                </a:extLst>
              </p:cNvPr>
              <p:cNvSpPr/>
              <p:nvPr/>
            </p:nvSpPr>
            <p:spPr>
              <a:xfrm>
                <a:off x="6916264" y="471276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0" name="Freeform: Shape 49">
                <a:extLst>
                  <a:ext uri="{FF2B5EF4-FFF2-40B4-BE49-F238E27FC236}">
                    <a16:creationId xmlns:a16="http://schemas.microsoft.com/office/drawing/2014/main" id="{5C036587-5E82-4C07-8388-9060B20D2EAF}"/>
                  </a:ext>
                </a:extLst>
              </p:cNvPr>
              <p:cNvSpPr/>
              <p:nvPr/>
            </p:nvSpPr>
            <p:spPr>
              <a:xfrm>
                <a:off x="6734337" y="5332843"/>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1" name="Freeform: Shape 50">
                <a:extLst>
                  <a:ext uri="{FF2B5EF4-FFF2-40B4-BE49-F238E27FC236}">
                    <a16:creationId xmlns:a16="http://schemas.microsoft.com/office/drawing/2014/main" id="{88FE53D6-A1BE-4701-8AE4-4526531A230F}"/>
                  </a:ext>
                </a:extLst>
              </p:cNvPr>
              <p:cNvSpPr/>
              <p:nvPr/>
            </p:nvSpPr>
            <p:spPr>
              <a:xfrm>
                <a:off x="6734337" y="517758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2" name="Freeform: Shape 51">
                <a:extLst>
                  <a:ext uri="{FF2B5EF4-FFF2-40B4-BE49-F238E27FC236}">
                    <a16:creationId xmlns:a16="http://schemas.microsoft.com/office/drawing/2014/main" id="{F5A1AC89-0C74-4F0A-BB29-C0F613543C21}"/>
                  </a:ext>
                </a:extLst>
              </p:cNvPr>
              <p:cNvSpPr/>
              <p:nvPr/>
            </p:nvSpPr>
            <p:spPr>
              <a:xfrm>
                <a:off x="6734337" y="5022328"/>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3" name="Freeform: Shape 52">
                <a:extLst>
                  <a:ext uri="{FF2B5EF4-FFF2-40B4-BE49-F238E27FC236}">
                    <a16:creationId xmlns:a16="http://schemas.microsoft.com/office/drawing/2014/main" id="{4F812163-F989-405A-B947-63A986186031}"/>
                  </a:ext>
                </a:extLst>
              </p:cNvPr>
              <p:cNvSpPr/>
              <p:nvPr/>
            </p:nvSpPr>
            <p:spPr>
              <a:xfrm>
                <a:off x="7098192" y="5332843"/>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4" name="Freeform: Shape 53">
                <a:extLst>
                  <a:ext uri="{FF2B5EF4-FFF2-40B4-BE49-F238E27FC236}">
                    <a16:creationId xmlns:a16="http://schemas.microsoft.com/office/drawing/2014/main" id="{4B2A7A49-88F2-42C2-A2AA-387B496DABB0}"/>
                  </a:ext>
                </a:extLst>
              </p:cNvPr>
              <p:cNvSpPr/>
              <p:nvPr/>
            </p:nvSpPr>
            <p:spPr>
              <a:xfrm>
                <a:off x="7098192" y="5177585"/>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55" name="Freeform: Shape 54">
                <a:extLst>
                  <a:ext uri="{FF2B5EF4-FFF2-40B4-BE49-F238E27FC236}">
                    <a16:creationId xmlns:a16="http://schemas.microsoft.com/office/drawing/2014/main" id="{616101A8-0963-4E67-B949-1DC698DD97C4}"/>
                  </a:ext>
                </a:extLst>
              </p:cNvPr>
              <p:cNvSpPr/>
              <p:nvPr/>
            </p:nvSpPr>
            <p:spPr>
              <a:xfrm>
                <a:off x="7098192" y="5022328"/>
                <a:ext cx="142875" cy="142875"/>
              </a:xfrm>
              <a:custGeom>
                <a:avLst/>
                <a:gdLst>
                  <a:gd name="connsiteX0" fmla="*/ 7144 w 142875"/>
                  <a:gd name="connsiteY0" fmla="*/ 7144 h 142875"/>
                  <a:gd name="connsiteX1" fmla="*/ 137636 w 142875"/>
                  <a:gd name="connsiteY1" fmla="*/ 7144 h 142875"/>
                  <a:gd name="connsiteX2" fmla="*/ 137636 w 142875"/>
                  <a:gd name="connsiteY2" fmla="*/ 137636 h 142875"/>
                  <a:gd name="connsiteX3" fmla="*/ 7144 w 142875"/>
                  <a:gd name="connsiteY3" fmla="*/ 137636 h 142875"/>
                </a:gdLst>
                <a:ahLst/>
                <a:cxnLst>
                  <a:cxn ang="0">
                    <a:pos x="connsiteX0" y="connsiteY0"/>
                  </a:cxn>
                  <a:cxn ang="0">
                    <a:pos x="connsiteX1" y="connsiteY1"/>
                  </a:cxn>
                  <a:cxn ang="0">
                    <a:pos x="connsiteX2" y="connsiteY2"/>
                  </a:cxn>
                  <a:cxn ang="0">
                    <a:pos x="connsiteX3" y="connsiteY3"/>
                  </a:cxn>
                </a:cxnLst>
                <a:rect l="l" t="t" r="r" b="b"/>
                <a:pathLst>
                  <a:path w="142875" h="142875">
                    <a:moveTo>
                      <a:pt x="7144" y="7144"/>
                    </a:moveTo>
                    <a:lnTo>
                      <a:pt x="137636" y="7144"/>
                    </a:lnTo>
                    <a:lnTo>
                      <a:pt x="137636" y="137636"/>
                    </a:lnTo>
                    <a:lnTo>
                      <a:pt x="7144" y="137636"/>
                    </a:lnTo>
                    <a:close/>
                  </a:path>
                </a:pathLst>
              </a:custGeom>
              <a:no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grpSp>
        <p:nvGrpSpPr>
          <p:cNvPr id="63" name="Group 62">
            <a:extLst>
              <a:ext uri="{FF2B5EF4-FFF2-40B4-BE49-F238E27FC236}">
                <a16:creationId xmlns:a16="http://schemas.microsoft.com/office/drawing/2014/main" id="{5116B5A5-B5C2-4264-AE17-A60615397317}"/>
              </a:ext>
            </a:extLst>
          </p:cNvPr>
          <p:cNvGrpSpPr/>
          <p:nvPr/>
        </p:nvGrpSpPr>
        <p:grpSpPr>
          <a:xfrm>
            <a:off x="6122408" y="4119025"/>
            <a:ext cx="818369" cy="904220"/>
            <a:chOff x="3521017" y="2499057"/>
            <a:chExt cx="1091159" cy="1205627"/>
          </a:xfrm>
        </p:grpSpPr>
        <p:grpSp>
          <p:nvGrpSpPr>
            <p:cNvPr id="64" name="Group 63">
              <a:extLst>
                <a:ext uri="{FF2B5EF4-FFF2-40B4-BE49-F238E27FC236}">
                  <a16:creationId xmlns:a16="http://schemas.microsoft.com/office/drawing/2014/main" id="{AD3E63D4-A2F4-47BF-A0BA-0E3E86C0A28D}"/>
                </a:ext>
              </a:extLst>
            </p:cNvPr>
            <p:cNvGrpSpPr/>
            <p:nvPr/>
          </p:nvGrpSpPr>
          <p:grpSpPr>
            <a:xfrm>
              <a:off x="3521017" y="2499057"/>
              <a:ext cx="1091159" cy="1205627"/>
              <a:chOff x="1589680" y="3002975"/>
              <a:chExt cx="1135836" cy="1254990"/>
            </a:xfrm>
          </p:grpSpPr>
          <p:sp>
            <p:nvSpPr>
              <p:cNvPr id="77" name="Oval 76">
                <a:extLst>
                  <a:ext uri="{FF2B5EF4-FFF2-40B4-BE49-F238E27FC236}">
                    <a16:creationId xmlns:a16="http://schemas.microsoft.com/office/drawing/2014/main" id="{1DB2C88A-582D-4350-A626-587FBE3776B4}"/>
                  </a:ext>
                </a:extLst>
              </p:cNvPr>
              <p:cNvSpPr/>
              <p:nvPr/>
            </p:nvSpPr>
            <p:spPr>
              <a:xfrm flipH="1">
                <a:off x="1589680" y="4169413"/>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8" name="Oval 77">
                <a:extLst>
                  <a:ext uri="{FF2B5EF4-FFF2-40B4-BE49-F238E27FC236}">
                    <a16:creationId xmlns:a16="http://schemas.microsoft.com/office/drawing/2014/main" id="{666ED7B2-C7AF-44C1-96AD-6FEBAE0015C5}"/>
                  </a:ext>
                </a:extLst>
              </p:cNvPr>
              <p:cNvSpPr/>
              <p:nvPr/>
            </p:nvSpPr>
            <p:spPr>
              <a:xfrm flipH="1">
                <a:off x="2446952" y="4169413"/>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7050AD26-AAD9-468C-96C3-A147EA365AE6}"/>
                  </a:ext>
                </a:extLst>
              </p:cNvPr>
              <p:cNvGrpSpPr/>
              <p:nvPr/>
            </p:nvGrpSpPr>
            <p:grpSpPr>
              <a:xfrm flipH="1">
                <a:off x="1628178" y="3002975"/>
                <a:ext cx="1044601" cy="1178858"/>
                <a:chOff x="2065020" y="824516"/>
                <a:chExt cx="4861560" cy="5486400"/>
              </a:xfrm>
            </p:grpSpPr>
            <p:sp>
              <p:nvSpPr>
                <p:cNvPr id="80" name="Rounded Rectangle 305">
                  <a:extLst>
                    <a:ext uri="{FF2B5EF4-FFF2-40B4-BE49-F238E27FC236}">
                      <a16:creationId xmlns:a16="http://schemas.microsoft.com/office/drawing/2014/main" id="{364D7DC3-B427-4CD4-8B47-B2FF3D243FB2}"/>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Rounded Rectangle 306">
                  <a:extLst>
                    <a:ext uri="{FF2B5EF4-FFF2-40B4-BE49-F238E27FC236}">
                      <a16:creationId xmlns:a16="http://schemas.microsoft.com/office/drawing/2014/main" id="{D4E329F5-972E-4B18-B238-76D03E57FEE5}"/>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Rounded Rectangle 309">
                  <a:extLst>
                    <a:ext uri="{FF2B5EF4-FFF2-40B4-BE49-F238E27FC236}">
                      <a16:creationId xmlns:a16="http://schemas.microsoft.com/office/drawing/2014/main" id="{995510FF-7474-4936-A6BE-209BCB71B6D8}"/>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1890A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ounded Rectangle 310">
                  <a:extLst>
                    <a:ext uri="{FF2B5EF4-FFF2-40B4-BE49-F238E27FC236}">
                      <a16:creationId xmlns:a16="http://schemas.microsoft.com/office/drawing/2014/main" id="{E80FB4EC-94C8-490C-A3AF-B1A7090E4ECA}"/>
                    </a:ext>
                  </a:extLst>
                </p:cNvPr>
                <p:cNvSpPr/>
                <p:nvPr/>
              </p:nvSpPr>
              <p:spPr>
                <a:xfrm>
                  <a:off x="2256285" y="1231324"/>
                  <a:ext cx="4463793" cy="2485273"/>
                </a:xfrm>
                <a:prstGeom prst="roundRect">
                  <a:avLst>
                    <a:gd name="adj" fmla="val 3751"/>
                  </a:avLst>
                </a:prstGeom>
                <a:solidFill>
                  <a:srgbClr val="1890AD"/>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5" name="Group 64">
              <a:extLst>
                <a:ext uri="{FF2B5EF4-FFF2-40B4-BE49-F238E27FC236}">
                  <a16:creationId xmlns:a16="http://schemas.microsoft.com/office/drawing/2014/main" id="{BB3F84F9-C6FD-4917-8B7C-1489B5CA458E}"/>
                </a:ext>
              </a:extLst>
            </p:cNvPr>
            <p:cNvGrpSpPr/>
            <p:nvPr/>
          </p:nvGrpSpPr>
          <p:grpSpPr>
            <a:xfrm>
              <a:off x="3922335" y="2657475"/>
              <a:ext cx="288522" cy="360652"/>
              <a:chOff x="3615387" y="3290238"/>
              <a:chExt cx="495300" cy="619125"/>
            </a:xfrm>
            <a:solidFill>
              <a:schemeClr val="bg1"/>
            </a:solidFill>
          </p:grpSpPr>
          <p:sp>
            <p:nvSpPr>
              <p:cNvPr id="66" name="Freeform: Shape 65">
                <a:extLst>
                  <a:ext uri="{FF2B5EF4-FFF2-40B4-BE49-F238E27FC236}">
                    <a16:creationId xmlns:a16="http://schemas.microsoft.com/office/drawing/2014/main" id="{B1DED190-DDE0-4F45-9464-28315F55F52B}"/>
                  </a:ext>
                </a:extLst>
              </p:cNvPr>
              <p:cNvSpPr/>
              <p:nvPr/>
            </p:nvSpPr>
            <p:spPr>
              <a:xfrm>
                <a:off x="3685319" y="3596962"/>
                <a:ext cx="152400" cy="142875"/>
              </a:xfrm>
              <a:custGeom>
                <a:avLst/>
                <a:gdLst>
                  <a:gd name="connsiteX0" fmla="*/ 119444 w 152400"/>
                  <a:gd name="connsiteY0" fmla="*/ 19974 h 142875"/>
                  <a:gd name="connsiteX1" fmla="*/ 104670 w 152400"/>
                  <a:gd name="connsiteY1" fmla="*/ 7144 h 142875"/>
                  <a:gd name="connsiteX2" fmla="*/ 92240 w 152400"/>
                  <a:gd name="connsiteY2" fmla="*/ 22250 h 142875"/>
                  <a:gd name="connsiteX3" fmla="*/ 62246 w 152400"/>
                  <a:gd name="connsiteY3" fmla="*/ 58703 h 142875"/>
                  <a:gd name="connsiteX4" fmla="*/ 58950 w 152400"/>
                  <a:gd name="connsiteY4" fmla="*/ 55502 h 142875"/>
                  <a:gd name="connsiteX5" fmla="*/ 44920 w 152400"/>
                  <a:gd name="connsiteY5" fmla="*/ 41853 h 142875"/>
                  <a:gd name="connsiteX6" fmla="*/ 31661 w 152400"/>
                  <a:gd name="connsiteY6" fmla="*/ 56245 h 142875"/>
                  <a:gd name="connsiteX7" fmla="*/ 19707 w 152400"/>
                  <a:gd name="connsiteY7" fmla="*/ 69218 h 142875"/>
                  <a:gd name="connsiteX8" fmla="*/ 7144 w 152400"/>
                  <a:gd name="connsiteY8" fmla="*/ 82858 h 142875"/>
                  <a:gd name="connsiteX9" fmla="*/ 20441 w 152400"/>
                  <a:gd name="connsiteY9" fmla="*/ 95783 h 142875"/>
                  <a:gd name="connsiteX10" fmla="*/ 51930 w 152400"/>
                  <a:gd name="connsiteY10" fmla="*/ 126406 h 142875"/>
                  <a:gd name="connsiteX11" fmla="*/ 66770 w 152400"/>
                  <a:gd name="connsiteY11" fmla="*/ 140837 h 142875"/>
                  <a:gd name="connsiteX12" fmla="*/ 79924 w 152400"/>
                  <a:gd name="connsiteY12" fmla="*/ 124854 h 142875"/>
                  <a:gd name="connsiteX13" fmla="*/ 134950 w 152400"/>
                  <a:gd name="connsiteY13" fmla="*/ 57988 h 142875"/>
                  <a:gd name="connsiteX14" fmla="*/ 146733 w 152400"/>
                  <a:gd name="connsiteY14" fmla="*/ 43663 h 142875"/>
                  <a:gd name="connsiteX15" fmla="*/ 132731 w 152400"/>
                  <a:gd name="connsiteY15" fmla="*/ 31499 h 142875"/>
                  <a:gd name="connsiteX16" fmla="*/ 119444 w 152400"/>
                  <a:gd name="connsiteY16" fmla="*/ 19974 h 142875"/>
                  <a:gd name="connsiteX17" fmla="*/ 65208 w 152400"/>
                  <a:gd name="connsiteY17" fmla="*/ 112757 h 142875"/>
                  <a:gd name="connsiteX18" fmla="*/ 33719 w 152400"/>
                  <a:gd name="connsiteY18" fmla="*/ 82134 h 142875"/>
                  <a:gd name="connsiteX19" fmla="*/ 45672 w 152400"/>
                  <a:gd name="connsiteY19" fmla="*/ 69161 h 142875"/>
                  <a:gd name="connsiteX20" fmla="*/ 63808 w 152400"/>
                  <a:gd name="connsiteY20" fmla="*/ 86801 h 142875"/>
                  <a:gd name="connsiteX21" fmla="*/ 106956 w 152400"/>
                  <a:gd name="connsiteY21" fmla="*/ 34366 h 142875"/>
                  <a:gd name="connsiteX22" fmla="*/ 120234 w 152400"/>
                  <a:gd name="connsiteY22" fmla="*/ 45901 h 142875"/>
                  <a:gd name="connsiteX23" fmla="*/ 65208 w 152400"/>
                  <a:gd name="connsiteY23" fmla="*/ 11275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400" h="142875">
                    <a:moveTo>
                      <a:pt x="119444" y="19974"/>
                    </a:moveTo>
                    <a:lnTo>
                      <a:pt x="104670" y="7144"/>
                    </a:lnTo>
                    <a:lnTo>
                      <a:pt x="92240" y="22250"/>
                    </a:lnTo>
                    <a:lnTo>
                      <a:pt x="62246" y="58703"/>
                    </a:lnTo>
                    <a:lnTo>
                      <a:pt x="58950" y="55502"/>
                    </a:lnTo>
                    <a:lnTo>
                      <a:pt x="44920" y="41853"/>
                    </a:lnTo>
                    <a:lnTo>
                      <a:pt x="31661" y="56245"/>
                    </a:lnTo>
                    <a:lnTo>
                      <a:pt x="19707" y="69218"/>
                    </a:lnTo>
                    <a:lnTo>
                      <a:pt x="7144" y="82858"/>
                    </a:lnTo>
                    <a:lnTo>
                      <a:pt x="20441" y="95783"/>
                    </a:lnTo>
                    <a:lnTo>
                      <a:pt x="51930" y="126406"/>
                    </a:lnTo>
                    <a:lnTo>
                      <a:pt x="66770" y="140837"/>
                    </a:lnTo>
                    <a:lnTo>
                      <a:pt x="79924" y="124854"/>
                    </a:lnTo>
                    <a:lnTo>
                      <a:pt x="134950" y="57988"/>
                    </a:lnTo>
                    <a:lnTo>
                      <a:pt x="146733" y="43663"/>
                    </a:lnTo>
                    <a:lnTo>
                      <a:pt x="132731" y="31499"/>
                    </a:lnTo>
                    <a:lnTo>
                      <a:pt x="119444" y="19974"/>
                    </a:lnTo>
                    <a:close/>
                    <a:moveTo>
                      <a:pt x="65208" y="112757"/>
                    </a:moveTo>
                    <a:lnTo>
                      <a:pt x="33719" y="82134"/>
                    </a:lnTo>
                    <a:lnTo>
                      <a:pt x="45672" y="69161"/>
                    </a:lnTo>
                    <a:lnTo>
                      <a:pt x="63808" y="86801"/>
                    </a:lnTo>
                    <a:lnTo>
                      <a:pt x="106956" y="34366"/>
                    </a:lnTo>
                    <a:lnTo>
                      <a:pt x="120234" y="45901"/>
                    </a:lnTo>
                    <a:lnTo>
                      <a:pt x="65208" y="112757"/>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67" name="Freeform: Shape 66">
                <a:extLst>
                  <a:ext uri="{FF2B5EF4-FFF2-40B4-BE49-F238E27FC236}">
                    <a16:creationId xmlns:a16="http://schemas.microsoft.com/office/drawing/2014/main" id="{6A9B2438-AFBE-4646-A6E8-380AA3A5B7FB}"/>
                  </a:ext>
                </a:extLst>
              </p:cNvPr>
              <p:cNvSpPr/>
              <p:nvPr/>
            </p:nvSpPr>
            <p:spPr>
              <a:xfrm>
                <a:off x="3832281" y="3637072"/>
                <a:ext cx="209550" cy="28575"/>
              </a:xfrm>
              <a:custGeom>
                <a:avLst/>
                <a:gdLst>
                  <a:gd name="connsiteX0" fmla="*/ 7144 w 209550"/>
                  <a:gd name="connsiteY0" fmla="*/ 7144 h 28575"/>
                  <a:gd name="connsiteX1" fmla="*/ 206092 w 209550"/>
                  <a:gd name="connsiteY1" fmla="*/ 7144 h 28575"/>
                  <a:gd name="connsiteX2" fmla="*/ 206092 w 209550"/>
                  <a:gd name="connsiteY2" fmla="*/ 26194 h 28575"/>
                  <a:gd name="connsiteX3" fmla="*/ 7144 w 209550"/>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09550" h="28575">
                    <a:moveTo>
                      <a:pt x="7144" y="7144"/>
                    </a:moveTo>
                    <a:lnTo>
                      <a:pt x="206092" y="7144"/>
                    </a:lnTo>
                    <a:lnTo>
                      <a:pt x="206092" y="26194"/>
                    </a:lnTo>
                    <a:lnTo>
                      <a:pt x="7144" y="2619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68" name="Freeform: Shape 67">
                <a:extLst>
                  <a:ext uri="{FF2B5EF4-FFF2-40B4-BE49-F238E27FC236}">
                    <a16:creationId xmlns:a16="http://schemas.microsoft.com/office/drawing/2014/main" id="{591E67AF-1A49-4671-825C-35B9597FA59F}"/>
                  </a:ext>
                </a:extLst>
              </p:cNvPr>
              <p:cNvSpPr/>
              <p:nvPr/>
            </p:nvSpPr>
            <p:spPr>
              <a:xfrm>
                <a:off x="3832281" y="3670486"/>
                <a:ext cx="209550" cy="28575"/>
              </a:xfrm>
              <a:custGeom>
                <a:avLst/>
                <a:gdLst>
                  <a:gd name="connsiteX0" fmla="*/ 7144 w 209550"/>
                  <a:gd name="connsiteY0" fmla="*/ 7144 h 28575"/>
                  <a:gd name="connsiteX1" fmla="*/ 206092 w 209550"/>
                  <a:gd name="connsiteY1" fmla="*/ 7144 h 28575"/>
                  <a:gd name="connsiteX2" fmla="*/ 206092 w 209550"/>
                  <a:gd name="connsiteY2" fmla="*/ 26194 h 28575"/>
                  <a:gd name="connsiteX3" fmla="*/ 7144 w 209550"/>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09550" h="28575">
                    <a:moveTo>
                      <a:pt x="7144" y="7144"/>
                    </a:moveTo>
                    <a:lnTo>
                      <a:pt x="206092" y="7144"/>
                    </a:lnTo>
                    <a:lnTo>
                      <a:pt x="206092" y="26194"/>
                    </a:lnTo>
                    <a:lnTo>
                      <a:pt x="7144" y="2619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69" name="Freeform: Shape 68">
                <a:extLst>
                  <a:ext uri="{FF2B5EF4-FFF2-40B4-BE49-F238E27FC236}">
                    <a16:creationId xmlns:a16="http://schemas.microsoft.com/office/drawing/2014/main" id="{672CC895-529F-45EE-A125-7D35496540A8}"/>
                  </a:ext>
                </a:extLst>
              </p:cNvPr>
              <p:cNvSpPr/>
              <p:nvPr/>
            </p:nvSpPr>
            <p:spPr>
              <a:xfrm>
                <a:off x="3685319" y="3718025"/>
                <a:ext cx="152400" cy="142875"/>
              </a:xfrm>
              <a:custGeom>
                <a:avLst/>
                <a:gdLst>
                  <a:gd name="connsiteX0" fmla="*/ 119444 w 152400"/>
                  <a:gd name="connsiteY0" fmla="*/ 19974 h 142875"/>
                  <a:gd name="connsiteX1" fmla="*/ 104670 w 152400"/>
                  <a:gd name="connsiteY1" fmla="*/ 7144 h 142875"/>
                  <a:gd name="connsiteX2" fmla="*/ 92240 w 152400"/>
                  <a:gd name="connsiteY2" fmla="*/ 22250 h 142875"/>
                  <a:gd name="connsiteX3" fmla="*/ 62246 w 152400"/>
                  <a:gd name="connsiteY3" fmla="*/ 58703 h 142875"/>
                  <a:gd name="connsiteX4" fmla="*/ 58950 w 152400"/>
                  <a:gd name="connsiteY4" fmla="*/ 55502 h 142875"/>
                  <a:gd name="connsiteX5" fmla="*/ 44920 w 152400"/>
                  <a:gd name="connsiteY5" fmla="*/ 41853 h 142875"/>
                  <a:gd name="connsiteX6" fmla="*/ 31661 w 152400"/>
                  <a:gd name="connsiteY6" fmla="*/ 56245 h 142875"/>
                  <a:gd name="connsiteX7" fmla="*/ 19707 w 152400"/>
                  <a:gd name="connsiteY7" fmla="*/ 69218 h 142875"/>
                  <a:gd name="connsiteX8" fmla="*/ 7144 w 152400"/>
                  <a:gd name="connsiteY8" fmla="*/ 82858 h 142875"/>
                  <a:gd name="connsiteX9" fmla="*/ 20441 w 152400"/>
                  <a:gd name="connsiteY9" fmla="*/ 95783 h 142875"/>
                  <a:gd name="connsiteX10" fmla="*/ 51930 w 152400"/>
                  <a:gd name="connsiteY10" fmla="*/ 126406 h 142875"/>
                  <a:gd name="connsiteX11" fmla="*/ 66770 w 152400"/>
                  <a:gd name="connsiteY11" fmla="*/ 140837 h 142875"/>
                  <a:gd name="connsiteX12" fmla="*/ 79924 w 152400"/>
                  <a:gd name="connsiteY12" fmla="*/ 124854 h 142875"/>
                  <a:gd name="connsiteX13" fmla="*/ 134950 w 152400"/>
                  <a:gd name="connsiteY13" fmla="*/ 57988 h 142875"/>
                  <a:gd name="connsiteX14" fmla="*/ 146742 w 152400"/>
                  <a:gd name="connsiteY14" fmla="*/ 43663 h 142875"/>
                  <a:gd name="connsiteX15" fmla="*/ 132740 w 152400"/>
                  <a:gd name="connsiteY15" fmla="*/ 31499 h 142875"/>
                  <a:gd name="connsiteX16" fmla="*/ 119444 w 152400"/>
                  <a:gd name="connsiteY16" fmla="*/ 19974 h 142875"/>
                  <a:gd name="connsiteX17" fmla="*/ 65208 w 152400"/>
                  <a:gd name="connsiteY17" fmla="*/ 112757 h 142875"/>
                  <a:gd name="connsiteX18" fmla="*/ 33719 w 152400"/>
                  <a:gd name="connsiteY18" fmla="*/ 82134 h 142875"/>
                  <a:gd name="connsiteX19" fmla="*/ 45672 w 152400"/>
                  <a:gd name="connsiteY19" fmla="*/ 69161 h 142875"/>
                  <a:gd name="connsiteX20" fmla="*/ 63808 w 152400"/>
                  <a:gd name="connsiteY20" fmla="*/ 86801 h 142875"/>
                  <a:gd name="connsiteX21" fmla="*/ 106956 w 152400"/>
                  <a:gd name="connsiteY21" fmla="*/ 34366 h 142875"/>
                  <a:gd name="connsiteX22" fmla="*/ 120234 w 152400"/>
                  <a:gd name="connsiteY22" fmla="*/ 45901 h 142875"/>
                  <a:gd name="connsiteX23" fmla="*/ 65208 w 152400"/>
                  <a:gd name="connsiteY23" fmla="*/ 11275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400" h="142875">
                    <a:moveTo>
                      <a:pt x="119444" y="19974"/>
                    </a:moveTo>
                    <a:lnTo>
                      <a:pt x="104670" y="7144"/>
                    </a:lnTo>
                    <a:lnTo>
                      <a:pt x="92240" y="22250"/>
                    </a:lnTo>
                    <a:lnTo>
                      <a:pt x="62246" y="58703"/>
                    </a:lnTo>
                    <a:lnTo>
                      <a:pt x="58950" y="55502"/>
                    </a:lnTo>
                    <a:lnTo>
                      <a:pt x="44920" y="41853"/>
                    </a:lnTo>
                    <a:lnTo>
                      <a:pt x="31661" y="56245"/>
                    </a:lnTo>
                    <a:lnTo>
                      <a:pt x="19707" y="69218"/>
                    </a:lnTo>
                    <a:lnTo>
                      <a:pt x="7144" y="82858"/>
                    </a:lnTo>
                    <a:lnTo>
                      <a:pt x="20441" y="95783"/>
                    </a:lnTo>
                    <a:lnTo>
                      <a:pt x="51930" y="126406"/>
                    </a:lnTo>
                    <a:lnTo>
                      <a:pt x="66770" y="140837"/>
                    </a:lnTo>
                    <a:lnTo>
                      <a:pt x="79924" y="124854"/>
                    </a:lnTo>
                    <a:lnTo>
                      <a:pt x="134950" y="57988"/>
                    </a:lnTo>
                    <a:lnTo>
                      <a:pt x="146742" y="43663"/>
                    </a:lnTo>
                    <a:lnTo>
                      <a:pt x="132740" y="31499"/>
                    </a:lnTo>
                    <a:lnTo>
                      <a:pt x="119444" y="19974"/>
                    </a:lnTo>
                    <a:close/>
                    <a:moveTo>
                      <a:pt x="65208" y="112757"/>
                    </a:moveTo>
                    <a:lnTo>
                      <a:pt x="33719" y="82134"/>
                    </a:lnTo>
                    <a:lnTo>
                      <a:pt x="45672" y="69161"/>
                    </a:lnTo>
                    <a:lnTo>
                      <a:pt x="63808" y="86801"/>
                    </a:lnTo>
                    <a:lnTo>
                      <a:pt x="106956" y="34366"/>
                    </a:lnTo>
                    <a:lnTo>
                      <a:pt x="120234" y="45901"/>
                    </a:lnTo>
                    <a:lnTo>
                      <a:pt x="65208" y="112757"/>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0" name="Freeform: Shape 69">
                <a:extLst>
                  <a:ext uri="{FF2B5EF4-FFF2-40B4-BE49-F238E27FC236}">
                    <a16:creationId xmlns:a16="http://schemas.microsoft.com/office/drawing/2014/main" id="{C18C56BF-F994-4FBE-9ABA-3016A9E6C560}"/>
                  </a:ext>
                </a:extLst>
              </p:cNvPr>
              <p:cNvSpPr/>
              <p:nvPr/>
            </p:nvSpPr>
            <p:spPr>
              <a:xfrm>
                <a:off x="3832281" y="3758135"/>
                <a:ext cx="209550" cy="28575"/>
              </a:xfrm>
              <a:custGeom>
                <a:avLst/>
                <a:gdLst>
                  <a:gd name="connsiteX0" fmla="*/ 7144 w 209550"/>
                  <a:gd name="connsiteY0" fmla="*/ 7144 h 28575"/>
                  <a:gd name="connsiteX1" fmla="*/ 206092 w 209550"/>
                  <a:gd name="connsiteY1" fmla="*/ 7144 h 28575"/>
                  <a:gd name="connsiteX2" fmla="*/ 206092 w 209550"/>
                  <a:gd name="connsiteY2" fmla="*/ 26194 h 28575"/>
                  <a:gd name="connsiteX3" fmla="*/ 7144 w 209550"/>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09550" h="28575">
                    <a:moveTo>
                      <a:pt x="7144" y="7144"/>
                    </a:moveTo>
                    <a:lnTo>
                      <a:pt x="206092" y="7144"/>
                    </a:lnTo>
                    <a:lnTo>
                      <a:pt x="206092" y="26194"/>
                    </a:lnTo>
                    <a:lnTo>
                      <a:pt x="7144" y="2619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1" name="Freeform: Shape 70">
                <a:extLst>
                  <a:ext uri="{FF2B5EF4-FFF2-40B4-BE49-F238E27FC236}">
                    <a16:creationId xmlns:a16="http://schemas.microsoft.com/office/drawing/2014/main" id="{6C7D0958-9469-4FD4-A4F2-C2E38CBF3034}"/>
                  </a:ext>
                </a:extLst>
              </p:cNvPr>
              <p:cNvSpPr/>
              <p:nvPr/>
            </p:nvSpPr>
            <p:spPr>
              <a:xfrm>
                <a:off x="3832281" y="3791549"/>
                <a:ext cx="209550" cy="28575"/>
              </a:xfrm>
              <a:custGeom>
                <a:avLst/>
                <a:gdLst>
                  <a:gd name="connsiteX0" fmla="*/ 7144 w 209550"/>
                  <a:gd name="connsiteY0" fmla="*/ 7144 h 28575"/>
                  <a:gd name="connsiteX1" fmla="*/ 206092 w 209550"/>
                  <a:gd name="connsiteY1" fmla="*/ 7144 h 28575"/>
                  <a:gd name="connsiteX2" fmla="*/ 206092 w 209550"/>
                  <a:gd name="connsiteY2" fmla="*/ 26194 h 28575"/>
                  <a:gd name="connsiteX3" fmla="*/ 7144 w 209550"/>
                  <a:gd name="connsiteY3" fmla="*/ 26194 h 28575"/>
                </a:gdLst>
                <a:ahLst/>
                <a:cxnLst>
                  <a:cxn ang="0">
                    <a:pos x="connsiteX0" y="connsiteY0"/>
                  </a:cxn>
                  <a:cxn ang="0">
                    <a:pos x="connsiteX1" y="connsiteY1"/>
                  </a:cxn>
                  <a:cxn ang="0">
                    <a:pos x="connsiteX2" y="connsiteY2"/>
                  </a:cxn>
                  <a:cxn ang="0">
                    <a:pos x="connsiteX3" y="connsiteY3"/>
                  </a:cxn>
                </a:cxnLst>
                <a:rect l="l" t="t" r="r" b="b"/>
                <a:pathLst>
                  <a:path w="209550" h="28575">
                    <a:moveTo>
                      <a:pt x="7144" y="7144"/>
                    </a:moveTo>
                    <a:lnTo>
                      <a:pt x="206092" y="7144"/>
                    </a:lnTo>
                    <a:lnTo>
                      <a:pt x="206092" y="26194"/>
                    </a:lnTo>
                    <a:lnTo>
                      <a:pt x="7144" y="2619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2" name="Freeform: Shape 71">
                <a:extLst>
                  <a:ext uri="{FF2B5EF4-FFF2-40B4-BE49-F238E27FC236}">
                    <a16:creationId xmlns:a16="http://schemas.microsoft.com/office/drawing/2014/main" id="{D2B180CA-1BE4-4ED7-AADF-4ACD9D3C9986}"/>
                  </a:ext>
                </a:extLst>
              </p:cNvPr>
              <p:cNvSpPr/>
              <p:nvPr/>
            </p:nvSpPr>
            <p:spPr>
              <a:xfrm>
                <a:off x="3680995" y="3374611"/>
                <a:ext cx="161925" cy="161925"/>
              </a:xfrm>
              <a:custGeom>
                <a:avLst/>
                <a:gdLst>
                  <a:gd name="connsiteX0" fmla="*/ 83687 w 161925"/>
                  <a:gd name="connsiteY0" fmla="*/ 160239 h 161925"/>
                  <a:gd name="connsiteX1" fmla="*/ 160230 w 161925"/>
                  <a:gd name="connsiteY1" fmla="*/ 83696 h 161925"/>
                  <a:gd name="connsiteX2" fmla="*/ 83687 w 161925"/>
                  <a:gd name="connsiteY2" fmla="*/ 83696 h 161925"/>
                  <a:gd name="connsiteX3" fmla="*/ 83687 w 161925"/>
                  <a:gd name="connsiteY3" fmla="*/ 7144 h 161925"/>
                  <a:gd name="connsiteX4" fmla="*/ 7144 w 161925"/>
                  <a:gd name="connsiteY4" fmla="*/ 83687 h 161925"/>
                  <a:gd name="connsiteX5" fmla="*/ 83687 w 161925"/>
                  <a:gd name="connsiteY5" fmla="*/ 160239 h 161925"/>
                  <a:gd name="connsiteX6" fmla="*/ 64637 w 161925"/>
                  <a:gd name="connsiteY6" fmla="*/ 29442 h 161925"/>
                  <a:gd name="connsiteX7" fmla="*/ 64637 w 161925"/>
                  <a:gd name="connsiteY7" fmla="*/ 83696 h 161925"/>
                  <a:gd name="connsiteX8" fmla="*/ 64637 w 161925"/>
                  <a:gd name="connsiteY8" fmla="*/ 102746 h 161925"/>
                  <a:gd name="connsiteX9" fmla="*/ 83687 w 161925"/>
                  <a:gd name="connsiteY9" fmla="*/ 102746 h 161925"/>
                  <a:gd name="connsiteX10" fmla="*/ 137941 w 161925"/>
                  <a:gd name="connsiteY10" fmla="*/ 102746 h 161925"/>
                  <a:gd name="connsiteX11" fmla="*/ 83687 w 161925"/>
                  <a:gd name="connsiteY11" fmla="*/ 141189 h 161925"/>
                  <a:gd name="connsiteX12" fmla="*/ 26194 w 161925"/>
                  <a:gd name="connsiteY12" fmla="*/ 83696 h 161925"/>
                  <a:gd name="connsiteX13" fmla="*/ 64637 w 161925"/>
                  <a:gd name="connsiteY13" fmla="*/ 2944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61925">
                    <a:moveTo>
                      <a:pt x="83687" y="160239"/>
                    </a:moveTo>
                    <a:cubicBezTo>
                      <a:pt x="125959" y="160239"/>
                      <a:pt x="160230" y="125968"/>
                      <a:pt x="160230" y="83696"/>
                    </a:cubicBezTo>
                    <a:lnTo>
                      <a:pt x="83687" y="83696"/>
                    </a:lnTo>
                    <a:lnTo>
                      <a:pt x="83687" y="7144"/>
                    </a:lnTo>
                    <a:cubicBezTo>
                      <a:pt x="41415" y="7144"/>
                      <a:pt x="7144" y="41415"/>
                      <a:pt x="7144" y="83687"/>
                    </a:cubicBezTo>
                    <a:cubicBezTo>
                      <a:pt x="7144" y="125959"/>
                      <a:pt x="41405" y="160239"/>
                      <a:pt x="83687" y="160239"/>
                    </a:cubicBezTo>
                    <a:close/>
                    <a:moveTo>
                      <a:pt x="64637" y="29442"/>
                    </a:moveTo>
                    <a:lnTo>
                      <a:pt x="64637" y="83696"/>
                    </a:lnTo>
                    <a:lnTo>
                      <a:pt x="64637" y="102746"/>
                    </a:lnTo>
                    <a:lnTo>
                      <a:pt x="83687" y="102746"/>
                    </a:lnTo>
                    <a:lnTo>
                      <a:pt x="137941" y="102746"/>
                    </a:lnTo>
                    <a:cubicBezTo>
                      <a:pt x="130064" y="125120"/>
                      <a:pt x="108718" y="141189"/>
                      <a:pt x="83687" y="141189"/>
                    </a:cubicBezTo>
                    <a:cubicBezTo>
                      <a:pt x="51987" y="141189"/>
                      <a:pt x="26194" y="115395"/>
                      <a:pt x="26194" y="83696"/>
                    </a:cubicBezTo>
                    <a:cubicBezTo>
                      <a:pt x="26184" y="58664"/>
                      <a:pt x="42262" y="37319"/>
                      <a:pt x="64637" y="29442"/>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3" name="Freeform: Shape 72">
                <a:extLst>
                  <a:ext uri="{FF2B5EF4-FFF2-40B4-BE49-F238E27FC236}">
                    <a16:creationId xmlns:a16="http://schemas.microsoft.com/office/drawing/2014/main" id="{E424C9B8-3B8C-49B0-8705-CB5B2513E9CB}"/>
                  </a:ext>
                </a:extLst>
              </p:cNvPr>
              <p:cNvSpPr/>
              <p:nvPr/>
            </p:nvSpPr>
            <p:spPr>
              <a:xfrm>
                <a:off x="3765710" y="3366438"/>
                <a:ext cx="85725" cy="85725"/>
              </a:xfrm>
              <a:custGeom>
                <a:avLst/>
                <a:gdLst>
                  <a:gd name="connsiteX0" fmla="*/ 7144 w 85725"/>
                  <a:gd name="connsiteY0" fmla="*/ 7144 h 85725"/>
                  <a:gd name="connsiteX1" fmla="*/ 7144 w 85725"/>
                  <a:gd name="connsiteY1" fmla="*/ 83687 h 85725"/>
                  <a:gd name="connsiteX2" fmla="*/ 83687 w 85725"/>
                  <a:gd name="connsiteY2" fmla="*/ 83687 h 85725"/>
                  <a:gd name="connsiteX3" fmla="*/ 7144 w 85725"/>
                  <a:gd name="connsiteY3" fmla="*/ 7144 h 85725"/>
                  <a:gd name="connsiteX4" fmla="*/ 26194 w 85725"/>
                  <a:gd name="connsiteY4" fmla="*/ 29442 h 85725"/>
                  <a:gd name="connsiteX5" fmla="*/ 61398 w 85725"/>
                  <a:gd name="connsiteY5" fmla="*/ 64646 h 85725"/>
                  <a:gd name="connsiteX6" fmla="*/ 26194 w 85725"/>
                  <a:gd name="connsiteY6" fmla="*/ 64646 h 85725"/>
                  <a:gd name="connsiteX7" fmla="*/ 26194 w 85725"/>
                  <a:gd name="connsiteY7" fmla="*/ 294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7144" y="7144"/>
                    </a:moveTo>
                    <a:lnTo>
                      <a:pt x="7144" y="83687"/>
                    </a:lnTo>
                    <a:lnTo>
                      <a:pt x="83687" y="83687"/>
                    </a:lnTo>
                    <a:cubicBezTo>
                      <a:pt x="83687" y="41415"/>
                      <a:pt x="49416" y="7144"/>
                      <a:pt x="7144" y="7144"/>
                    </a:cubicBezTo>
                    <a:close/>
                    <a:moveTo>
                      <a:pt x="26194" y="29442"/>
                    </a:moveTo>
                    <a:cubicBezTo>
                      <a:pt x="42596" y="35223"/>
                      <a:pt x="55616" y="48244"/>
                      <a:pt x="61398" y="64646"/>
                    </a:cubicBezTo>
                    <a:lnTo>
                      <a:pt x="26194" y="64646"/>
                    </a:lnTo>
                    <a:lnTo>
                      <a:pt x="26194" y="29442"/>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4" name="Freeform: Shape 73">
                <a:extLst>
                  <a:ext uri="{FF2B5EF4-FFF2-40B4-BE49-F238E27FC236}">
                    <a16:creationId xmlns:a16="http://schemas.microsoft.com/office/drawing/2014/main" id="{14E85E75-6314-4959-9E1B-85F9FEADF432}"/>
                  </a:ext>
                </a:extLst>
              </p:cNvPr>
              <p:cNvSpPr/>
              <p:nvPr/>
            </p:nvSpPr>
            <p:spPr>
              <a:xfrm>
                <a:off x="3874295" y="3374611"/>
                <a:ext cx="161925" cy="161925"/>
              </a:xfrm>
              <a:custGeom>
                <a:avLst/>
                <a:gdLst>
                  <a:gd name="connsiteX0" fmla="*/ 83687 w 161925"/>
                  <a:gd name="connsiteY0" fmla="*/ 160239 h 161925"/>
                  <a:gd name="connsiteX1" fmla="*/ 160230 w 161925"/>
                  <a:gd name="connsiteY1" fmla="*/ 83696 h 161925"/>
                  <a:gd name="connsiteX2" fmla="*/ 83687 w 161925"/>
                  <a:gd name="connsiteY2" fmla="*/ 83696 h 161925"/>
                  <a:gd name="connsiteX3" fmla="*/ 83687 w 161925"/>
                  <a:gd name="connsiteY3" fmla="*/ 7144 h 161925"/>
                  <a:gd name="connsiteX4" fmla="*/ 7144 w 161925"/>
                  <a:gd name="connsiteY4" fmla="*/ 83687 h 161925"/>
                  <a:gd name="connsiteX5" fmla="*/ 83687 w 161925"/>
                  <a:gd name="connsiteY5" fmla="*/ 160239 h 161925"/>
                  <a:gd name="connsiteX6" fmla="*/ 64637 w 161925"/>
                  <a:gd name="connsiteY6" fmla="*/ 29442 h 161925"/>
                  <a:gd name="connsiteX7" fmla="*/ 64637 w 161925"/>
                  <a:gd name="connsiteY7" fmla="*/ 83696 h 161925"/>
                  <a:gd name="connsiteX8" fmla="*/ 64637 w 161925"/>
                  <a:gd name="connsiteY8" fmla="*/ 102746 h 161925"/>
                  <a:gd name="connsiteX9" fmla="*/ 83687 w 161925"/>
                  <a:gd name="connsiteY9" fmla="*/ 102746 h 161925"/>
                  <a:gd name="connsiteX10" fmla="*/ 137941 w 161925"/>
                  <a:gd name="connsiteY10" fmla="*/ 102746 h 161925"/>
                  <a:gd name="connsiteX11" fmla="*/ 83687 w 161925"/>
                  <a:gd name="connsiteY11" fmla="*/ 141189 h 161925"/>
                  <a:gd name="connsiteX12" fmla="*/ 26194 w 161925"/>
                  <a:gd name="connsiteY12" fmla="*/ 83696 h 161925"/>
                  <a:gd name="connsiteX13" fmla="*/ 64637 w 161925"/>
                  <a:gd name="connsiteY13" fmla="*/ 2944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61925">
                    <a:moveTo>
                      <a:pt x="83687" y="160239"/>
                    </a:moveTo>
                    <a:cubicBezTo>
                      <a:pt x="125959" y="160239"/>
                      <a:pt x="160230" y="125968"/>
                      <a:pt x="160230" y="83696"/>
                    </a:cubicBezTo>
                    <a:lnTo>
                      <a:pt x="83687" y="83696"/>
                    </a:lnTo>
                    <a:lnTo>
                      <a:pt x="83687" y="7144"/>
                    </a:lnTo>
                    <a:cubicBezTo>
                      <a:pt x="41415" y="7144"/>
                      <a:pt x="7144" y="41415"/>
                      <a:pt x="7144" y="83687"/>
                    </a:cubicBezTo>
                    <a:cubicBezTo>
                      <a:pt x="7144" y="125959"/>
                      <a:pt x="41415" y="160239"/>
                      <a:pt x="83687" y="160239"/>
                    </a:cubicBezTo>
                    <a:close/>
                    <a:moveTo>
                      <a:pt x="64637" y="29442"/>
                    </a:moveTo>
                    <a:lnTo>
                      <a:pt x="64637" y="83696"/>
                    </a:lnTo>
                    <a:lnTo>
                      <a:pt x="64637" y="102746"/>
                    </a:lnTo>
                    <a:lnTo>
                      <a:pt x="83687" y="102746"/>
                    </a:lnTo>
                    <a:lnTo>
                      <a:pt x="137941" y="102746"/>
                    </a:lnTo>
                    <a:cubicBezTo>
                      <a:pt x="130064" y="125120"/>
                      <a:pt x="108718" y="141189"/>
                      <a:pt x="83687" y="141189"/>
                    </a:cubicBezTo>
                    <a:cubicBezTo>
                      <a:pt x="51987" y="141189"/>
                      <a:pt x="26194" y="115395"/>
                      <a:pt x="26194" y="83696"/>
                    </a:cubicBezTo>
                    <a:cubicBezTo>
                      <a:pt x="26194" y="58664"/>
                      <a:pt x="42272" y="37319"/>
                      <a:pt x="64637" y="29442"/>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5" name="Freeform: Shape 74">
                <a:extLst>
                  <a:ext uri="{FF2B5EF4-FFF2-40B4-BE49-F238E27FC236}">
                    <a16:creationId xmlns:a16="http://schemas.microsoft.com/office/drawing/2014/main" id="{C3D6F343-A3D7-45B2-87C5-1F175F1F2857}"/>
                  </a:ext>
                </a:extLst>
              </p:cNvPr>
              <p:cNvSpPr/>
              <p:nvPr/>
            </p:nvSpPr>
            <p:spPr>
              <a:xfrm>
                <a:off x="3959011" y="3366438"/>
                <a:ext cx="85725" cy="85725"/>
              </a:xfrm>
              <a:custGeom>
                <a:avLst/>
                <a:gdLst>
                  <a:gd name="connsiteX0" fmla="*/ 7144 w 85725"/>
                  <a:gd name="connsiteY0" fmla="*/ 7144 h 85725"/>
                  <a:gd name="connsiteX1" fmla="*/ 7144 w 85725"/>
                  <a:gd name="connsiteY1" fmla="*/ 83687 h 85725"/>
                  <a:gd name="connsiteX2" fmla="*/ 83687 w 85725"/>
                  <a:gd name="connsiteY2" fmla="*/ 83687 h 85725"/>
                  <a:gd name="connsiteX3" fmla="*/ 7144 w 85725"/>
                  <a:gd name="connsiteY3" fmla="*/ 7144 h 85725"/>
                  <a:gd name="connsiteX4" fmla="*/ 26194 w 85725"/>
                  <a:gd name="connsiteY4" fmla="*/ 64646 h 85725"/>
                  <a:gd name="connsiteX5" fmla="*/ 26194 w 85725"/>
                  <a:gd name="connsiteY5" fmla="*/ 29442 h 85725"/>
                  <a:gd name="connsiteX6" fmla="*/ 61398 w 85725"/>
                  <a:gd name="connsiteY6" fmla="*/ 64646 h 85725"/>
                  <a:gd name="connsiteX7" fmla="*/ 26194 w 85725"/>
                  <a:gd name="connsiteY7" fmla="*/ 6464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85725">
                    <a:moveTo>
                      <a:pt x="7144" y="7144"/>
                    </a:moveTo>
                    <a:lnTo>
                      <a:pt x="7144" y="83687"/>
                    </a:lnTo>
                    <a:lnTo>
                      <a:pt x="83687" y="83687"/>
                    </a:lnTo>
                    <a:cubicBezTo>
                      <a:pt x="83696" y="41415"/>
                      <a:pt x="49425" y="7144"/>
                      <a:pt x="7144" y="7144"/>
                    </a:cubicBezTo>
                    <a:close/>
                    <a:moveTo>
                      <a:pt x="26194" y="64646"/>
                    </a:moveTo>
                    <a:lnTo>
                      <a:pt x="26194" y="29442"/>
                    </a:lnTo>
                    <a:cubicBezTo>
                      <a:pt x="42596" y="35223"/>
                      <a:pt x="55616" y="48244"/>
                      <a:pt x="61398" y="64646"/>
                    </a:cubicBezTo>
                    <a:lnTo>
                      <a:pt x="26194" y="64646"/>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76" name="Freeform: Shape 75">
                <a:extLst>
                  <a:ext uri="{FF2B5EF4-FFF2-40B4-BE49-F238E27FC236}">
                    <a16:creationId xmlns:a16="http://schemas.microsoft.com/office/drawing/2014/main" id="{1684D018-E8B9-4E36-9977-5DCB3CFCB800}"/>
                  </a:ext>
                </a:extLst>
              </p:cNvPr>
              <p:cNvSpPr/>
              <p:nvPr/>
            </p:nvSpPr>
            <p:spPr>
              <a:xfrm>
                <a:off x="3615387" y="3290238"/>
                <a:ext cx="495300" cy="619125"/>
              </a:xfrm>
              <a:custGeom>
                <a:avLst/>
                <a:gdLst>
                  <a:gd name="connsiteX0" fmla="*/ 492919 w 495300"/>
                  <a:gd name="connsiteY0" fmla="*/ 81782 h 619125"/>
                  <a:gd name="connsiteX1" fmla="*/ 418281 w 495300"/>
                  <a:gd name="connsiteY1" fmla="*/ 7144 h 619125"/>
                  <a:gd name="connsiteX2" fmla="*/ 7144 w 495300"/>
                  <a:gd name="connsiteY2" fmla="*/ 7144 h 619125"/>
                  <a:gd name="connsiteX3" fmla="*/ 7144 w 495300"/>
                  <a:gd name="connsiteY3" fmla="*/ 616744 h 619125"/>
                  <a:gd name="connsiteX4" fmla="*/ 492919 w 495300"/>
                  <a:gd name="connsiteY4" fmla="*/ 616744 h 619125"/>
                  <a:gd name="connsiteX5" fmla="*/ 492919 w 495300"/>
                  <a:gd name="connsiteY5" fmla="*/ 81782 h 619125"/>
                  <a:gd name="connsiteX6" fmla="*/ 473869 w 495300"/>
                  <a:gd name="connsiteY6" fmla="*/ 597694 h 619125"/>
                  <a:gd name="connsiteX7" fmla="*/ 26194 w 495300"/>
                  <a:gd name="connsiteY7" fmla="*/ 597694 h 619125"/>
                  <a:gd name="connsiteX8" fmla="*/ 26194 w 495300"/>
                  <a:gd name="connsiteY8" fmla="*/ 26194 h 619125"/>
                  <a:gd name="connsiteX9" fmla="*/ 410385 w 495300"/>
                  <a:gd name="connsiteY9" fmla="*/ 26194 h 619125"/>
                  <a:gd name="connsiteX10" fmla="*/ 473869 w 495300"/>
                  <a:gd name="connsiteY10" fmla="*/ 89678 h 619125"/>
                  <a:gd name="connsiteX11" fmla="*/ 473869 w 495300"/>
                  <a:gd name="connsiteY11" fmla="*/ 597694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5300" h="619125">
                    <a:moveTo>
                      <a:pt x="492919" y="81782"/>
                    </a:moveTo>
                    <a:lnTo>
                      <a:pt x="418281" y="7144"/>
                    </a:lnTo>
                    <a:lnTo>
                      <a:pt x="7144" y="7144"/>
                    </a:lnTo>
                    <a:lnTo>
                      <a:pt x="7144" y="616744"/>
                    </a:lnTo>
                    <a:lnTo>
                      <a:pt x="492919" y="616744"/>
                    </a:lnTo>
                    <a:lnTo>
                      <a:pt x="492919" y="81782"/>
                    </a:lnTo>
                    <a:close/>
                    <a:moveTo>
                      <a:pt x="473869" y="597694"/>
                    </a:moveTo>
                    <a:lnTo>
                      <a:pt x="26194" y="597694"/>
                    </a:lnTo>
                    <a:lnTo>
                      <a:pt x="26194" y="26194"/>
                    </a:lnTo>
                    <a:lnTo>
                      <a:pt x="410385" y="26194"/>
                    </a:lnTo>
                    <a:lnTo>
                      <a:pt x="473869" y="89678"/>
                    </a:lnTo>
                    <a:lnTo>
                      <a:pt x="473869" y="59769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grpSp>
        <p:nvGrpSpPr>
          <p:cNvPr id="84" name="Group 83">
            <a:extLst>
              <a:ext uri="{FF2B5EF4-FFF2-40B4-BE49-F238E27FC236}">
                <a16:creationId xmlns:a16="http://schemas.microsoft.com/office/drawing/2014/main" id="{288B3947-326A-480F-9920-F8E739A43823}"/>
              </a:ext>
            </a:extLst>
          </p:cNvPr>
          <p:cNvGrpSpPr/>
          <p:nvPr/>
        </p:nvGrpSpPr>
        <p:grpSpPr>
          <a:xfrm>
            <a:off x="4729794" y="3190816"/>
            <a:ext cx="818369" cy="899942"/>
            <a:chOff x="7637838" y="2491337"/>
            <a:chExt cx="1091159" cy="1199922"/>
          </a:xfrm>
        </p:grpSpPr>
        <p:grpSp>
          <p:nvGrpSpPr>
            <p:cNvPr id="85" name="Group 84">
              <a:extLst>
                <a:ext uri="{FF2B5EF4-FFF2-40B4-BE49-F238E27FC236}">
                  <a16:creationId xmlns:a16="http://schemas.microsoft.com/office/drawing/2014/main" id="{E63C415B-0F75-4C1E-AED7-32502991E8A7}"/>
                </a:ext>
              </a:extLst>
            </p:cNvPr>
            <p:cNvGrpSpPr/>
            <p:nvPr/>
          </p:nvGrpSpPr>
          <p:grpSpPr>
            <a:xfrm>
              <a:off x="7637838" y="2491337"/>
              <a:ext cx="1091159" cy="1199922"/>
              <a:chOff x="6436327" y="2608199"/>
              <a:chExt cx="1135836" cy="1249052"/>
            </a:xfrm>
          </p:grpSpPr>
          <p:sp>
            <p:nvSpPr>
              <p:cNvPr id="89" name="Oval 88">
                <a:extLst>
                  <a:ext uri="{FF2B5EF4-FFF2-40B4-BE49-F238E27FC236}">
                    <a16:creationId xmlns:a16="http://schemas.microsoft.com/office/drawing/2014/main" id="{66C7A404-8067-40AD-A17B-E0B829840CC6}"/>
                  </a:ext>
                </a:extLst>
              </p:cNvPr>
              <p:cNvSpPr/>
              <p:nvPr/>
            </p:nvSpPr>
            <p:spPr>
              <a:xfrm flipH="1">
                <a:off x="6436327" y="3768699"/>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772B88CF-BDBE-4738-BE16-2FB8C4C40B12}"/>
                  </a:ext>
                </a:extLst>
              </p:cNvPr>
              <p:cNvSpPr/>
              <p:nvPr/>
            </p:nvSpPr>
            <p:spPr>
              <a:xfrm flipH="1">
                <a:off x="7293599" y="3768699"/>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91" name="Group 90">
                <a:extLst>
                  <a:ext uri="{FF2B5EF4-FFF2-40B4-BE49-F238E27FC236}">
                    <a16:creationId xmlns:a16="http://schemas.microsoft.com/office/drawing/2014/main" id="{E159C305-2952-4D6B-A42D-5EBD55ECF3A5}"/>
                  </a:ext>
                </a:extLst>
              </p:cNvPr>
              <p:cNvGrpSpPr/>
              <p:nvPr/>
            </p:nvGrpSpPr>
            <p:grpSpPr>
              <a:xfrm>
                <a:off x="6473865" y="2608199"/>
                <a:ext cx="1044601" cy="1178859"/>
                <a:chOff x="2065020" y="824516"/>
                <a:chExt cx="4861560" cy="5486400"/>
              </a:xfrm>
            </p:grpSpPr>
            <p:sp>
              <p:nvSpPr>
                <p:cNvPr id="92" name="Rounded Rectangle 348">
                  <a:extLst>
                    <a:ext uri="{FF2B5EF4-FFF2-40B4-BE49-F238E27FC236}">
                      <a16:creationId xmlns:a16="http://schemas.microsoft.com/office/drawing/2014/main" id="{EE74CD1B-6723-4C37-B48D-20E01EABE47C}"/>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Rounded Rectangle 349">
                  <a:extLst>
                    <a:ext uri="{FF2B5EF4-FFF2-40B4-BE49-F238E27FC236}">
                      <a16:creationId xmlns:a16="http://schemas.microsoft.com/office/drawing/2014/main" id="{17672C6F-7169-4A47-883B-4475B637CA53}"/>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Rounded Rectangle 352">
                  <a:extLst>
                    <a:ext uri="{FF2B5EF4-FFF2-40B4-BE49-F238E27FC236}">
                      <a16:creationId xmlns:a16="http://schemas.microsoft.com/office/drawing/2014/main" id="{0BF141AD-DDC1-401D-A19B-8ADC19318462}"/>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775CA3"/>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Rounded Rectangle 353">
                  <a:extLst>
                    <a:ext uri="{FF2B5EF4-FFF2-40B4-BE49-F238E27FC236}">
                      <a16:creationId xmlns:a16="http://schemas.microsoft.com/office/drawing/2014/main" id="{415E36B8-3EC4-44E6-9306-E173F83B1A6B}"/>
                    </a:ext>
                  </a:extLst>
                </p:cNvPr>
                <p:cNvSpPr/>
                <p:nvPr/>
              </p:nvSpPr>
              <p:spPr>
                <a:xfrm>
                  <a:off x="2256285" y="1231324"/>
                  <a:ext cx="4463793" cy="2485273"/>
                </a:xfrm>
                <a:prstGeom prst="roundRect">
                  <a:avLst>
                    <a:gd name="adj" fmla="val 3751"/>
                  </a:avLst>
                </a:prstGeom>
                <a:solidFill>
                  <a:srgbClr val="775CA3"/>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86" name="Group 85">
              <a:extLst>
                <a:ext uri="{FF2B5EF4-FFF2-40B4-BE49-F238E27FC236}">
                  <a16:creationId xmlns:a16="http://schemas.microsoft.com/office/drawing/2014/main" id="{77D5061A-F757-48DA-9627-B10E50D9412E}"/>
                </a:ext>
              </a:extLst>
            </p:cNvPr>
            <p:cNvGrpSpPr/>
            <p:nvPr/>
          </p:nvGrpSpPr>
          <p:grpSpPr>
            <a:xfrm>
              <a:off x="7979255" y="2607489"/>
              <a:ext cx="408324" cy="394634"/>
              <a:chOff x="7222163" y="4001161"/>
              <a:chExt cx="152400" cy="147290"/>
            </a:xfrm>
            <a:solidFill>
              <a:schemeClr val="bg1"/>
            </a:solidFill>
          </p:grpSpPr>
          <p:sp>
            <p:nvSpPr>
              <p:cNvPr id="87" name="Freeform: Shape 86">
                <a:extLst>
                  <a:ext uri="{FF2B5EF4-FFF2-40B4-BE49-F238E27FC236}">
                    <a16:creationId xmlns:a16="http://schemas.microsoft.com/office/drawing/2014/main" id="{7A7D0DF1-DD0F-43C3-99A4-15B591226F58}"/>
                  </a:ext>
                </a:extLst>
              </p:cNvPr>
              <p:cNvSpPr/>
              <p:nvPr/>
            </p:nvSpPr>
            <p:spPr>
              <a:xfrm>
                <a:off x="7222163" y="4015101"/>
                <a:ext cx="152400" cy="133350"/>
              </a:xfrm>
              <a:custGeom>
                <a:avLst/>
                <a:gdLst>
                  <a:gd name="connsiteX0" fmla="*/ 78523 w 152400"/>
                  <a:gd name="connsiteY0" fmla="*/ 133942 h 133350"/>
                  <a:gd name="connsiteX1" fmla="*/ 7144 w 152400"/>
                  <a:gd name="connsiteY1" fmla="*/ 62447 h 133350"/>
                  <a:gd name="connsiteX2" fmla="*/ 32041 w 152400"/>
                  <a:gd name="connsiteY2" fmla="*/ 8308 h 133350"/>
                  <a:gd name="connsiteX3" fmla="*/ 35565 w 152400"/>
                  <a:gd name="connsiteY3" fmla="*/ 7165 h 133350"/>
                  <a:gd name="connsiteX4" fmla="*/ 38804 w 152400"/>
                  <a:gd name="connsiteY4" fmla="*/ 8784 h 133350"/>
                  <a:gd name="connsiteX5" fmla="*/ 80714 w 152400"/>
                  <a:gd name="connsiteY5" fmla="*/ 57742 h 133350"/>
                  <a:gd name="connsiteX6" fmla="*/ 145198 w 152400"/>
                  <a:gd name="connsiteY6" fmla="*/ 57742 h 133350"/>
                  <a:gd name="connsiteX7" fmla="*/ 149961 w 152400"/>
                  <a:gd name="connsiteY7" fmla="*/ 62505 h 133350"/>
                  <a:gd name="connsiteX8" fmla="*/ 78523 w 152400"/>
                  <a:gd name="connsiteY8" fmla="*/ 133942 h 133350"/>
                  <a:gd name="connsiteX9" fmla="*/ 34803 w 152400"/>
                  <a:gd name="connsiteY9" fmla="*/ 18785 h 133350"/>
                  <a:gd name="connsiteX10" fmla="*/ 34651 w 152400"/>
                  <a:gd name="connsiteY10" fmla="*/ 106342 h 133350"/>
                  <a:gd name="connsiteX11" fmla="*/ 122208 w 152400"/>
                  <a:gd name="connsiteY11" fmla="*/ 106495 h 133350"/>
                  <a:gd name="connsiteX12" fmla="*/ 140245 w 152400"/>
                  <a:gd name="connsiteY12" fmla="*/ 67267 h 133350"/>
                  <a:gd name="connsiteX13" fmla="*/ 78523 w 152400"/>
                  <a:gd name="connsiteY13" fmla="*/ 67267 h 133350"/>
                  <a:gd name="connsiteX14" fmla="*/ 74904 w 152400"/>
                  <a:gd name="connsiteY14" fmla="*/ 6564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 h="133350">
                    <a:moveTo>
                      <a:pt x="78523" y="133942"/>
                    </a:moveTo>
                    <a:cubicBezTo>
                      <a:pt x="39069" y="133910"/>
                      <a:pt x="7112" y="101901"/>
                      <a:pt x="7144" y="62447"/>
                    </a:cubicBezTo>
                    <a:cubicBezTo>
                      <a:pt x="7161" y="41635"/>
                      <a:pt x="16252" y="21866"/>
                      <a:pt x="32041" y="8308"/>
                    </a:cubicBezTo>
                    <a:cubicBezTo>
                      <a:pt x="33008" y="7457"/>
                      <a:pt x="34283" y="7043"/>
                      <a:pt x="35565" y="7165"/>
                    </a:cubicBezTo>
                    <a:cubicBezTo>
                      <a:pt x="36813" y="7267"/>
                      <a:pt x="37974" y="7847"/>
                      <a:pt x="38804" y="8784"/>
                    </a:cubicBezTo>
                    <a:lnTo>
                      <a:pt x="80714" y="57742"/>
                    </a:lnTo>
                    <a:lnTo>
                      <a:pt x="145198" y="57742"/>
                    </a:lnTo>
                    <a:cubicBezTo>
                      <a:pt x="147829" y="57742"/>
                      <a:pt x="149961" y="59875"/>
                      <a:pt x="149961" y="62505"/>
                    </a:cubicBezTo>
                    <a:cubicBezTo>
                      <a:pt x="149961" y="101959"/>
                      <a:pt x="117977" y="133942"/>
                      <a:pt x="78523" y="133942"/>
                    </a:cubicBezTo>
                    <a:close/>
                    <a:moveTo>
                      <a:pt x="34803" y="18785"/>
                    </a:moveTo>
                    <a:cubicBezTo>
                      <a:pt x="10583" y="42921"/>
                      <a:pt x="10515" y="82122"/>
                      <a:pt x="34651" y="106342"/>
                    </a:cubicBezTo>
                    <a:cubicBezTo>
                      <a:pt x="58787" y="130563"/>
                      <a:pt x="97988" y="130631"/>
                      <a:pt x="122208" y="106495"/>
                    </a:cubicBezTo>
                    <a:cubicBezTo>
                      <a:pt x="132733" y="96007"/>
                      <a:pt x="139135" y="82084"/>
                      <a:pt x="140245" y="67267"/>
                    </a:cubicBezTo>
                    <a:lnTo>
                      <a:pt x="78523" y="67267"/>
                    </a:lnTo>
                    <a:cubicBezTo>
                      <a:pt x="77139" y="67279"/>
                      <a:pt x="75818" y="66688"/>
                      <a:pt x="74904" y="65648"/>
                    </a:cubicBezTo>
                    <a:close/>
                  </a:path>
                </a:pathLst>
              </a:custGeom>
              <a:grp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88" name="Freeform: Shape 87">
                <a:extLst>
                  <a:ext uri="{FF2B5EF4-FFF2-40B4-BE49-F238E27FC236}">
                    <a16:creationId xmlns:a16="http://schemas.microsoft.com/office/drawing/2014/main" id="{DDCBC882-8D77-4A74-B882-0F25298C3529}"/>
                  </a:ext>
                </a:extLst>
              </p:cNvPr>
              <p:cNvSpPr/>
              <p:nvPr/>
            </p:nvSpPr>
            <p:spPr>
              <a:xfrm>
                <a:off x="7261824" y="4001161"/>
                <a:ext cx="104775" cy="66675"/>
              </a:xfrm>
              <a:custGeom>
                <a:avLst/>
                <a:gdLst>
                  <a:gd name="connsiteX0" fmla="*/ 102394 w 104775"/>
                  <a:gd name="connsiteY0" fmla="*/ 64825 h 66675"/>
                  <a:gd name="connsiteX1" fmla="*/ 92869 w 104775"/>
                  <a:gd name="connsiteY1" fmla="*/ 64825 h 66675"/>
                  <a:gd name="connsiteX2" fmla="*/ 46405 w 104775"/>
                  <a:gd name="connsiteY2" fmla="*/ 16066 h 66675"/>
                  <a:gd name="connsiteX3" fmla="*/ 13430 w 104775"/>
                  <a:gd name="connsiteY3" fmla="*/ 28249 h 66675"/>
                  <a:gd name="connsiteX4" fmla="*/ 7144 w 104775"/>
                  <a:gd name="connsiteY4" fmla="*/ 21010 h 66675"/>
                  <a:gd name="connsiteX5" fmla="*/ 88529 w 104775"/>
                  <a:gd name="connsiteY5" fmla="*/ 27338 h 66675"/>
                  <a:gd name="connsiteX6" fmla="*/ 102394 w 104775"/>
                  <a:gd name="connsiteY6" fmla="*/ 648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66675">
                    <a:moveTo>
                      <a:pt x="102394" y="64825"/>
                    </a:moveTo>
                    <a:lnTo>
                      <a:pt x="92869" y="64825"/>
                    </a:lnTo>
                    <a:cubicBezTo>
                      <a:pt x="93503" y="38530"/>
                      <a:pt x="72700" y="16700"/>
                      <a:pt x="46405" y="16066"/>
                    </a:cubicBezTo>
                    <a:cubicBezTo>
                      <a:pt x="34262" y="15773"/>
                      <a:pt x="22466" y="20131"/>
                      <a:pt x="13430" y="28249"/>
                    </a:cubicBezTo>
                    <a:lnTo>
                      <a:pt x="7144" y="21010"/>
                    </a:lnTo>
                    <a:cubicBezTo>
                      <a:pt x="31365" y="284"/>
                      <a:pt x="67802" y="3117"/>
                      <a:pt x="88529" y="27338"/>
                    </a:cubicBezTo>
                    <a:cubicBezTo>
                      <a:pt x="97467" y="37784"/>
                      <a:pt x="102384" y="51077"/>
                      <a:pt x="102394" y="64825"/>
                    </a:cubicBezTo>
                    <a:close/>
                  </a:path>
                </a:pathLst>
              </a:custGeom>
              <a:grpFill/>
              <a:ln w="9525" cap="flat">
                <a:solidFill>
                  <a:schemeClr val="bg1"/>
                </a:solid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grpSp>
        <p:nvGrpSpPr>
          <p:cNvPr id="96" name="Group 95">
            <a:extLst>
              <a:ext uri="{FF2B5EF4-FFF2-40B4-BE49-F238E27FC236}">
                <a16:creationId xmlns:a16="http://schemas.microsoft.com/office/drawing/2014/main" id="{78A11ADF-202A-413C-BB11-B55DBAE60A9B}"/>
              </a:ext>
            </a:extLst>
          </p:cNvPr>
          <p:cNvGrpSpPr/>
          <p:nvPr/>
        </p:nvGrpSpPr>
        <p:grpSpPr>
          <a:xfrm>
            <a:off x="1730755" y="2784664"/>
            <a:ext cx="818369" cy="904439"/>
            <a:chOff x="4167319" y="903822"/>
            <a:chExt cx="1091159" cy="1205919"/>
          </a:xfrm>
        </p:grpSpPr>
        <p:grpSp>
          <p:nvGrpSpPr>
            <p:cNvPr id="97" name="Group 96">
              <a:extLst>
                <a:ext uri="{FF2B5EF4-FFF2-40B4-BE49-F238E27FC236}">
                  <a16:creationId xmlns:a16="http://schemas.microsoft.com/office/drawing/2014/main" id="{B0AA1496-4D04-4957-9BA4-D907213ED9D8}"/>
                </a:ext>
              </a:extLst>
            </p:cNvPr>
            <p:cNvGrpSpPr/>
            <p:nvPr/>
          </p:nvGrpSpPr>
          <p:grpSpPr>
            <a:xfrm>
              <a:off x="4167319" y="903822"/>
              <a:ext cx="1091159" cy="1205919"/>
              <a:chOff x="2306778" y="1340412"/>
              <a:chExt cx="1135836" cy="1255294"/>
            </a:xfrm>
          </p:grpSpPr>
          <p:sp>
            <p:nvSpPr>
              <p:cNvPr id="105" name="Oval 104">
                <a:extLst>
                  <a:ext uri="{FF2B5EF4-FFF2-40B4-BE49-F238E27FC236}">
                    <a16:creationId xmlns:a16="http://schemas.microsoft.com/office/drawing/2014/main" id="{366F9F2F-E434-4B81-99A8-5D2CD0830B19}"/>
                  </a:ext>
                </a:extLst>
              </p:cNvPr>
              <p:cNvSpPr/>
              <p:nvPr/>
            </p:nvSpPr>
            <p:spPr>
              <a:xfrm flipH="1">
                <a:off x="2306778" y="2507154"/>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6" name="Oval 105">
                <a:extLst>
                  <a:ext uri="{FF2B5EF4-FFF2-40B4-BE49-F238E27FC236}">
                    <a16:creationId xmlns:a16="http://schemas.microsoft.com/office/drawing/2014/main" id="{B9923B76-EB0A-4E46-B713-760E96A1654F}"/>
                  </a:ext>
                </a:extLst>
              </p:cNvPr>
              <p:cNvSpPr/>
              <p:nvPr/>
            </p:nvSpPr>
            <p:spPr>
              <a:xfrm flipH="1">
                <a:off x="3164050" y="2507154"/>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7" name="Group 106">
                <a:extLst>
                  <a:ext uri="{FF2B5EF4-FFF2-40B4-BE49-F238E27FC236}">
                    <a16:creationId xmlns:a16="http://schemas.microsoft.com/office/drawing/2014/main" id="{EF4BAD7A-6C80-42C3-984D-7E148DF18C9C}"/>
                  </a:ext>
                </a:extLst>
              </p:cNvPr>
              <p:cNvGrpSpPr/>
              <p:nvPr/>
            </p:nvGrpSpPr>
            <p:grpSpPr>
              <a:xfrm flipH="1">
                <a:off x="2353563" y="1340412"/>
                <a:ext cx="1044601" cy="1178859"/>
                <a:chOff x="2065020" y="824516"/>
                <a:chExt cx="4861560" cy="5486400"/>
              </a:xfrm>
            </p:grpSpPr>
            <p:sp>
              <p:nvSpPr>
                <p:cNvPr id="108" name="Rounded Rectangle 279">
                  <a:extLst>
                    <a:ext uri="{FF2B5EF4-FFF2-40B4-BE49-F238E27FC236}">
                      <a16:creationId xmlns:a16="http://schemas.microsoft.com/office/drawing/2014/main" id="{0B8B52D4-070F-45C5-85A1-057D029D0EAC}"/>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9" name="Rounded Rectangle 280">
                  <a:extLst>
                    <a:ext uri="{FF2B5EF4-FFF2-40B4-BE49-F238E27FC236}">
                      <a16:creationId xmlns:a16="http://schemas.microsoft.com/office/drawing/2014/main" id="{BD898A3D-77F2-49AE-90CA-8AC3AE821D7C}"/>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0" name="Rounded Rectangle 283">
                  <a:extLst>
                    <a:ext uri="{FF2B5EF4-FFF2-40B4-BE49-F238E27FC236}">
                      <a16:creationId xmlns:a16="http://schemas.microsoft.com/office/drawing/2014/main" id="{5FFF4662-195A-4EA3-ADD3-7F11395F3355}"/>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3E74AB"/>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1" name="Rounded Rectangle 284">
                  <a:extLst>
                    <a:ext uri="{FF2B5EF4-FFF2-40B4-BE49-F238E27FC236}">
                      <a16:creationId xmlns:a16="http://schemas.microsoft.com/office/drawing/2014/main" id="{8D6E3481-93DE-4A3F-8127-8DD49F44DF8A}"/>
                    </a:ext>
                  </a:extLst>
                </p:cNvPr>
                <p:cNvSpPr/>
                <p:nvPr/>
              </p:nvSpPr>
              <p:spPr>
                <a:xfrm>
                  <a:off x="2256285" y="1231324"/>
                  <a:ext cx="4463793" cy="2485273"/>
                </a:xfrm>
                <a:prstGeom prst="roundRect">
                  <a:avLst>
                    <a:gd name="adj" fmla="val 3751"/>
                  </a:avLst>
                </a:prstGeom>
                <a:solidFill>
                  <a:srgbClr val="3E74AB"/>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98" name="Group 97">
              <a:extLst>
                <a:ext uri="{FF2B5EF4-FFF2-40B4-BE49-F238E27FC236}">
                  <a16:creationId xmlns:a16="http://schemas.microsoft.com/office/drawing/2014/main" id="{2FBEF8D2-B3C1-4B22-B438-968EBB90EABE}"/>
                </a:ext>
              </a:extLst>
            </p:cNvPr>
            <p:cNvGrpSpPr/>
            <p:nvPr/>
          </p:nvGrpSpPr>
          <p:grpSpPr>
            <a:xfrm>
              <a:off x="4555736" y="1066006"/>
              <a:ext cx="314325" cy="314325"/>
              <a:chOff x="4195286" y="1126331"/>
              <a:chExt cx="314325" cy="314325"/>
            </a:xfrm>
            <a:solidFill>
              <a:schemeClr val="bg1"/>
            </a:solidFill>
          </p:grpSpPr>
          <p:sp>
            <p:nvSpPr>
              <p:cNvPr id="99" name="Freeform: Shape 98">
                <a:extLst>
                  <a:ext uri="{FF2B5EF4-FFF2-40B4-BE49-F238E27FC236}">
                    <a16:creationId xmlns:a16="http://schemas.microsoft.com/office/drawing/2014/main" id="{934B268C-B25A-470E-B2D1-1B6423552806}"/>
                  </a:ext>
                </a:extLst>
              </p:cNvPr>
              <p:cNvSpPr/>
              <p:nvPr/>
            </p:nvSpPr>
            <p:spPr>
              <a:xfrm>
                <a:off x="4271258" y="1275331"/>
                <a:ext cx="28575" cy="57150"/>
              </a:xfrm>
              <a:custGeom>
                <a:avLst/>
                <a:gdLst>
                  <a:gd name="connsiteX0" fmla="*/ 7144 w 28575"/>
                  <a:gd name="connsiteY0" fmla="*/ 7144 h 57150"/>
                  <a:gd name="connsiteX1" fmla="*/ 22850 w 28575"/>
                  <a:gd name="connsiteY1" fmla="*/ 7144 h 57150"/>
                  <a:gd name="connsiteX2" fmla="*/ 22850 w 28575"/>
                  <a:gd name="connsiteY2" fmla="*/ 55264 h 57150"/>
                  <a:gd name="connsiteX3" fmla="*/ 7144 w 28575"/>
                  <a:gd name="connsiteY3" fmla="*/ 55264 h 57150"/>
                </a:gdLst>
                <a:ahLst/>
                <a:cxnLst>
                  <a:cxn ang="0">
                    <a:pos x="connsiteX0" y="connsiteY0"/>
                  </a:cxn>
                  <a:cxn ang="0">
                    <a:pos x="connsiteX1" y="connsiteY1"/>
                  </a:cxn>
                  <a:cxn ang="0">
                    <a:pos x="connsiteX2" y="connsiteY2"/>
                  </a:cxn>
                  <a:cxn ang="0">
                    <a:pos x="connsiteX3" y="connsiteY3"/>
                  </a:cxn>
                </a:cxnLst>
                <a:rect l="l" t="t" r="r" b="b"/>
                <a:pathLst>
                  <a:path w="28575" h="57150">
                    <a:moveTo>
                      <a:pt x="7144" y="7144"/>
                    </a:moveTo>
                    <a:lnTo>
                      <a:pt x="22850" y="7144"/>
                    </a:lnTo>
                    <a:lnTo>
                      <a:pt x="22850" y="55264"/>
                    </a:lnTo>
                    <a:lnTo>
                      <a:pt x="7144" y="5526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0" name="Freeform: Shape 99">
                <a:extLst>
                  <a:ext uri="{FF2B5EF4-FFF2-40B4-BE49-F238E27FC236}">
                    <a16:creationId xmlns:a16="http://schemas.microsoft.com/office/drawing/2014/main" id="{EEEE55FD-6C8E-4D18-8E01-0F2D3C1DC4B1}"/>
                  </a:ext>
                </a:extLst>
              </p:cNvPr>
              <p:cNvSpPr/>
              <p:nvPr/>
            </p:nvSpPr>
            <p:spPr>
              <a:xfrm>
                <a:off x="4296785" y="1253890"/>
                <a:ext cx="28575" cy="76200"/>
              </a:xfrm>
              <a:custGeom>
                <a:avLst/>
                <a:gdLst>
                  <a:gd name="connsiteX0" fmla="*/ 7144 w 28575"/>
                  <a:gd name="connsiteY0" fmla="*/ 7144 h 76200"/>
                  <a:gd name="connsiteX1" fmla="*/ 22850 w 28575"/>
                  <a:gd name="connsiteY1" fmla="*/ 7144 h 76200"/>
                  <a:gd name="connsiteX2" fmla="*/ 22850 w 28575"/>
                  <a:gd name="connsiteY2" fmla="*/ 76714 h 76200"/>
                  <a:gd name="connsiteX3" fmla="*/ 7144 w 28575"/>
                  <a:gd name="connsiteY3" fmla="*/ 76714 h 76200"/>
                </a:gdLst>
                <a:ahLst/>
                <a:cxnLst>
                  <a:cxn ang="0">
                    <a:pos x="connsiteX0" y="connsiteY0"/>
                  </a:cxn>
                  <a:cxn ang="0">
                    <a:pos x="connsiteX1" y="connsiteY1"/>
                  </a:cxn>
                  <a:cxn ang="0">
                    <a:pos x="connsiteX2" y="connsiteY2"/>
                  </a:cxn>
                  <a:cxn ang="0">
                    <a:pos x="connsiteX3" y="connsiteY3"/>
                  </a:cxn>
                </a:cxnLst>
                <a:rect l="l" t="t" r="r" b="b"/>
                <a:pathLst>
                  <a:path w="28575" h="76200">
                    <a:moveTo>
                      <a:pt x="7144" y="7144"/>
                    </a:moveTo>
                    <a:lnTo>
                      <a:pt x="22850" y="7144"/>
                    </a:lnTo>
                    <a:lnTo>
                      <a:pt x="22850" y="76714"/>
                    </a:lnTo>
                    <a:lnTo>
                      <a:pt x="7144" y="7671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1" name="Freeform: Shape 100">
                <a:extLst>
                  <a:ext uri="{FF2B5EF4-FFF2-40B4-BE49-F238E27FC236}">
                    <a16:creationId xmlns:a16="http://schemas.microsoft.com/office/drawing/2014/main" id="{E673C7F6-4AF4-4927-84FE-497A60119D6F}"/>
                  </a:ext>
                </a:extLst>
              </p:cNvPr>
              <p:cNvSpPr/>
              <p:nvPr/>
            </p:nvSpPr>
            <p:spPr>
              <a:xfrm>
                <a:off x="4322312" y="1191692"/>
                <a:ext cx="28575" cy="142875"/>
              </a:xfrm>
              <a:custGeom>
                <a:avLst/>
                <a:gdLst>
                  <a:gd name="connsiteX0" fmla="*/ 7144 w 28575"/>
                  <a:gd name="connsiteY0" fmla="*/ 7144 h 142875"/>
                  <a:gd name="connsiteX1" fmla="*/ 22850 w 28575"/>
                  <a:gd name="connsiteY1" fmla="*/ 7144 h 142875"/>
                  <a:gd name="connsiteX2" fmla="*/ 22850 w 28575"/>
                  <a:gd name="connsiteY2" fmla="*/ 138903 h 142875"/>
                  <a:gd name="connsiteX3" fmla="*/ 7144 w 28575"/>
                  <a:gd name="connsiteY3" fmla="*/ 138903 h 142875"/>
                </a:gdLst>
                <a:ahLst/>
                <a:cxnLst>
                  <a:cxn ang="0">
                    <a:pos x="connsiteX0" y="connsiteY0"/>
                  </a:cxn>
                  <a:cxn ang="0">
                    <a:pos x="connsiteX1" y="connsiteY1"/>
                  </a:cxn>
                  <a:cxn ang="0">
                    <a:pos x="connsiteX2" y="connsiteY2"/>
                  </a:cxn>
                  <a:cxn ang="0">
                    <a:pos x="connsiteX3" y="connsiteY3"/>
                  </a:cxn>
                </a:cxnLst>
                <a:rect l="l" t="t" r="r" b="b"/>
                <a:pathLst>
                  <a:path w="28575" h="142875">
                    <a:moveTo>
                      <a:pt x="7144" y="7144"/>
                    </a:moveTo>
                    <a:lnTo>
                      <a:pt x="22850" y="7144"/>
                    </a:lnTo>
                    <a:lnTo>
                      <a:pt x="22850" y="138903"/>
                    </a:lnTo>
                    <a:lnTo>
                      <a:pt x="7144" y="138903"/>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2" name="Freeform: Shape 101">
                <a:extLst>
                  <a:ext uri="{FF2B5EF4-FFF2-40B4-BE49-F238E27FC236}">
                    <a16:creationId xmlns:a16="http://schemas.microsoft.com/office/drawing/2014/main" id="{7E611E2D-7D7E-49EB-B417-99D32CA089D6}"/>
                  </a:ext>
                </a:extLst>
              </p:cNvPr>
              <p:cNvSpPr/>
              <p:nvPr/>
            </p:nvSpPr>
            <p:spPr>
              <a:xfrm>
                <a:off x="4347839" y="1216866"/>
                <a:ext cx="28575" cy="114300"/>
              </a:xfrm>
              <a:custGeom>
                <a:avLst/>
                <a:gdLst>
                  <a:gd name="connsiteX0" fmla="*/ 7144 w 28575"/>
                  <a:gd name="connsiteY0" fmla="*/ 7144 h 114300"/>
                  <a:gd name="connsiteX1" fmla="*/ 22850 w 28575"/>
                  <a:gd name="connsiteY1" fmla="*/ 7144 h 114300"/>
                  <a:gd name="connsiteX2" fmla="*/ 22850 w 28575"/>
                  <a:gd name="connsiteY2" fmla="*/ 113729 h 114300"/>
                  <a:gd name="connsiteX3" fmla="*/ 7144 w 28575"/>
                  <a:gd name="connsiteY3" fmla="*/ 113729 h 114300"/>
                </a:gdLst>
                <a:ahLst/>
                <a:cxnLst>
                  <a:cxn ang="0">
                    <a:pos x="connsiteX0" y="connsiteY0"/>
                  </a:cxn>
                  <a:cxn ang="0">
                    <a:pos x="connsiteX1" y="connsiteY1"/>
                  </a:cxn>
                  <a:cxn ang="0">
                    <a:pos x="connsiteX2" y="connsiteY2"/>
                  </a:cxn>
                  <a:cxn ang="0">
                    <a:pos x="connsiteX3" y="connsiteY3"/>
                  </a:cxn>
                </a:cxnLst>
                <a:rect l="l" t="t" r="r" b="b"/>
                <a:pathLst>
                  <a:path w="28575" h="114300">
                    <a:moveTo>
                      <a:pt x="7144" y="7144"/>
                    </a:moveTo>
                    <a:lnTo>
                      <a:pt x="22850" y="7144"/>
                    </a:lnTo>
                    <a:lnTo>
                      <a:pt x="22850" y="113729"/>
                    </a:lnTo>
                    <a:lnTo>
                      <a:pt x="7144" y="113729"/>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3" name="Freeform: Shape 102">
                <a:extLst>
                  <a:ext uri="{FF2B5EF4-FFF2-40B4-BE49-F238E27FC236}">
                    <a16:creationId xmlns:a16="http://schemas.microsoft.com/office/drawing/2014/main" id="{0579FC00-080C-4B6A-95E8-4B055F463040}"/>
                  </a:ext>
                </a:extLst>
              </p:cNvPr>
              <p:cNvSpPr/>
              <p:nvPr/>
            </p:nvSpPr>
            <p:spPr>
              <a:xfrm>
                <a:off x="4373366" y="1239231"/>
                <a:ext cx="28575" cy="95250"/>
              </a:xfrm>
              <a:custGeom>
                <a:avLst/>
                <a:gdLst>
                  <a:gd name="connsiteX0" fmla="*/ 7144 w 28575"/>
                  <a:gd name="connsiteY0" fmla="*/ 7144 h 95250"/>
                  <a:gd name="connsiteX1" fmla="*/ 22850 w 28575"/>
                  <a:gd name="connsiteY1" fmla="*/ 7144 h 95250"/>
                  <a:gd name="connsiteX2" fmla="*/ 22850 w 28575"/>
                  <a:gd name="connsiteY2" fmla="*/ 91364 h 95250"/>
                  <a:gd name="connsiteX3" fmla="*/ 7144 w 28575"/>
                  <a:gd name="connsiteY3" fmla="*/ 91364 h 95250"/>
                </a:gdLst>
                <a:ahLst/>
                <a:cxnLst>
                  <a:cxn ang="0">
                    <a:pos x="connsiteX0" y="connsiteY0"/>
                  </a:cxn>
                  <a:cxn ang="0">
                    <a:pos x="connsiteX1" y="connsiteY1"/>
                  </a:cxn>
                  <a:cxn ang="0">
                    <a:pos x="connsiteX2" y="connsiteY2"/>
                  </a:cxn>
                  <a:cxn ang="0">
                    <a:pos x="connsiteX3" y="connsiteY3"/>
                  </a:cxn>
                </a:cxnLst>
                <a:rect l="l" t="t" r="r" b="b"/>
                <a:pathLst>
                  <a:path w="28575" h="95250">
                    <a:moveTo>
                      <a:pt x="7144" y="7144"/>
                    </a:moveTo>
                    <a:lnTo>
                      <a:pt x="22850" y="7144"/>
                    </a:lnTo>
                    <a:lnTo>
                      <a:pt x="22850" y="91364"/>
                    </a:lnTo>
                    <a:lnTo>
                      <a:pt x="7144" y="91364"/>
                    </a:ln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04" name="Freeform: Shape 103">
                <a:extLst>
                  <a:ext uri="{FF2B5EF4-FFF2-40B4-BE49-F238E27FC236}">
                    <a16:creationId xmlns:a16="http://schemas.microsoft.com/office/drawing/2014/main" id="{619CFB4E-35F9-4655-BEFE-E3E2829FFA46}"/>
                  </a:ext>
                </a:extLst>
              </p:cNvPr>
              <p:cNvSpPr/>
              <p:nvPr/>
            </p:nvSpPr>
            <p:spPr>
              <a:xfrm>
                <a:off x="4195286" y="1126331"/>
                <a:ext cx="314325" cy="314325"/>
              </a:xfrm>
              <a:custGeom>
                <a:avLst/>
                <a:gdLst>
                  <a:gd name="connsiteX0" fmla="*/ 273577 w 314325"/>
                  <a:gd name="connsiteY0" fmla="*/ 140360 h 314325"/>
                  <a:gd name="connsiteX1" fmla="*/ 140360 w 314325"/>
                  <a:gd name="connsiteY1" fmla="*/ 7144 h 314325"/>
                  <a:gd name="connsiteX2" fmla="*/ 7144 w 314325"/>
                  <a:gd name="connsiteY2" fmla="*/ 140360 h 314325"/>
                  <a:gd name="connsiteX3" fmla="*/ 140360 w 314325"/>
                  <a:gd name="connsiteY3" fmla="*/ 273577 h 314325"/>
                  <a:gd name="connsiteX4" fmla="*/ 227505 w 314325"/>
                  <a:gd name="connsiteY4" fmla="*/ 240973 h 314325"/>
                  <a:gd name="connsiteX5" fmla="*/ 298475 w 314325"/>
                  <a:gd name="connsiteY5" fmla="*/ 311944 h 314325"/>
                  <a:gd name="connsiteX6" fmla="*/ 311944 w 314325"/>
                  <a:gd name="connsiteY6" fmla="*/ 298475 h 314325"/>
                  <a:gd name="connsiteX7" fmla="*/ 240973 w 314325"/>
                  <a:gd name="connsiteY7" fmla="*/ 227505 h 314325"/>
                  <a:gd name="connsiteX8" fmla="*/ 273577 w 314325"/>
                  <a:gd name="connsiteY8" fmla="*/ 140360 h 314325"/>
                  <a:gd name="connsiteX9" fmla="*/ 26194 w 314325"/>
                  <a:gd name="connsiteY9" fmla="*/ 140360 h 314325"/>
                  <a:gd name="connsiteX10" fmla="*/ 140360 w 314325"/>
                  <a:gd name="connsiteY10" fmla="*/ 26194 h 314325"/>
                  <a:gd name="connsiteX11" fmla="*/ 254527 w 314325"/>
                  <a:gd name="connsiteY11" fmla="*/ 140360 h 314325"/>
                  <a:gd name="connsiteX12" fmla="*/ 140360 w 314325"/>
                  <a:gd name="connsiteY12" fmla="*/ 254527 h 314325"/>
                  <a:gd name="connsiteX13" fmla="*/ 26194 w 314325"/>
                  <a:gd name="connsiteY13" fmla="*/ 14036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325" h="314325">
                    <a:moveTo>
                      <a:pt x="273577" y="140360"/>
                    </a:moveTo>
                    <a:cubicBezTo>
                      <a:pt x="273577" y="66789"/>
                      <a:pt x="213931" y="7144"/>
                      <a:pt x="140360" y="7144"/>
                    </a:cubicBezTo>
                    <a:cubicBezTo>
                      <a:pt x="66789" y="7144"/>
                      <a:pt x="7144" y="66789"/>
                      <a:pt x="7144" y="140360"/>
                    </a:cubicBezTo>
                    <a:cubicBezTo>
                      <a:pt x="7144" y="213931"/>
                      <a:pt x="66789" y="273577"/>
                      <a:pt x="140360" y="273577"/>
                    </a:cubicBezTo>
                    <a:cubicBezTo>
                      <a:pt x="173717" y="273577"/>
                      <a:pt x="204130" y="261233"/>
                      <a:pt x="227505" y="240973"/>
                    </a:cubicBezTo>
                    <a:lnTo>
                      <a:pt x="298475" y="311944"/>
                    </a:lnTo>
                    <a:lnTo>
                      <a:pt x="311944" y="298475"/>
                    </a:lnTo>
                    <a:lnTo>
                      <a:pt x="240973" y="227505"/>
                    </a:lnTo>
                    <a:cubicBezTo>
                      <a:pt x="261233" y="204130"/>
                      <a:pt x="273577" y="173717"/>
                      <a:pt x="273577" y="140360"/>
                    </a:cubicBezTo>
                    <a:close/>
                    <a:moveTo>
                      <a:pt x="26194" y="140360"/>
                    </a:moveTo>
                    <a:cubicBezTo>
                      <a:pt x="26194" y="77410"/>
                      <a:pt x="77410" y="26194"/>
                      <a:pt x="140360" y="26194"/>
                    </a:cubicBezTo>
                    <a:cubicBezTo>
                      <a:pt x="203311" y="26194"/>
                      <a:pt x="254527" y="77410"/>
                      <a:pt x="254527" y="140360"/>
                    </a:cubicBezTo>
                    <a:cubicBezTo>
                      <a:pt x="254527" y="203311"/>
                      <a:pt x="203311" y="254527"/>
                      <a:pt x="140360" y="254527"/>
                    </a:cubicBezTo>
                    <a:cubicBezTo>
                      <a:pt x="77410" y="254527"/>
                      <a:pt x="26194" y="203311"/>
                      <a:pt x="26194" y="140360"/>
                    </a:cubicBezTo>
                    <a:close/>
                  </a:path>
                </a:pathLst>
              </a:custGeom>
              <a:grp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grpSp>
        <p:nvGrpSpPr>
          <p:cNvPr id="112" name="Group 111">
            <a:extLst>
              <a:ext uri="{FF2B5EF4-FFF2-40B4-BE49-F238E27FC236}">
                <a16:creationId xmlns:a16="http://schemas.microsoft.com/office/drawing/2014/main" id="{9021712E-1154-4B22-9D55-4E0948A9D915}"/>
              </a:ext>
            </a:extLst>
          </p:cNvPr>
          <p:cNvGrpSpPr/>
          <p:nvPr/>
        </p:nvGrpSpPr>
        <p:grpSpPr>
          <a:xfrm>
            <a:off x="3529344" y="1866197"/>
            <a:ext cx="818369" cy="903532"/>
            <a:chOff x="7008141" y="904427"/>
            <a:chExt cx="1091159" cy="1204709"/>
          </a:xfrm>
        </p:grpSpPr>
        <p:grpSp>
          <p:nvGrpSpPr>
            <p:cNvPr id="113" name="Group 112">
              <a:extLst>
                <a:ext uri="{FF2B5EF4-FFF2-40B4-BE49-F238E27FC236}">
                  <a16:creationId xmlns:a16="http://schemas.microsoft.com/office/drawing/2014/main" id="{6C809D3F-6991-4353-99D5-320935D98B06}"/>
                </a:ext>
              </a:extLst>
            </p:cNvPr>
            <p:cNvGrpSpPr/>
            <p:nvPr/>
          </p:nvGrpSpPr>
          <p:grpSpPr>
            <a:xfrm>
              <a:off x="7008141" y="904427"/>
              <a:ext cx="1091159" cy="1204709"/>
              <a:chOff x="5628404" y="961285"/>
              <a:chExt cx="1135836" cy="1254035"/>
            </a:xfrm>
          </p:grpSpPr>
          <p:sp>
            <p:nvSpPr>
              <p:cNvPr id="115" name="Oval 114">
                <a:extLst>
                  <a:ext uri="{FF2B5EF4-FFF2-40B4-BE49-F238E27FC236}">
                    <a16:creationId xmlns:a16="http://schemas.microsoft.com/office/drawing/2014/main" id="{E15B0102-2DD1-4762-913F-46417341BAA9}"/>
                  </a:ext>
                </a:extLst>
              </p:cNvPr>
              <p:cNvSpPr/>
              <p:nvPr/>
            </p:nvSpPr>
            <p:spPr>
              <a:xfrm flipH="1">
                <a:off x="5628404" y="2126768"/>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43BAAABF-956F-4545-BC81-EE655A77E919}"/>
                  </a:ext>
                </a:extLst>
              </p:cNvPr>
              <p:cNvSpPr/>
              <p:nvPr/>
            </p:nvSpPr>
            <p:spPr>
              <a:xfrm flipH="1">
                <a:off x="6485676" y="2126768"/>
                <a:ext cx="278564" cy="88552"/>
              </a:xfrm>
              <a:prstGeom prst="ellipse">
                <a:avLst/>
              </a:prstGeom>
              <a:gradFill>
                <a:gsLst>
                  <a:gs pos="100000">
                    <a:schemeClr val="tx1">
                      <a:lumMod val="85000"/>
                      <a:lumOff val="15000"/>
                      <a:alpha val="0"/>
                    </a:schemeClr>
                  </a:gs>
                  <a:gs pos="0">
                    <a:schemeClr val="tx1">
                      <a:lumMod val="85000"/>
                      <a:lumOff val="15000"/>
                      <a:alpha val="56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17" name="Group 116">
                <a:extLst>
                  <a:ext uri="{FF2B5EF4-FFF2-40B4-BE49-F238E27FC236}">
                    <a16:creationId xmlns:a16="http://schemas.microsoft.com/office/drawing/2014/main" id="{174D9B54-CB18-495D-B010-96BFAF9A1B02}"/>
                  </a:ext>
                </a:extLst>
              </p:cNvPr>
              <p:cNvGrpSpPr/>
              <p:nvPr/>
            </p:nvGrpSpPr>
            <p:grpSpPr>
              <a:xfrm>
                <a:off x="5671641" y="961285"/>
                <a:ext cx="1044601" cy="1178859"/>
                <a:chOff x="2065020" y="824516"/>
                <a:chExt cx="4861560" cy="5486400"/>
              </a:xfrm>
            </p:grpSpPr>
            <p:sp>
              <p:nvSpPr>
                <p:cNvPr id="118" name="Rounded Rectangle 322">
                  <a:extLst>
                    <a:ext uri="{FF2B5EF4-FFF2-40B4-BE49-F238E27FC236}">
                      <a16:creationId xmlns:a16="http://schemas.microsoft.com/office/drawing/2014/main" id="{AC258AED-2277-41E5-A029-EF4EA38410EC}"/>
                    </a:ext>
                  </a:extLst>
                </p:cNvPr>
                <p:cNvSpPr/>
                <p:nvPr/>
              </p:nvSpPr>
              <p:spPr>
                <a:xfrm>
                  <a:off x="2342488"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Rounded Rectangle 323">
                  <a:extLst>
                    <a:ext uri="{FF2B5EF4-FFF2-40B4-BE49-F238E27FC236}">
                      <a16:creationId xmlns:a16="http://schemas.microsoft.com/office/drawing/2014/main" id="{58B18FCD-1979-462B-8D63-15FBC0BA0353}"/>
                    </a:ext>
                  </a:extLst>
                </p:cNvPr>
                <p:cNvSpPr/>
                <p:nvPr/>
              </p:nvSpPr>
              <p:spPr>
                <a:xfrm>
                  <a:off x="6337085" y="824516"/>
                  <a:ext cx="205740" cy="5486400"/>
                </a:xfrm>
                <a:prstGeom prst="roundRect">
                  <a:avLst>
                    <a:gd name="adj" fmla="val 22055"/>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Rounded Rectangle 326">
                  <a:extLst>
                    <a:ext uri="{FF2B5EF4-FFF2-40B4-BE49-F238E27FC236}">
                      <a16:creationId xmlns:a16="http://schemas.microsoft.com/office/drawing/2014/main" id="{5AD7FC7A-6C21-4B59-B1AA-4EA103A104A4}"/>
                    </a:ext>
                  </a:extLst>
                </p:cNvPr>
                <p:cNvSpPr/>
                <p:nvPr/>
              </p:nvSpPr>
              <p:spPr>
                <a:xfrm>
                  <a:off x="2065020" y="1051559"/>
                  <a:ext cx="4861560" cy="2844798"/>
                </a:xfrm>
                <a:prstGeom prst="roundRect">
                  <a:avLst>
                    <a:gd name="adj" fmla="val 7025"/>
                  </a:avLst>
                </a:prstGeom>
                <a:solidFill>
                  <a:sysClr val="window" lastClr="FFFFFF"/>
                </a:solidFill>
                <a:ln w="12700" cap="flat" cmpd="sng" algn="ctr">
                  <a:solidFill>
                    <a:srgbClr val="5F5CA2"/>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Rounded Rectangle 327">
                  <a:extLst>
                    <a:ext uri="{FF2B5EF4-FFF2-40B4-BE49-F238E27FC236}">
                      <a16:creationId xmlns:a16="http://schemas.microsoft.com/office/drawing/2014/main" id="{16CB9E03-1B0F-4AD8-9978-AAAD14BF656C}"/>
                    </a:ext>
                  </a:extLst>
                </p:cNvPr>
                <p:cNvSpPr/>
                <p:nvPr/>
              </p:nvSpPr>
              <p:spPr>
                <a:xfrm>
                  <a:off x="2256285" y="1231324"/>
                  <a:ext cx="4463793" cy="2485273"/>
                </a:xfrm>
                <a:prstGeom prst="roundRect">
                  <a:avLst>
                    <a:gd name="adj" fmla="val 3751"/>
                  </a:avLst>
                </a:prstGeom>
                <a:solidFill>
                  <a:srgbClr val="5F5CA2"/>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sp>
          <p:nvSpPr>
            <p:cNvPr id="114" name="Graphic 4116">
              <a:extLst>
                <a:ext uri="{FF2B5EF4-FFF2-40B4-BE49-F238E27FC236}">
                  <a16:creationId xmlns:a16="http://schemas.microsoft.com/office/drawing/2014/main" id="{5681A39D-E1B3-456D-B9BF-95DEE60EEC2B}"/>
                </a:ext>
              </a:extLst>
            </p:cNvPr>
            <p:cNvSpPr/>
            <p:nvPr/>
          </p:nvSpPr>
          <p:spPr>
            <a:xfrm>
              <a:off x="7393144" y="1071562"/>
              <a:ext cx="321152" cy="361758"/>
            </a:xfrm>
            <a:custGeom>
              <a:avLst/>
              <a:gdLst>
                <a:gd name="connsiteX0" fmla="*/ 200943 w 828675"/>
                <a:gd name="connsiteY0" fmla="*/ 234029 h 933450"/>
                <a:gd name="connsiteX1" fmla="*/ 314386 w 828675"/>
                <a:gd name="connsiteY1" fmla="*/ 120586 h 933450"/>
                <a:gd name="connsiteX2" fmla="*/ 200943 w 828675"/>
                <a:gd name="connsiteY2" fmla="*/ 7144 h 933450"/>
                <a:gd name="connsiteX3" fmla="*/ 87500 w 828675"/>
                <a:gd name="connsiteY3" fmla="*/ 120587 h 933450"/>
                <a:gd name="connsiteX4" fmla="*/ 87501 w 828675"/>
                <a:gd name="connsiteY4" fmla="*/ 120682 h 933450"/>
                <a:gd name="connsiteX5" fmla="*/ 200943 w 828675"/>
                <a:gd name="connsiteY5" fmla="*/ 234029 h 933450"/>
                <a:gd name="connsiteX6" fmla="*/ 200943 w 828675"/>
                <a:gd name="connsiteY6" fmla="*/ 54864 h 933450"/>
                <a:gd name="connsiteX7" fmla="*/ 266761 w 828675"/>
                <a:gd name="connsiteY7" fmla="*/ 120682 h 933450"/>
                <a:gd name="connsiteX8" fmla="*/ 200943 w 828675"/>
                <a:gd name="connsiteY8" fmla="*/ 186500 h 933450"/>
                <a:gd name="connsiteX9" fmla="*/ 135126 w 828675"/>
                <a:gd name="connsiteY9" fmla="*/ 120682 h 933450"/>
                <a:gd name="connsiteX10" fmla="*/ 200943 w 828675"/>
                <a:gd name="connsiteY10" fmla="*/ 54864 h 933450"/>
                <a:gd name="connsiteX11" fmla="*/ 7871 w 828675"/>
                <a:gd name="connsiteY11" fmla="*/ 364427 h 933450"/>
                <a:gd name="connsiteX12" fmla="*/ 98880 w 828675"/>
                <a:gd name="connsiteY12" fmla="*/ 249034 h 933450"/>
                <a:gd name="connsiteX13" fmla="*/ 111027 w 828675"/>
                <a:gd name="connsiteY13" fmla="*/ 248317 h 933450"/>
                <a:gd name="connsiteX14" fmla="*/ 140460 w 828675"/>
                <a:gd name="connsiteY14" fmla="*/ 248317 h 933450"/>
                <a:gd name="connsiteX15" fmla="*/ 162177 w 828675"/>
                <a:gd name="connsiteY15" fmla="*/ 258794 h 933450"/>
                <a:gd name="connsiteX16" fmla="*/ 200943 w 828675"/>
                <a:gd name="connsiteY16" fmla="*/ 307277 h 933450"/>
                <a:gd name="connsiteX17" fmla="*/ 239710 w 828675"/>
                <a:gd name="connsiteY17" fmla="*/ 258794 h 933450"/>
                <a:gd name="connsiteX18" fmla="*/ 261332 w 828675"/>
                <a:gd name="connsiteY18" fmla="*/ 248412 h 933450"/>
                <a:gd name="connsiteX19" fmla="*/ 291240 w 828675"/>
                <a:gd name="connsiteY19" fmla="*/ 248412 h 933450"/>
                <a:gd name="connsiteX20" fmla="*/ 394655 w 828675"/>
                <a:gd name="connsiteY20" fmla="*/ 352830 h 933450"/>
                <a:gd name="connsiteX21" fmla="*/ 394015 w 828675"/>
                <a:gd name="connsiteY21" fmla="*/ 363855 h 933450"/>
                <a:gd name="connsiteX22" fmla="*/ 370679 w 828675"/>
                <a:gd name="connsiteY22" fmla="*/ 539591 h 933450"/>
                <a:gd name="connsiteX23" fmla="*/ 324673 w 828675"/>
                <a:gd name="connsiteY23" fmla="*/ 608743 h 933450"/>
                <a:gd name="connsiteX24" fmla="*/ 304194 w 828675"/>
                <a:gd name="connsiteY24" fmla="*/ 758285 h 933450"/>
                <a:gd name="connsiteX25" fmla="*/ 277143 w 828675"/>
                <a:gd name="connsiteY25" fmla="*/ 778859 h 933450"/>
                <a:gd name="connsiteX26" fmla="*/ 256569 w 828675"/>
                <a:gd name="connsiteY26" fmla="*/ 751808 h 933450"/>
                <a:gd name="connsiteX27" fmla="*/ 278762 w 828675"/>
                <a:gd name="connsiteY27" fmla="*/ 589312 h 933450"/>
                <a:gd name="connsiteX28" fmla="*/ 294193 w 828675"/>
                <a:gd name="connsiteY28" fmla="*/ 570262 h 933450"/>
                <a:gd name="connsiteX29" fmla="*/ 322768 w 828675"/>
                <a:gd name="connsiteY29" fmla="*/ 533781 h 933450"/>
                <a:gd name="connsiteX30" fmla="*/ 346104 w 828675"/>
                <a:gd name="connsiteY30" fmla="*/ 358140 h 933450"/>
                <a:gd name="connsiteX31" fmla="*/ 296040 w 828675"/>
                <a:gd name="connsiteY31" fmla="*/ 296242 h 933450"/>
                <a:gd name="connsiteX32" fmla="*/ 291240 w 828675"/>
                <a:gd name="connsiteY32" fmla="*/ 295942 h 933450"/>
                <a:gd name="connsiteX33" fmla="*/ 270857 w 828675"/>
                <a:gd name="connsiteY33" fmla="*/ 295942 h 933450"/>
                <a:gd name="connsiteX34" fmla="*/ 227804 w 828675"/>
                <a:gd name="connsiteY34" fmla="*/ 349758 h 933450"/>
                <a:gd name="connsiteX35" fmla="*/ 200943 w 828675"/>
                <a:gd name="connsiteY35" fmla="*/ 362331 h 933450"/>
                <a:gd name="connsiteX36" fmla="*/ 173988 w 828675"/>
                <a:gd name="connsiteY36" fmla="*/ 349663 h 933450"/>
                <a:gd name="connsiteX37" fmla="*/ 130934 w 828675"/>
                <a:gd name="connsiteY37" fmla="*/ 295942 h 933450"/>
                <a:gd name="connsiteX38" fmla="*/ 111027 w 828675"/>
                <a:gd name="connsiteY38" fmla="*/ 295942 h 933450"/>
                <a:gd name="connsiteX39" fmla="*/ 54763 w 828675"/>
                <a:gd name="connsiteY39" fmla="*/ 352263 h 933450"/>
                <a:gd name="connsiteX40" fmla="*/ 55115 w 828675"/>
                <a:gd name="connsiteY40" fmla="*/ 358521 h 933450"/>
                <a:gd name="connsiteX41" fmla="*/ 78356 w 828675"/>
                <a:gd name="connsiteY41" fmla="*/ 533305 h 933450"/>
                <a:gd name="connsiteX42" fmla="*/ 106931 w 828675"/>
                <a:gd name="connsiteY42" fmla="*/ 570262 h 933450"/>
                <a:gd name="connsiteX43" fmla="*/ 122362 w 828675"/>
                <a:gd name="connsiteY43" fmla="*/ 589312 h 933450"/>
                <a:gd name="connsiteX44" fmla="*/ 161605 w 828675"/>
                <a:gd name="connsiteY44" fmla="*/ 876491 h 933450"/>
                <a:gd name="connsiteX45" fmla="*/ 168939 w 828675"/>
                <a:gd name="connsiteY45" fmla="*/ 883444 h 933450"/>
                <a:gd name="connsiteX46" fmla="*/ 241901 w 828675"/>
                <a:gd name="connsiteY46" fmla="*/ 883444 h 933450"/>
                <a:gd name="connsiteX47" fmla="*/ 438021 w 828675"/>
                <a:gd name="connsiteY47" fmla="*/ 693611 h 933450"/>
                <a:gd name="connsiteX48" fmla="*/ 454975 w 828675"/>
                <a:gd name="connsiteY48" fmla="*/ 686943 h 933450"/>
                <a:gd name="connsiteX49" fmla="*/ 471739 w 828675"/>
                <a:gd name="connsiteY49" fmla="*/ 694182 h 933450"/>
                <a:gd name="connsiteX50" fmla="*/ 560607 w 828675"/>
                <a:gd name="connsiteY50" fmla="*/ 785813 h 933450"/>
                <a:gd name="connsiteX51" fmla="*/ 738915 w 828675"/>
                <a:gd name="connsiteY51" fmla="*/ 612077 h 933450"/>
                <a:gd name="connsiteX52" fmla="*/ 688719 w 828675"/>
                <a:gd name="connsiteY52" fmla="*/ 614267 h 933450"/>
                <a:gd name="connsiteX53" fmla="*/ 663858 w 828675"/>
                <a:gd name="connsiteY53" fmla="*/ 591503 h 933450"/>
                <a:gd name="connsiteX54" fmla="*/ 686623 w 828675"/>
                <a:gd name="connsiteY54" fmla="*/ 566642 h 933450"/>
                <a:gd name="connsiteX55" fmla="*/ 793113 w 828675"/>
                <a:gd name="connsiteY55" fmla="*/ 562070 h 933450"/>
                <a:gd name="connsiteX56" fmla="*/ 817971 w 828675"/>
                <a:gd name="connsiteY56" fmla="*/ 584789 h 933450"/>
                <a:gd name="connsiteX57" fmla="*/ 817973 w 828675"/>
                <a:gd name="connsiteY57" fmla="*/ 584835 h 933450"/>
                <a:gd name="connsiteX58" fmla="*/ 822545 w 828675"/>
                <a:gd name="connsiteY58" fmla="*/ 691325 h 933450"/>
                <a:gd name="connsiteX59" fmla="*/ 800551 w 828675"/>
                <a:gd name="connsiteY59" fmla="*/ 716826 h 933450"/>
                <a:gd name="connsiteX60" fmla="*/ 800161 w 828675"/>
                <a:gd name="connsiteY60" fmla="*/ 716852 h 933450"/>
                <a:gd name="connsiteX61" fmla="*/ 799113 w 828675"/>
                <a:gd name="connsiteY61" fmla="*/ 716852 h 933450"/>
                <a:gd name="connsiteX62" fmla="*/ 775301 w 828675"/>
                <a:gd name="connsiteY62" fmla="*/ 694087 h 933450"/>
                <a:gd name="connsiteX63" fmla="*/ 773205 w 828675"/>
                <a:gd name="connsiteY63" fmla="*/ 646462 h 933450"/>
                <a:gd name="connsiteX64" fmla="*/ 576990 w 828675"/>
                <a:gd name="connsiteY64" fmla="*/ 836486 h 933450"/>
                <a:gd name="connsiteX65" fmla="*/ 543317 w 828675"/>
                <a:gd name="connsiteY65" fmla="*/ 836056 h 933450"/>
                <a:gd name="connsiteX66" fmla="*/ 543272 w 828675"/>
                <a:gd name="connsiteY66" fmla="*/ 836009 h 933450"/>
                <a:gd name="connsiteX67" fmla="*/ 454404 w 828675"/>
                <a:gd name="connsiteY67" fmla="*/ 744379 h 933450"/>
                <a:gd name="connsiteX68" fmla="*/ 268285 w 828675"/>
                <a:gd name="connsiteY68" fmla="*/ 924497 h 933450"/>
                <a:gd name="connsiteX69" fmla="*/ 251711 w 828675"/>
                <a:gd name="connsiteY69" fmla="*/ 931259 h 933450"/>
                <a:gd name="connsiteX70" fmla="*/ 169035 w 828675"/>
                <a:gd name="connsiteY70" fmla="*/ 931259 h 933450"/>
                <a:gd name="connsiteX71" fmla="*/ 114456 w 828675"/>
                <a:gd name="connsiteY71" fmla="*/ 882587 h 933450"/>
                <a:gd name="connsiteX72" fmla="*/ 77118 w 828675"/>
                <a:gd name="connsiteY72" fmla="*/ 608648 h 933450"/>
                <a:gd name="connsiteX73" fmla="*/ 31017 w 828675"/>
                <a:gd name="connsiteY73" fmla="*/ 539020 h 933450"/>
                <a:gd name="connsiteX74" fmla="*/ 344295 w 828675"/>
                <a:gd name="connsiteY74" fmla="*/ 145352 h 933450"/>
                <a:gd name="connsiteX75" fmla="*/ 684720 w 828675"/>
                <a:gd name="connsiteY75" fmla="*/ 34860 h 933450"/>
                <a:gd name="connsiteX76" fmla="*/ 795212 w 828675"/>
                <a:gd name="connsiteY76" fmla="*/ 375285 h 933450"/>
                <a:gd name="connsiteX77" fmla="*/ 569466 w 828675"/>
                <a:gd name="connsiteY77" fmla="*/ 513398 h 933450"/>
                <a:gd name="connsiteX78" fmla="*/ 455166 w 828675"/>
                <a:gd name="connsiteY78" fmla="*/ 485966 h 933450"/>
                <a:gd name="connsiteX79" fmla="*/ 444736 w 828675"/>
                <a:gd name="connsiteY79" fmla="*/ 453914 h 933450"/>
                <a:gd name="connsiteX80" fmla="*/ 476787 w 828675"/>
                <a:gd name="connsiteY80" fmla="*/ 443484 h 933450"/>
                <a:gd name="connsiteX81" fmla="*/ 753057 w 828675"/>
                <a:gd name="connsiteY81" fmla="*/ 353495 h 933450"/>
                <a:gd name="connsiteX82" fmla="*/ 663069 w 828675"/>
                <a:gd name="connsiteY82" fmla="*/ 77226 h 933450"/>
                <a:gd name="connsiteX83" fmla="*/ 386799 w 828675"/>
                <a:gd name="connsiteY83" fmla="*/ 167214 h 933450"/>
                <a:gd name="connsiteX84" fmla="*/ 386776 w 828675"/>
                <a:gd name="connsiteY84" fmla="*/ 167259 h 933450"/>
                <a:gd name="connsiteX85" fmla="*/ 354582 w 828675"/>
                <a:gd name="connsiteY85" fmla="*/ 177546 h 933450"/>
                <a:gd name="connsiteX86" fmla="*/ 344295 w 828675"/>
                <a:gd name="connsiteY86" fmla="*/ 145351 h 933450"/>
                <a:gd name="connsiteX87" fmla="*/ 593659 w 828675"/>
                <a:gd name="connsiteY87" fmla="*/ 126302 h 933450"/>
                <a:gd name="connsiteX88" fmla="*/ 593659 w 828675"/>
                <a:gd name="connsiteY88" fmla="*/ 250127 h 933450"/>
                <a:gd name="connsiteX89" fmla="*/ 666621 w 828675"/>
                <a:gd name="connsiteY89" fmla="*/ 323088 h 933450"/>
                <a:gd name="connsiteX90" fmla="*/ 666621 w 828675"/>
                <a:gd name="connsiteY90" fmla="*/ 356807 h 933450"/>
                <a:gd name="connsiteX91" fmla="*/ 632902 w 828675"/>
                <a:gd name="connsiteY91" fmla="*/ 356807 h 933450"/>
                <a:gd name="connsiteX92" fmla="*/ 552987 w 828675"/>
                <a:gd name="connsiteY92" fmla="*/ 276892 h 933450"/>
                <a:gd name="connsiteX93" fmla="*/ 546034 w 828675"/>
                <a:gd name="connsiteY93" fmla="*/ 260033 h 933450"/>
                <a:gd name="connsiteX94" fmla="*/ 546034 w 828675"/>
                <a:gd name="connsiteY94" fmla="*/ 126302 h 933450"/>
                <a:gd name="connsiteX95" fmla="*/ 569847 w 828675"/>
                <a:gd name="connsiteY95" fmla="*/ 102489 h 933450"/>
                <a:gd name="connsiteX96" fmla="*/ 593659 w 828675"/>
                <a:gd name="connsiteY96" fmla="*/ 126302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28675" h="933450">
                  <a:moveTo>
                    <a:pt x="200943" y="234029"/>
                  </a:moveTo>
                  <a:cubicBezTo>
                    <a:pt x="263596" y="234029"/>
                    <a:pt x="314386" y="183239"/>
                    <a:pt x="314386" y="120586"/>
                  </a:cubicBezTo>
                  <a:cubicBezTo>
                    <a:pt x="314386" y="57934"/>
                    <a:pt x="263596" y="7144"/>
                    <a:pt x="200943" y="7144"/>
                  </a:cubicBezTo>
                  <a:cubicBezTo>
                    <a:pt x="138290" y="7144"/>
                    <a:pt x="87500" y="57934"/>
                    <a:pt x="87500" y="120587"/>
                  </a:cubicBezTo>
                  <a:cubicBezTo>
                    <a:pt x="87500" y="120618"/>
                    <a:pt x="87500" y="120650"/>
                    <a:pt x="87501" y="120682"/>
                  </a:cubicBezTo>
                  <a:cubicBezTo>
                    <a:pt x="87606" y="183275"/>
                    <a:pt x="138349" y="233977"/>
                    <a:pt x="200943" y="234029"/>
                  </a:cubicBezTo>
                  <a:close/>
                  <a:moveTo>
                    <a:pt x="200943" y="54864"/>
                  </a:moveTo>
                  <a:cubicBezTo>
                    <a:pt x="237293" y="54864"/>
                    <a:pt x="266761" y="84332"/>
                    <a:pt x="266761" y="120682"/>
                  </a:cubicBezTo>
                  <a:cubicBezTo>
                    <a:pt x="266761" y="157032"/>
                    <a:pt x="237293" y="186500"/>
                    <a:pt x="200943" y="186500"/>
                  </a:cubicBezTo>
                  <a:cubicBezTo>
                    <a:pt x="164593" y="186500"/>
                    <a:pt x="135126" y="157032"/>
                    <a:pt x="135126" y="120682"/>
                  </a:cubicBezTo>
                  <a:cubicBezTo>
                    <a:pt x="135126" y="84332"/>
                    <a:pt x="164593" y="54864"/>
                    <a:pt x="200943" y="54864"/>
                  </a:cubicBezTo>
                  <a:close/>
                  <a:moveTo>
                    <a:pt x="7871" y="364427"/>
                  </a:moveTo>
                  <a:cubicBezTo>
                    <a:pt x="1138" y="307431"/>
                    <a:pt x="41884" y="255768"/>
                    <a:pt x="98880" y="249034"/>
                  </a:cubicBezTo>
                  <a:cubicBezTo>
                    <a:pt x="102911" y="248558"/>
                    <a:pt x="106967" y="248318"/>
                    <a:pt x="111027" y="248317"/>
                  </a:cubicBezTo>
                  <a:lnTo>
                    <a:pt x="140460" y="248317"/>
                  </a:lnTo>
                  <a:cubicBezTo>
                    <a:pt x="148924" y="248284"/>
                    <a:pt x="156934" y="252148"/>
                    <a:pt x="162177" y="258794"/>
                  </a:cubicBezTo>
                  <a:lnTo>
                    <a:pt x="200943" y="307277"/>
                  </a:lnTo>
                  <a:lnTo>
                    <a:pt x="239710" y="258794"/>
                  </a:lnTo>
                  <a:cubicBezTo>
                    <a:pt x="244951" y="252210"/>
                    <a:pt x="252916" y="248386"/>
                    <a:pt x="261332" y="248412"/>
                  </a:cubicBezTo>
                  <a:lnTo>
                    <a:pt x="291240" y="248412"/>
                  </a:lnTo>
                  <a:cubicBezTo>
                    <a:pt x="348632" y="248689"/>
                    <a:pt x="394932" y="295439"/>
                    <a:pt x="394655" y="352830"/>
                  </a:cubicBezTo>
                  <a:cubicBezTo>
                    <a:pt x="394637" y="356514"/>
                    <a:pt x="394424" y="360194"/>
                    <a:pt x="394015" y="363855"/>
                  </a:cubicBezTo>
                  <a:lnTo>
                    <a:pt x="370679" y="539591"/>
                  </a:lnTo>
                  <a:cubicBezTo>
                    <a:pt x="367391" y="568712"/>
                    <a:pt x="350262" y="594459"/>
                    <a:pt x="324673" y="608743"/>
                  </a:cubicBezTo>
                  <a:lnTo>
                    <a:pt x="304194" y="758285"/>
                  </a:lnTo>
                  <a:cubicBezTo>
                    <a:pt x="302406" y="771437"/>
                    <a:pt x="290295" y="780648"/>
                    <a:pt x="277143" y="778859"/>
                  </a:cubicBezTo>
                  <a:cubicBezTo>
                    <a:pt x="263992" y="777071"/>
                    <a:pt x="254781" y="764960"/>
                    <a:pt x="256569" y="751808"/>
                  </a:cubicBezTo>
                  <a:lnTo>
                    <a:pt x="278762" y="589312"/>
                  </a:lnTo>
                  <a:cubicBezTo>
                    <a:pt x="279991" y="580599"/>
                    <a:pt x="285925" y="573273"/>
                    <a:pt x="294193" y="570262"/>
                  </a:cubicBezTo>
                  <a:cubicBezTo>
                    <a:pt x="309868" y="564508"/>
                    <a:pt x="320936" y="550378"/>
                    <a:pt x="322768" y="533781"/>
                  </a:cubicBezTo>
                  <a:lnTo>
                    <a:pt x="346104" y="358140"/>
                  </a:lnTo>
                  <a:cubicBezTo>
                    <a:pt x="349372" y="327223"/>
                    <a:pt x="326957" y="299510"/>
                    <a:pt x="296040" y="296242"/>
                  </a:cubicBezTo>
                  <a:cubicBezTo>
                    <a:pt x="294445" y="296074"/>
                    <a:pt x="292844" y="295974"/>
                    <a:pt x="291240" y="295942"/>
                  </a:cubicBezTo>
                  <a:lnTo>
                    <a:pt x="270857" y="295942"/>
                  </a:lnTo>
                  <a:lnTo>
                    <a:pt x="227804" y="349758"/>
                  </a:lnTo>
                  <a:cubicBezTo>
                    <a:pt x="221339" y="357956"/>
                    <a:pt x="211380" y="362618"/>
                    <a:pt x="200943" y="362331"/>
                  </a:cubicBezTo>
                  <a:cubicBezTo>
                    <a:pt x="190444" y="362688"/>
                    <a:pt x="180413" y="357974"/>
                    <a:pt x="173988" y="349663"/>
                  </a:cubicBezTo>
                  <a:lnTo>
                    <a:pt x="130934" y="295942"/>
                  </a:lnTo>
                  <a:lnTo>
                    <a:pt x="111027" y="295942"/>
                  </a:lnTo>
                  <a:cubicBezTo>
                    <a:pt x="79938" y="295958"/>
                    <a:pt x="54747" y="321174"/>
                    <a:pt x="54763" y="352263"/>
                  </a:cubicBezTo>
                  <a:cubicBezTo>
                    <a:pt x="54764" y="354354"/>
                    <a:pt x="54882" y="356443"/>
                    <a:pt x="55115" y="358521"/>
                  </a:cubicBezTo>
                  <a:lnTo>
                    <a:pt x="78356" y="533305"/>
                  </a:lnTo>
                  <a:cubicBezTo>
                    <a:pt x="80061" y="550063"/>
                    <a:pt x="91142" y="564395"/>
                    <a:pt x="106931" y="570262"/>
                  </a:cubicBezTo>
                  <a:cubicBezTo>
                    <a:pt x="115200" y="573273"/>
                    <a:pt x="121133" y="580599"/>
                    <a:pt x="122362" y="589312"/>
                  </a:cubicBezTo>
                  <a:lnTo>
                    <a:pt x="161605" y="876491"/>
                  </a:lnTo>
                  <a:cubicBezTo>
                    <a:pt x="161854" y="880370"/>
                    <a:pt x="165052" y="883402"/>
                    <a:pt x="168939" y="883444"/>
                  </a:cubicBezTo>
                  <a:lnTo>
                    <a:pt x="241901" y="883444"/>
                  </a:lnTo>
                  <a:lnTo>
                    <a:pt x="438021" y="693611"/>
                  </a:lnTo>
                  <a:cubicBezTo>
                    <a:pt x="442510" y="689145"/>
                    <a:pt x="448646" y="686732"/>
                    <a:pt x="454975" y="686943"/>
                  </a:cubicBezTo>
                  <a:cubicBezTo>
                    <a:pt x="461303" y="687033"/>
                    <a:pt x="467335" y="689637"/>
                    <a:pt x="471739" y="694182"/>
                  </a:cubicBezTo>
                  <a:lnTo>
                    <a:pt x="560607" y="785813"/>
                  </a:lnTo>
                  <a:lnTo>
                    <a:pt x="738915" y="612077"/>
                  </a:lnTo>
                  <a:lnTo>
                    <a:pt x="688719" y="614267"/>
                  </a:lnTo>
                  <a:cubicBezTo>
                    <a:pt x="675567" y="614846"/>
                    <a:pt x="664437" y="604654"/>
                    <a:pt x="663858" y="591503"/>
                  </a:cubicBezTo>
                  <a:cubicBezTo>
                    <a:pt x="663280" y="578351"/>
                    <a:pt x="673472" y="567221"/>
                    <a:pt x="686623" y="566642"/>
                  </a:cubicBezTo>
                  <a:lnTo>
                    <a:pt x="793113" y="562070"/>
                  </a:lnTo>
                  <a:cubicBezTo>
                    <a:pt x="806251" y="561479"/>
                    <a:pt x="817380" y="571651"/>
                    <a:pt x="817971" y="584789"/>
                  </a:cubicBezTo>
                  <a:cubicBezTo>
                    <a:pt x="817971" y="584804"/>
                    <a:pt x="817972" y="584820"/>
                    <a:pt x="817973" y="584835"/>
                  </a:cubicBezTo>
                  <a:lnTo>
                    <a:pt x="822545" y="691325"/>
                  </a:lnTo>
                  <a:cubicBezTo>
                    <a:pt x="823513" y="704440"/>
                    <a:pt x="813666" y="715857"/>
                    <a:pt x="800551" y="716826"/>
                  </a:cubicBezTo>
                  <a:cubicBezTo>
                    <a:pt x="800421" y="716836"/>
                    <a:pt x="800291" y="716844"/>
                    <a:pt x="800161" y="716852"/>
                  </a:cubicBezTo>
                  <a:lnTo>
                    <a:pt x="799113" y="716852"/>
                  </a:lnTo>
                  <a:cubicBezTo>
                    <a:pt x="786361" y="716864"/>
                    <a:pt x="775862" y="706827"/>
                    <a:pt x="775301" y="694087"/>
                  </a:cubicBezTo>
                  <a:lnTo>
                    <a:pt x="773205" y="646462"/>
                  </a:lnTo>
                  <a:lnTo>
                    <a:pt x="576990" y="836486"/>
                  </a:lnTo>
                  <a:cubicBezTo>
                    <a:pt x="567573" y="845665"/>
                    <a:pt x="552497" y="845473"/>
                    <a:pt x="543317" y="836056"/>
                  </a:cubicBezTo>
                  <a:cubicBezTo>
                    <a:pt x="543302" y="836040"/>
                    <a:pt x="543287" y="836025"/>
                    <a:pt x="543272" y="836009"/>
                  </a:cubicBezTo>
                  <a:lnTo>
                    <a:pt x="454404" y="744379"/>
                  </a:lnTo>
                  <a:lnTo>
                    <a:pt x="268285" y="924497"/>
                  </a:lnTo>
                  <a:cubicBezTo>
                    <a:pt x="263850" y="928821"/>
                    <a:pt x="257905" y="931246"/>
                    <a:pt x="251711" y="931259"/>
                  </a:cubicBezTo>
                  <a:lnTo>
                    <a:pt x="169035" y="931259"/>
                  </a:lnTo>
                  <a:cubicBezTo>
                    <a:pt x="141105" y="931292"/>
                    <a:pt x="117608" y="910338"/>
                    <a:pt x="114456" y="882587"/>
                  </a:cubicBezTo>
                  <a:lnTo>
                    <a:pt x="77118" y="608648"/>
                  </a:lnTo>
                  <a:cubicBezTo>
                    <a:pt x="51410" y="594244"/>
                    <a:pt x="34240" y="568311"/>
                    <a:pt x="31017" y="539020"/>
                  </a:cubicBezTo>
                  <a:close/>
                  <a:moveTo>
                    <a:pt x="344295" y="145352"/>
                  </a:moveTo>
                  <a:cubicBezTo>
                    <a:pt x="407789" y="20834"/>
                    <a:pt x="560203" y="-28635"/>
                    <a:pt x="684720" y="34860"/>
                  </a:cubicBezTo>
                  <a:cubicBezTo>
                    <a:pt x="809238" y="98354"/>
                    <a:pt x="858707" y="250768"/>
                    <a:pt x="795212" y="375285"/>
                  </a:cubicBezTo>
                  <a:cubicBezTo>
                    <a:pt x="751946" y="460133"/>
                    <a:pt x="664708" y="513506"/>
                    <a:pt x="569466" y="513398"/>
                  </a:cubicBezTo>
                  <a:cubicBezTo>
                    <a:pt x="529734" y="513408"/>
                    <a:pt x="490565" y="504008"/>
                    <a:pt x="455166" y="485966"/>
                  </a:cubicBezTo>
                  <a:cubicBezTo>
                    <a:pt x="443435" y="479995"/>
                    <a:pt x="438765" y="465645"/>
                    <a:pt x="444736" y="453914"/>
                  </a:cubicBezTo>
                  <a:cubicBezTo>
                    <a:pt x="450706" y="442183"/>
                    <a:pt x="465056" y="437513"/>
                    <a:pt x="476787" y="443484"/>
                  </a:cubicBezTo>
                  <a:cubicBezTo>
                    <a:pt x="577927" y="494924"/>
                    <a:pt x="701617" y="454635"/>
                    <a:pt x="753057" y="353495"/>
                  </a:cubicBezTo>
                  <a:cubicBezTo>
                    <a:pt x="804497" y="252356"/>
                    <a:pt x="764208" y="128666"/>
                    <a:pt x="663069" y="77226"/>
                  </a:cubicBezTo>
                  <a:cubicBezTo>
                    <a:pt x="561929" y="25786"/>
                    <a:pt x="438239" y="66075"/>
                    <a:pt x="386799" y="167214"/>
                  </a:cubicBezTo>
                  <a:cubicBezTo>
                    <a:pt x="386791" y="167229"/>
                    <a:pt x="386784" y="167244"/>
                    <a:pt x="386776" y="167259"/>
                  </a:cubicBezTo>
                  <a:cubicBezTo>
                    <a:pt x="380726" y="178990"/>
                    <a:pt x="366312" y="183596"/>
                    <a:pt x="354582" y="177546"/>
                  </a:cubicBezTo>
                  <a:cubicBezTo>
                    <a:pt x="342851" y="171496"/>
                    <a:pt x="338245" y="157082"/>
                    <a:pt x="344295" y="145351"/>
                  </a:cubicBezTo>
                  <a:close/>
                  <a:moveTo>
                    <a:pt x="593659" y="126302"/>
                  </a:moveTo>
                  <a:lnTo>
                    <a:pt x="593659" y="250127"/>
                  </a:lnTo>
                  <a:lnTo>
                    <a:pt x="666621" y="323088"/>
                  </a:lnTo>
                  <a:cubicBezTo>
                    <a:pt x="675932" y="332399"/>
                    <a:pt x="675932" y="347495"/>
                    <a:pt x="666621" y="356807"/>
                  </a:cubicBezTo>
                  <a:cubicBezTo>
                    <a:pt x="657309" y="366118"/>
                    <a:pt x="642213" y="366118"/>
                    <a:pt x="632902" y="356807"/>
                  </a:cubicBezTo>
                  <a:lnTo>
                    <a:pt x="552987" y="276892"/>
                  </a:lnTo>
                  <a:cubicBezTo>
                    <a:pt x="548524" y="272417"/>
                    <a:pt x="546023" y="266352"/>
                    <a:pt x="546034" y="260033"/>
                  </a:cubicBezTo>
                  <a:lnTo>
                    <a:pt x="546034" y="126302"/>
                  </a:lnTo>
                  <a:cubicBezTo>
                    <a:pt x="546034" y="113150"/>
                    <a:pt x="556695" y="102489"/>
                    <a:pt x="569847" y="102489"/>
                  </a:cubicBezTo>
                  <a:cubicBezTo>
                    <a:pt x="582998" y="102489"/>
                    <a:pt x="593659" y="113150"/>
                    <a:pt x="593659" y="126302"/>
                  </a:cubicBezTo>
                  <a:close/>
                </a:path>
              </a:pathLst>
            </a:custGeom>
            <a:solidFill>
              <a:schemeClr val="bg1"/>
            </a:solidFill>
            <a:ln w="9525"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N" sz="135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24" name="Rectangle 123">
            <a:extLst>
              <a:ext uri="{FF2B5EF4-FFF2-40B4-BE49-F238E27FC236}">
                <a16:creationId xmlns:a16="http://schemas.microsoft.com/office/drawing/2014/main" id="{7CC26C79-CB57-4DE6-90E1-F6985491170C}"/>
              </a:ext>
            </a:extLst>
          </p:cNvPr>
          <p:cNvSpPr/>
          <p:nvPr/>
        </p:nvSpPr>
        <p:spPr>
          <a:xfrm>
            <a:off x="338758" y="4496689"/>
            <a:ext cx="1675664" cy="83099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Baseline</a:t>
            </a:r>
            <a:endParaRPr kumimoji="0" lang="en-US" sz="2400" b="1" i="0" u="none" strike="noStrike" kern="1200" cap="none" spc="0" normalizeH="0" baseline="0" noProof="0" dirty="0">
              <a:ln>
                <a:noFill/>
              </a:ln>
              <a:solidFill>
                <a:srgbClr val="FFFFFF">
                  <a:lumMod val="65000"/>
                </a:srgbClr>
              </a:solidFill>
              <a:effectLst/>
              <a:uLnTx/>
              <a:uFillTx/>
              <a:latin typeface="Arial"/>
              <a:ea typeface="+mn-ea"/>
              <a:cs typeface="Arial" panose="020B0604020202020204" pitchFamily="34" charset="0"/>
            </a:endParaRPr>
          </a:p>
        </p:txBody>
      </p:sp>
      <p:sp>
        <p:nvSpPr>
          <p:cNvPr id="145" name="Rectangle 144">
            <a:extLst>
              <a:ext uri="{FF2B5EF4-FFF2-40B4-BE49-F238E27FC236}">
                <a16:creationId xmlns:a16="http://schemas.microsoft.com/office/drawing/2014/main" id="{3E5EE179-B402-4339-A188-44A048687A30}"/>
              </a:ext>
            </a:extLst>
          </p:cNvPr>
          <p:cNvSpPr/>
          <p:nvPr/>
        </p:nvSpPr>
        <p:spPr>
          <a:xfrm>
            <a:off x="7275051" y="3358615"/>
            <a:ext cx="1102759"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Target</a:t>
            </a:r>
            <a:endParaRPr kumimoji="0" lang="en-US" sz="2400" b="1" i="0" u="none" strike="noStrike" kern="1200" cap="none" spc="0" normalizeH="0" baseline="0" noProof="0" dirty="0">
              <a:ln>
                <a:noFill/>
              </a:ln>
              <a:solidFill>
                <a:srgbClr val="FFFFFF">
                  <a:lumMod val="65000"/>
                </a:srgbClr>
              </a:solidFill>
              <a:effectLst/>
              <a:uLnTx/>
              <a:uFillTx/>
              <a:latin typeface="Arial"/>
              <a:ea typeface="+mn-ea"/>
              <a:cs typeface="Arial" panose="020B0604020202020204" pitchFamily="34" charset="0"/>
            </a:endParaRPr>
          </a:p>
        </p:txBody>
      </p:sp>
      <p:sp>
        <p:nvSpPr>
          <p:cNvPr id="146" name="Rectangle 2">
            <a:extLst>
              <a:ext uri="{FF2B5EF4-FFF2-40B4-BE49-F238E27FC236}">
                <a16:creationId xmlns:a16="http://schemas.microsoft.com/office/drawing/2014/main" id="{867B5C33-70C4-4898-8B96-C1E83FA4B88E}"/>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Arial"/>
                <a:ea typeface="+mj-ea"/>
                <a:cs typeface="+mj-cs"/>
              </a:rPr>
              <a:t>Determine Baseline </a:t>
            </a:r>
          </a:p>
        </p:txBody>
      </p:sp>
    </p:spTree>
    <p:extLst>
      <p:ext uri="{BB962C8B-B14F-4D97-AF65-F5344CB8AC3E}">
        <p14:creationId xmlns:p14="http://schemas.microsoft.com/office/powerpoint/2010/main" val="3700697251"/>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971550" y="1711312"/>
            <a:ext cx="3067050" cy="1717688"/>
          </a:xfrm>
          <a:prstGeom prst="cloud">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Be the best widget producer in our industry</a:t>
            </a:r>
          </a:p>
        </p:txBody>
      </p:sp>
      <p:sp>
        <p:nvSpPr>
          <p:cNvPr id="7" name="Cloud 6"/>
          <p:cNvSpPr/>
          <p:nvPr/>
        </p:nvSpPr>
        <p:spPr>
          <a:xfrm>
            <a:off x="63499" y="3735438"/>
            <a:ext cx="3067050" cy="1785528"/>
          </a:xfrm>
          <a:prstGeom prst="cloud">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54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Preserve our nation’s treasures</a:t>
            </a:r>
          </a:p>
        </p:txBody>
      </p:sp>
      <p:sp>
        <p:nvSpPr>
          <p:cNvPr id="8" name="Cloud 7"/>
          <p:cNvSpPr/>
          <p:nvPr/>
        </p:nvSpPr>
        <p:spPr>
          <a:xfrm>
            <a:off x="2710107" y="4826805"/>
            <a:ext cx="3067050" cy="2001198"/>
          </a:xfrm>
          <a:prstGeom prst="cloud">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Be a world class educational institution</a:t>
            </a:r>
          </a:p>
        </p:txBody>
      </p:sp>
      <p:sp>
        <p:nvSpPr>
          <p:cNvPr id="9" name="Cloud 8"/>
          <p:cNvSpPr/>
          <p:nvPr/>
        </p:nvSpPr>
        <p:spPr>
          <a:xfrm>
            <a:off x="5597338" y="1427802"/>
            <a:ext cx="3505200" cy="2001198"/>
          </a:xfrm>
          <a:prstGeom prst="cloud">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Provide safe and healthy facilities by delivering quality facility services</a:t>
            </a:r>
          </a:p>
        </p:txBody>
      </p:sp>
      <p:sp>
        <p:nvSpPr>
          <p:cNvPr id="10" name="Cloud 9"/>
          <p:cNvSpPr/>
          <p:nvPr/>
        </p:nvSpPr>
        <p:spPr>
          <a:xfrm>
            <a:off x="5890442" y="4202119"/>
            <a:ext cx="3067050" cy="2001198"/>
          </a:xfrm>
          <a:prstGeom prst="cloud">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Maximize profit to our investors</a:t>
            </a:r>
          </a:p>
        </p:txBody>
      </p:sp>
      <p:sp>
        <p:nvSpPr>
          <p:cNvPr id="13" name="Cloud 12"/>
          <p:cNvSpPr/>
          <p:nvPr/>
        </p:nvSpPr>
        <p:spPr>
          <a:xfrm>
            <a:off x="3366843" y="2876594"/>
            <a:ext cx="2410314" cy="1717688"/>
          </a:xfrm>
          <a:prstGeom prst="cloud">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54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Extend and preserve life</a:t>
            </a:r>
          </a:p>
        </p:txBody>
      </p:sp>
      <p:sp>
        <p:nvSpPr>
          <p:cNvPr id="12" name="Rectangle 2">
            <a:extLst>
              <a:ext uri="{FF2B5EF4-FFF2-40B4-BE49-F238E27FC236}">
                <a16:creationId xmlns:a16="http://schemas.microsoft.com/office/drawing/2014/main" id="{827077AA-EDA7-4A11-A2D4-1DF4628FBB3B}"/>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altLang="en-US" sz="3200" kern="0" dirty="0"/>
              <a:t>Building a Plan for Your Facilities</a:t>
            </a:r>
          </a:p>
        </p:txBody>
      </p:sp>
    </p:spTree>
    <p:extLst>
      <p:ext uri="{BB962C8B-B14F-4D97-AF65-F5344CB8AC3E}">
        <p14:creationId xmlns:p14="http://schemas.microsoft.com/office/powerpoint/2010/main" val="37736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500"/>
                            </p:stCondLst>
                            <p:childTnLst>
                              <p:par>
                                <p:cTn id="25" presetID="10" presetClass="entr" presetSubtype="0"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BB97AA-624B-4CFD-A96B-9D4CC5561912}"/>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altLang="en-US" sz="3200" kern="0" dirty="0"/>
              <a:t>Building a Plan for Your Facilities</a:t>
            </a:r>
          </a:p>
        </p:txBody>
      </p:sp>
      <p:grpSp>
        <p:nvGrpSpPr>
          <p:cNvPr id="29" name="Group 28">
            <a:extLst>
              <a:ext uri="{FF2B5EF4-FFF2-40B4-BE49-F238E27FC236}">
                <a16:creationId xmlns:a16="http://schemas.microsoft.com/office/drawing/2014/main" id="{961CA39E-0EAC-45A5-8034-DDEE737B3EB7}"/>
              </a:ext>
            </a:extLst>
          </p:cNvPr>
          <p:cNvGrpSpPr/>
          <p:nvPr/>
        </p:nvGrpSpPr>
        <p:grpSpPr>
          <a:xfrm>
            <a:off x="1537404" y="1495797"/>
            <a:ext cx="6069191" cy="907097"/>
            <a:chOff x="1808596" y="1183206"/>
            <a:chExt cx="6736170" cy="1006783"/>
          </a:xfrm>
        </p:grpSpPr>
        <p:grpSp>
          <p:nvGrpSpPr>
            <p:cNvPr id="30" name="Group 29">
              <a:extLst>
                <a:ext uri="{FF2B5EF4-FFF2-40B4-BE49-F238E27FC236}">
                  <a16:creationId xmlns:a16="http://schemas.microsoft.com/office/drawing/2014/main" id="{7B287199-8AB0-4FC9-A211-C759686DBA6C}"/>
                </a:ext>
              </a:extLst>
            </p:cNvPr>
            <p:cNvGrpSpPr/>
            <p:nvPr/>
          </p:nvGrpSpPr>
          <p:grpSpPr>
            <a:xfrm>
              <a:off x="2065359" y="1183206"/>
              <a:ext cx="6479407" cy="1006783"/>
              <a:chOff x="3156694" y="1743677"/>
              <a:chExt cx="3936636" cy="895564"/>
            </a:xfrm>
          </p:grpSpPr>
          <p:grpSp>
            <p:nvGrpSpPr>
              <p:cNvPr id="45" name="Group 44">
                <a:extLst>
                  <a:ext uri="{FF2B5EF4-FFF2-40B4-BE49-F238E27FC236}">
                    <a16:creationId xmlns:a16="http://schemas.microsoft.com/office/drawing/2014/main" id="{E24D6224-71AB-4511-9FA6-AF73E877B317}"/>
                  </a:ext>
                </a:extLst>
              </p:cNvPr>
              <p:cNvGrpSpPr/>
              <p:nvPr/>
            </p:nvGrpSpPr>
            <p:grpSpPr>
              <a:xfrm>
                <a:off x="4765201" y="1822699"/>
                <a:ext cx="2328129" cy="737523"/>
                <a:chOff x="4765201" y="1822698"/>
                <a:chExt cx="2328129" cy="737523"/>
              </a:xfrm>
            </p:grpSpPr>
            <p:sp>
              <p:nvSpPr>
                <p:cNvPr id="49" name="Rectangle 2">
                  <a:extLst>
                    <a:ext uri="{FF2B5EF4-FFF2-40B4-BE49-F238E27FC236}">
                      <a16:creationId xmlns:a16="http://schemas.microsoft.com/office/drawing/2014/main" id="{37AC48E6-7BA6-41E8-B3E9-A19FAE86E55C}"/>
                    </a:ext>
                  </a:extLst>
                </p:cNvPr>
                <p:cNvSpPr/>
                <p:nvPr/>
              </p:nvSpPr>
              <p:spPr>
                <a:xfrm>
                  <a:off x="4765201" y="1822698"/>
                  <a:ext cx="2328129" cy="737523"/>
                </a:xfrm>
                <a:prstGeom prst="roundRect">
                  <a:avLst/>
                </a:prstGeom>
                <a:solidFill>
                  <a:srgbClr val="D1EDD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0" name="Rectangle 49">
                  <a:extLst>
                    <a:ext uri="{FF2B5EF4-FFF2-40B4-BE49-F238E27FC236}">
                      <a16:creationId xmlns:a16="http://schemas.microsoft.com/office/drawing/2014/main" id="{8C7FB6A2-73BB-4213-A92A-6F4B2D6EFDF1}"/>
                    </a:ext>
                  </a:extLst>
                </p:cNvPr>
                <p:cNvSpPr/>
                <p:nvPr/>
              </p:nvSpPr>
              <p:spPr>
                <a:xfrm>
                  <a:off x="5522724" y="1931372"/>
                  <a:ext cx="1450936" cy="51656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rPr>
                    <a:t>Well-defined and clear goals</a:t>
                  </a:r>
                </a:p>
              </p:txBody>
            </p:sp>
          </p:grpSp>
          <p:grpSp>
            <p:nvGrpSpPr>
              <p:cNvPr id="46" name="Group 45">
                <a:extLst>
                  <a:ext uri="{FF2B5EF4-FFF2-40B4-BE49-F238E27FC236}">
                    <a16:creationId xmlns:a16="http://schemas.microsoft.com/office/drawing/2014/main" id="{D9FDE12B-9F49-4D3F-8D0C-41EFE28A476B}"/>
                  </a:ext>
                </a:extLst>
              </p:cNvPr>
              <p:cNvGrpSpPr/>
              <p:nvPr/>
            </p:nvGrpSpPr>
            <p:grpSpPr>
              <a:xfrm>
                <a:off x="3156694" y="1743677"/>
                <a:ext cx="1629084" cy="895564"/>
                <a:chOff x="3388804" y="1522091"/>
                <a:chExt cx="1766421" cy="1063633"/>
              </a:xfrm>
            </p:grpSpPr>
            <p:sp>
              <p:nvSpPr>
                <p:cNvPr id="47" name="Freeform 53">
                  <a:extLst>
                    <a:ext uri="{FF2B5EF4-FFF2-40B4-BE49-F238E27FC236}">
                      <a16:creationId xmlns:a16="http://schemas.microsoft.com/office/drawing/2014/main" id="{93EEAD91-8B9A-40C2-A369-BB0025FEAAFA}"/>
                    </a:ext>
                  </a:extLst>
                </p:cNvPr>
                <p:cNvSpPr/>
                <p:nvPr/>
              </p:nvSpPr>
              <p:spPr>
                <a:xfrm>
                  <a:off x="3388804" y="1522091"/>
                  <a:ext cx="1766421" cy="1063633"/>
                </a:xfrm>
                <a:custGeom>
                  <a:avLst/>
                  <a:gdLst>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345514 w 1718268"/>
                    <a:gd name="connsiteY5" fmla="*/ 561703 h 1123406"/>
                    <a:gd name="connsiteX6" fmla="*/ 0 w 1718268"/>
                    <a:gd name="connsiteY6" fmla="*/ 216189 h 1123406"/>
                    <a:gd name="connsiteX7" fmla="*/ 1164802 w 1718268"/>
                    <a:gd name="connsiteY7" fmla="*/ 216189 h 1123406"/>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169845 w 1718268"/>
                    <a:gd name="connsiteY5" fmla="*/ 551326 h 1123406"/>
                    <a:gd name="connsiteX6" fmla="*/ 0 w 1718268"/>
                    <a:gd name="connsiteY6" fmla="*/ 216189 h 1123406"/>
                    <a:gd name="connsiteX7" fmla="*/ 1164802 w 1718268"/>
                    <a:gd name="connsiteY7" fmla="*/ 216189 h 1123406"/>
                    <a:gd name="connsiteX8" fmla="*/ 1164802 w 1718268"/>
                    <a:gd name="connsiteY8" fmla="*/ 0 h 1123406"/>
                    <a:gd name="connsiteX0" fmla="*/ 1164802 w 1533230"/>
                    <a:gd name="connsiteY0" fmla="*/ 0 h 1123406"/>
                    <a:gd name="connsiteX1" fmla="*/ 1533230 w 1533230"/>
                    <a:gd name="connsiteY1" fmla="*/ 561703 h 1123406"/>
                    <a:gd name="connsiteX2" fmla="*/ 1164802 w 1533230"/>
                    <a:gd name="connsiteY2" fmla="*/ 1123406 h 1123406"/>
                    <a:gd name="connsiteX3" fmla="*/ 1164802 w 1533230"/>
                    <a:gd name="connsiteY3" fmla="*/ 907217 h 1123406"/>
                    <a:gd name="connsiteX4" fmla="*/ 0 w 1533230"/>
                    <a:gd name="connsiteY4" fmla="*/ 907217 h 1123406"/>
                    <a:gd name="connsiteX5" fmla="*/ 169845 w 1533230"/>
                    <a:gd name="connsiteY5" fmla="*/ 551326 h 1123406"/>
                    <a:gd name="connsiteX6" fmla="*/ 0 w 1533230"/>
                    <a:gd name="connsiteY6" fmla="*/ 216189 h 1123406"/>
                    <a:gd name="connsiteX7" fmla="*/ 1164802 w 1533230"/>
                    <a:gd name="connsiteY7" fmla="*/ 216189 h 1123406"/>
                    <a:gd name="connsiteX8" fmla="*/ 1164802 w 1533230"/>
                    <a:gd name="connsiteY8" fmla="*/ 0 h 1123406"/>
                    <a:gd name="connsiteX0" fmla="*/ 1206942 w 1575370"/>
                    <a:gd name="connsiteY0" fmla="*/ 0 h 1123406"/>
                    <a:gd name="connsiteX1" fmla="*/ 1575370 w 1575370"/>
                    <a:gd name="connsiteY1" fmla="*/ 561703 h 1123406"/>
                    <a:gd name="connsiteX2" fmla="*/ 1206942 w 1575370"/>
                    <a:gd name="connsiteY2" fmla="*/ 1123406 h 1123406"/>
                    <a:gd name="connsiteX3" fmla="*/ 1206942 w 1575370"/>
                    <a:gd name="connsiteY3" fmla="*/ 907217 h 1123406"/>
                    <a:gd name="connsiteX4" fmla="*/ 42140 w 1575370"/>
                    <a:gd name="connsiteY4" fmla="*/ 907217 h 1123406"/>
                    <a:gd name="connsiteX5" fmla="*/ 211985 w 1575370"/>
                    <a:gd name="connsiteY5" fmla="*/ 551326 h 1123406"/>
                    <a:gd name="connsiteX6" fmla="*/ 0 w 1575370"/>
                    <a:gd name="connsiteY6" fmla="*/ 216189 h 1123406"/>
                    <a:gd name="connsiteX7" fmla="*/ 1206942 w 1575370"/>
                    <a:gd name="connsiteY7" fmla="*/ 216189 h 1123406"/>
                    <a:gd name="connsiteX8" fmla="*/ 1206942 w 1575370"/>
                    <a:gd name="connsiteY8" fmla="*/ 0 h 1123406"/>
                    <a:gd name="connsiteX0" fmla="*/ 1213425 w 1581853"/>
                    <a:gd name="connsiteY0" fmla="*/ 0 h 1123406"/>
                    <a:gd name="connsiteX1" fmla="*/ 1581853 w 1581853"/>
                    <a:gd name="connsiteY1" fmla="*/ 561703 h 1123406"/>
                    <a:gd name="connsiteX2" fmla="*/ 1213425 w 1581853"/>
                    <a:gd name="connsiteY2" fmla="*/ 1123406 h 1123406"/>
                    <a:gd name="connsiteX3" fmla="*/ 1213425 w 1581853"/>
                    <a:gd name="connsiteY3" fmla="*/ 907217 h 1123406"/>
                    <a:gd name="connsiteX4" fmla="*/ 0 w 1581853"/>
                    <a:gd name="connsiteY4" fmla="*/ 907217 h 1123406"/>
                    <a:gd name="connsiteX5" fmla="*/ 218468 w 1581853"/>
                    <a:gd name="connsiteY5" fmla="*/ 551326 h 1123406"/>
                    <a:gd name="connsiteX6" fmla="*/ 6483 w 1581853"/>
                    <a:gd name="connsiteY6" fmla="*/ 216189 h 1123406"/>
                    <a:gd name="connsiteX7" fmla="*/ 1213425 w 1581853"/>
                    <a:gd name="connsiteY7" fmla="*/ 216189 h 1123406"/>
                    <a:gd name="connsiteX8" fmla="*/ 1213425 w 1581853"/>
                    <a:gd name="connsiteY8" fmla="*/ 0 h 1123406"/>
                    <a:gd name="connsiteX0" fmla="*/ 1246516 w 1614944"/>
                    <a:gd name="connsiteY0" fmla="*/ 0 h 1123406"/>
                    <a:gd name="connsiteX1" fmla="*/ 1614944 w 1614944"/>
                    <a:gd name="connsiteY1" fmla="*/ 561703 h 1123406"/>
                    <a:gd name="connsiteX2" fmla="*/ 1246516 w 1614944"/>
                    <a:gd name="connsiteY2" fmla="*/ 1123406 h 1123406"/>
                    <a:gd name="connsiteX3" fmla="*/ 1246516 w 1614944"/>
                    <a:gd name="connsiteY3" fmla="*/ 907217 h 1123406"/>
                    <a:gd name="connsiteX4" fmla="*/ 0 w 1614944"/>
                    <a:gd name="connsiteY4" fmla="*/ 904229 h 1123406"/>
                    <a:gd name="connsiteX5" fmla="*/ 251559 w 1614944"/>
                    <a:gd name="connsiteY5" fmla="*/ 551326 h 1123406"/>
                    <a:gd name="connsiteX6" fmla="*/ 39574 w 1614944"/>
                    <a:gd name="connsiteY6" fmla="*/ 216189 h 1123406"/>
                    <a:gd name="connsiteX7" fmla="*/ 1246516 w 1614944"/>
                    <a:gd name="connsiteY7" fmla="*/ 216189 h 1123406"/>
                    <a:gd name="connsiteX8" fmla="*/ 1246516 w 1614944"/>
                    <a:gd name="connsiteY8" fmla="*/ 0 h 1123406"/>
                    <a:gd name="connsiteX0" fmla="*/ 1247123 w 1615551"/>
                    <a:gd name="connsiteY0" fmla="*/ 0 h 1123406"/>
                    <a:gd name="connsiteX1" fmla="*/ 1615551 w 1615551"/>
                    <a:gd name="connsiteY1" fmla="*/ 561703 h 1123406"/>
                    <a:gd name="connsiteX2" fmla="*/ 1247123 w 1615551"/>
                    <a:gd name="connsiteY2" fmla="*/ 1123406 h 1123406"/>
                    <a:gd name="connsiteX3" fmla="*/ 1247123 w 1615551"/>
                    <a:gd name="connsiteY3" fmla="*/ 907217 h 1123406"/>
                    <a:gd name="connsiteX4" fmla="*/ 607 w 1615551"/>
                    <a:gd name="connsiteY4" fmla="*/ 904229 h 1123406"/>
                    <a:gd name="connsiteX5" fmla="*/ 252166 w 1615551"/>
                    <a:gd name="connsiteY5" fmla="*/ 551326 h 1123406"/>
                    <a:gd name="connsiteX6" fmla="*/ 0 w 1615551"/>
                    <a:gd name="connsiteY6" fmla="*/ 216189 h 1123406"/>
                    <a:gd name="connsiteX7" fmla="*/ 1247123 w 1615551"/>
                    <a:gd name="connsiteY7" fmla="*/ 216189 h 1123406"/>
                    <a:gd name="connsiteX8" fmla="*/ 1247123 w 1615551"/>
                    <a:gd name="connsiteY8" fmla="*/ 0 h 11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1" h="1123406">
                      <a:moveTo>
                        <a:pt x="1247123" y="0"/>
                      </a:moveTo>
                      <a:lnTo>
                        <a:pt x="1615551" y="561703"/>
                      </a:lnTo>
                      <a:lnTo>
                        <a:pt x="1247123" y="1123406"/>
                      </a:lnTo>
                      <a:lnTo>
                        <a:pt x="1247123" y="907217"/>
                      </a:lnTo>
                      <a:lnTo>
                        <a:pt x="607" y="904229"/>
                      </a:lnTo>
                      <a:lnTo>
                        <a:pt x="252166" y="551326"/>
                      </a:lnTo>
                      <a:lnTo>
                        <a:pt x="0" y="216189"/>
                      </a:lnTo>
                      <a:lnTo>
                        <a:pt x="1247123" y="216189"/>
                      </a:lnTo>
                      <a:lnTo>
                        <a:pt x="1247123" y="0"/>
                      </a:lnTo>
                      <a:close/>
                    </a:path>
                  </a:pathLst>
                </a:custGeom>
                <a:solidFill>
                  <a:srgbClr val="4EBA6F"/>
                </a:solidFill>
                <a:ln w="12700" cap="flat" cmpd="sng" algn="ctr">
                  <a:noFill/>
                  <a:prstDash val="solid"/>
                  <a:miter lim="800000"/>
                </a:ln>
                <a:effectLst>
                  <a:outerShdw blurRad="25400" dist="25400" algn="l" rotWithShape="0">
                    <a:prstClr val="black">
                      <a:alpha val="35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8" name="Freeform 54">
                  <a:extLst>
                    <a:ext uri="{FF2B5EF4-FFF2-40B4-BE49-F238E27FC236}">
                      <a16:creationId xmlns:a16="http://schemas.microsoft.com/office/drawing/2014/main" id="{39395B0D-FB37-49AD-9D25-BA7597F74B59}"/>
                    </a:ext>
                  </a:extLst>
                </p:cNvPr>
                <p:cNvSpPr/>
                <p:nvPr/>
              </p:nvSpPr>
              <p:spPr>
                <a:xfrm>
                  <a:off x="3391447" y="1522091"/>
                  <a:ext cx="1761631" cy="534730"/>
                </a:xfrm>
                <a:custGeom>
                  <a:avLst/>
                  <a:gdLst>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400717 w 1992796"/>
                    <a:gd name="connsiteY4" fmla="*/ 624717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196981 w 1992796"/>
                    <a:gd name="connsiteY4" fmla="*/ 617023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196981 w 1992796"/>
                    <a:gd name="connsiteY3" fmla="*/ 617023 h 629101"/>
                    <a:gd name="connsiteX4" fmla="*/ 0 w 1992796"/>
                    <a:gd name="connsiteY4" fmla="*/ 240442 h 629101"/>
                    <a:gd name="connsiteX5" fmla="*/ 1350903 w 1992796"/>
                    <a:gd name="connsiteY5" fmla="*/ 240442 h 629101"/>
                    <a:gd name="connsiteX6" fmla="*/ 1350903 w 1992796"/>
                    <a:gd name="connsiteY6" fmla="*/ 0 h 629101"/>
                    <a:gd name="connsiteX0" fmla="*/ 1350903 w 1992796"/>
                    <a:gd name="connsiteY0" fmla="*/ 0 h 624717"/>
                    <a:gd name="connsiteX1" fmla="*/ 1992796 w 1992796"/>
                    <a:gd name="connsiteY1" fmla="*/ 624717 h 624717"/>
                    <a:gd name="connsiteX2" fmla="*/ 1768258 w 1992796"/>
                    <a:gd name="connsiteY2" fmla="*/ 613713 h 624717"/>
                    <a:gd name="connsiteX3" fmla="*/ 196981 w 1992796"/>
                    <a:gd name="connsiteY3" fmla="*/ 617023 h 624717"/>
                    <a:gd name="connsiteX4" fmla="*/ 0 w 1992796"/>
                    <a:gd name="connsiteY4" fmla="*/ 240442 h 624717"/>
                    <a:gd name="connsiteX5" fmla="*/ 1350903 w 1992796"/>
                    <a:gd name="connsiteY5" fmla="*/ 240442 h 624717"/>
                    <a:gd name="connsiteX6" fmla="*/ 1350903 w 1992796"/>
                    <a:gd name="connsiteY6" fmla="*/ 0 h 624717"/>
                    <a:gd name="connsiteX0" fmla="*/ 1350903 w 1768258"/>
                    <a:gd name="connsiteY0" fmla="*/ 0 h 617023"/>
                    <a:gd name="connsiteX1" fmla="*/ 1768258 w 1768258"/>
                    <a:gd name="connsiteY1" fmla="*/ 613713 h 617023"/>
                    <a:gd name="connsiteX2" fmla="*/ 196981 w 1768258"/>
                    <a:gd name="connsiteY2" fmla="*/ 617023 h 617023"/>
                    <a:gd name="connsiteX3" fmla="*/ 0 w 1768258"/>
                    <a:gd name="connsiteY3" fmla="*/ 240442 h 617023"/>
                    <a:gd name="connsiteX4" fmla="*/ 1350903 w 1768258"/>
                    <a:gd name="connsiteY4" fmla="*/ 240442 h 617023"/>
                    <a:gd name="connsiteX5" fmla="*/ 1350903 w 1768258"/>
                    <a:gd name="connsiteY5" fmla="*/ 0 h 617023"/>
                    <a:gd name="connsiteX0" fmla="*/ 1350903 w 1775389"/>
                    <a:gd name="connsiteY0" fmla="*/ 0 h 628139"/>
                    <a:gd name="connsiteX1" fmla="*/ 1775389 w 1775389"/>
                    <a:gd name="connsiteY1" fmla="*/ 628139 h 628139"/>
                    <a:gd name="connsiteX2" fmla="*/ 196981 w 1775389"/>
                    <a:gd name="connsiteY2" fmla="*/ 617023 h 628139"/>
                    <a:gd name="connsiteX3" fmla="*/ 0 w 1775389"/>
                    <a:gd name="connsiteY3" fmla="*/ 240442 h 628139"/>
                    <a:gd name="connsiteX4" fmla="*/ 1350903 w 1775389"/>
                    <a:gd name="connsiteY4" fmla="*/ 240442 h 628139"/>
                    <a:gd name="connsiteX5" fmla="*/ 1350903 w 1775389"/>
                    <a:gd name="connsiteY5" fmla="*/ 0 h 628139"/>
                    <a:gd name="connsiteX0" fmla="*/ 1394763 w 1819249"/>
                    <a:gd name="connsiteY0" fmla="*/ 0 h 628139"/>
                    <a:gd name="connsiteX1" fmla="*/ 1819249 w 1819249"/>
                    <a:gd name="connsiteY1" fmla="*/ 628139 h 628139"/>
                    <a:gd name="connsiteX2" fmla="*/ 240841 w 1819249"/>
                    <a:gd name="connsiteY2" fmla="*/ 617023 h 628139"/>
                    <a:gd name="connsiteX3" fmla="*/ 0 w 1819249"/>
                    <a:gd name="connsiteY3" fmla="*/ 240441 h 628139"/>
                    <a:gd name="connsiteX4" fmla="*/ 1394763 w 1819249"/>
                    <a:gd name="connsiteY4" fmla="*/ 240442 h 628139"/>
                    <a:gd name="connsiteX5" fmla="*/ 1394763 w 1819249"/>
                    <a:gd name="connsiteY5" fmla="*/ 0 h 628139"/>
                    <a:gd name="connsiteX0" fmla="*/ 1444104 w 1868590"/>
                    <a:gd name="connsiteY0" fmla="*/ 0 h 628139"/>
                    <a:gd name="connsiteX1" fmla="*/ 1868590 w 1868590"/>
                    <a:gd name="connsiteY1" fmla="*/ 628139 h 628139"/>
                    <a:gd name="connsiteX2" fmla="*/ 290182 w 1868590"/>
                    <a:gd name="connsiteY2" fmla="*/ 617023 h 628139"/>
                    <a:gd name="connsiteX3" fmla="*/ 0 w 1868590"/>
                    <a:gd name="connsiteY3" fmla="*/ 240441 h 628139"/>
                    <a:gd name="connsiteX4" fmla="*/ 1444104 w 1868590"/>
                    <a:gd name="connsiteY4" fmla="*/ 240442 h 628139"/>
                    <a:gd name="connsiteX5" fmla="*/ 1444104 w 1868590"/>
                    <a:gd name="connsiteY5" fmla="*/ 0 h 6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590" h="628139">
                      <a:moveTo>
                        <a:pt x="1444104" y="0"/>
                      </a:moveTo>
                      <a:lnTo>
                        <a:pt x="1868590" y="628139"/>
                      </a:lnTo>
                      <a:lnTo>
                        <a:pt x="290182" y="617023"/>
                      </a:lnTo>
                      <a:lnTo>
                        <a:pt x="0" y="240441"/>
                      </a:lnTo>
                      <a:lnTo>
                        <a:pt x="1444104" y="240442"/>
                      </a:lnTo>
                      <a:lnTo>
                        <a:pt x="1444104" y="0"/>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sp>
          <p:nvSpPr>
            <p:cNvPr id="31" name="TextBox 30">
              <a:extLst>
                <a:ext uri="{FF2B5EF4-FFF2-40B4-BE49-F238E27FC236}">
                  <a16:creationId xmlns:a16="http://schemas.microsoft.com/office/drawing/2014/main" id="{65C41444-1031-4A9D-AA31-1DE4244E3199}"/>
                </a:ext>
              </a:extLst>
            </p:cNvPr>
            <p:cNvSpPr txBox="1"/>
            <p:nvPr/>
          </p:nvSpPr>
          <p:spPr>
            <a:xfrm>
              <a:off x="2586975" y="1473696"/>
              <a:ext cx="1069524"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rPr>
                <a:t>Specific</a:t>
              </a:r>
            </a:p>
          </p:txBody>
        </p:sp>
        <p:grpSp>
          <p:nvGrpSpPr>
            <p:cNvPr id="32" name="Group 31">
              <a:extLst>
                <a:ext uri="{FF2B5EF4-FFF2-40B4-BE49-F238E27FC236}">
                  <a16:creationId xmlns:a16="http://schemas.microsoft.com/office/drawing/2014/main" id="{82074BA8-E74C-4362-A6E8-44FE5E972946}"/>
                </a:ext>
              </a:extLst>
            </p:cNvPr>
            <p:cNvGrpSpPr/>
            <p:nvPr/>
          </p:nvGrpSpPr>
          <p:grpSpPr>
            <a:xfrm>
              <a:off x="5050367" y="1420099"/>
              <a:ext cx="528894" cy="535028"/>
              <a:chOff x="3544888" y="-6350"/>
              <a:chExt cx="5064125" cy="5122863"/>
            </a:xfrm>
            <a:solidFill>
              <a:sysClr val="windowText" lastClr="000000"/>
            </a:solidFill>
          </p:grpSpPr>
          <p:sp>
            <p:nvSpPr>
              <p:cNvPr id="36" name="Freeform 69">
                <a:extLst>
                  <a:ext uri="{FF2B5EF4-FFF2-40B4-BE49-F238E27FC236}">
                    <a16:creationId xmlns:a16="http://schemas.microsoft.com/office/drawing/2014/main" id="{6117DDF4-4ACE-46E6-BF46-FBDFD5267E40}"/>
                  </a:ext>
                </a:extLst>
              </p:cNvPr>
              <p:cNvSpPr>
                <a:spLocks noEditPoints="1"/>
              </p:cNvSpPr>
              <p:nvPr/>
            </p:nvSpPr>
            <p:spPr bwMode="auto">
              <a:xfrm>
                <a:off x="4545013" y="1076325"/>
                <a:ext cx="1668463" cy="1814513"/>
              </a:xfrm>
              <a:custGeom>
                <a:avLst/>
                <a:gdLst>
                  <a:gd name="T0" fmla="*/ 64 w 252"/>
                  <a:gd name="T1" fmla="*/ 275 h 275"/>
                  <a:gd name="T2" fmla="*/ 152 w 252"/>
                  <a:gd name="T3" fmla="*/ 200 h 275"/>
                  <a:gd name="T4" fmla="*/ 177 w 252"/>
                  <a:gd name="T5" fmla="*/ 162 h 275"/>
                  <a:gd name="T6" fmla="*/ 252 w 252"/>
                  <a:gd name="T7" fmla="*/ 87 h 275"/>
                  <a:gd name="T8" fmla="*/ 252 w 252"/>
                  <a:gd name="T9" fmla="*/ 62 h 275"/>
                  <a:gd name="T10" fmla="*/ 214 w 252"/>
                  <a:gd name="T11" fmla="*/ 0 h 275"/>
                  <a:gd name="T12" fmla="*/ 177 w 252"/>
                  <a:gd name="T13" fmla="*/ 62 h 275"/>
                  <a:gd name="T14" fmla="*/ 152 w 252"/>
                  <a:gd name="T15" fmla="*/ 87 h 275"/>
                  <a:gd name="T16" fmla="*/ 77 w 252"/>
                  <a:gd name="T17" fmla="*/ 162 h 275"/>
                  <a:gd name="T18" fmla="*/ 39 w 252"/>
                  <a:gd name="T19" fmla="*/ 200 h 275"/>
                  <a:gd name="T20" fmla="*/ 2 w 252"/>
                  <a:gd name="T21" fmla="*/ 237 h 275"/>
                  <a:gd name="T22" fmla="*/ 64 w 252"/>
                  <a:gd name="T23" fmla="*/ 275 h 275"/>
                  <a:gd name="T24" fmla="*/ 39 w 252"/>
                  <a:gd name="T25" fmla="*/ 225 h 275"/>
                  <a:gd name="T26" fmla="*/ 102 w 252"/>
                  <a:gd name="T27" fmla="*/ 162 h 275"/>
                  <a:gd name="T28" fmla="*/ 152 w 252"/>
                  <a:gd name="T29" fmla="*/ 112 h 275"/>
                  <a:gd name="T30" fmla="*/ 202 w 252"/>
                  <a:gd name="T31" fmla="*/ 62 h 275"/>
                  <a:gd name="T32" fmla="*/ 214 w 252"/>
                  <a:gd name="T33" fmla="*/ 25 h 275"/>
                  <a:gd name="T34" fmla="*/ 227 w 252"/>
                  <a:gd name="T35" fmla="*/ 62 h 275"/>
                  <a:gd name="T36" fmla="*/ 227 w 252"/>
                  <a:gd name="T37" fmla="*/ 87 h 275"/>
                  <a:gd name="T38" fmla="*/ 177 w 252"/>
                  <a:gd name="T39" fmla="*/ 137 h 275"/>
                  <a:gd name="T40" fmla="*/ 127 w 252"/>
                  <a:gd name="T41" fmla="*/ 200 h 275"/>
                  <a:gd name="T42" fmla="*/ 64 w 252"/>
                  <a:gd name="T43" fmla="*/ 250 h 275"/>
                  <a:gd name="T44" fmla="*/ 27 w 252"/>
                  <a:gd name="T45" fmla="*/ 237 h 275"/>
                  <a:gd name="T46" fmla="*/ 39 w 252"/>
                  <a:gd name="T47" fmla="*/ 22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75">
                    <a:moveTo>
                      <a:pt x="64" y="275"/>
                    </a:moveTo>
                    <a:cubicBezTo>
                      <a:pt x="103" y="275"/>
                      <a:pt x="152" y="239"/>
                      <a:pt x="152" y="200"/>
                    </a:cubicBezTo>
                    <a:cubicBezTo>
                      <a:pt x="152" y="175"/>
                      <a:pt x="160" y="162"/>
                      <a:pt x="177" y="162"/>
                    </a:cubicBezTo>
                    <a:cubicBezTo>
                      <a:pt x="218" y="160"/>
                      <a:pt x="250" y="128"/>
                      <a:pt x="252" y="87"/>
                    </a:cubicBezTo>
                    <a:lnTo>
                      <a:pt x="252" y="62"/>
                    </a:lnTo>
                    <a:cubicBezTo>
                      <a:pt x="252" y="45"/>
                      <a:pt x="252" y="0"/>
                      <a:pt x="214" y="0"/>
                    </a:cubicBezTo>
                    <a:cubicBezTo>
                      <a:pt x="203" y="0"/>
                      <a:pt x="177" y="6"/>
                      <a:pt x="177" y="62"/>
                    </a:cubicBezTo>
                    <a:cubicBezTo>
                      <a:pt x="177" y="87"/>
                      <a:pt x="177" y="87"/>
                      <a:pt x="152" y="87"/>
                    </a:cubicBezTo>
                    <a:cubicBezTo>
                      <a:pt x="111" y="89"/>
                      <a:pt x="78" y="121"/>
                      <a:pt x="77" y="162"/>
                    </a:cubicBezTo>
                    <a:cubicBezTo>
                      <a:pt x="77" y="187"/>
                      <a:pt x="64" y="200"/>
                      <a:pt x="39" y="200"/>
                    </a:cubicBezTo>
                    <a:cubicBezTo>
                      <a:pt x="18" y="198"/>
                      <a:pt x="0" y="216"/>
                      <a:pt x="2" y="237"/>
                    </a:cubicBezTo>
                    <a:cubicBezTo>
                      <a:pt x="2" y="248"/>
                      <a:pt x="8" y="275"/>
                      <a:pt x="64" y="275"/>
                    </a:cubicBezTo>
                    <a:close/>
                    <a:moveTo>
                      <a:pt x="39" y="225"/>
                    </a:moveTo>
                    <a:cubicBezTo>
                      <a:pt x="78" y="225"/>
                      <a:pt x="102" y="201"/>
                      <a:pt x="102" y="162"/>
                    </a:cubicBezTo>
                    <a:cubicBezTo>
                      <a:pt x="103" y="135"/>
                      <a:pt x="125" y="114"/>
                      <a:pt x="152" y="112"/>
                    </a:cubicBezTo>
                    <a:cubicBezTo>
                      <a:pt x="191" y="112"/>
                      <a:pt x="202" y="101"/>
                      <a:pt x="202" y="62"/>
                    </a:cubicBezTo>
                    <a:cubicBezTo>
                      <a:pt x="202" y="40"/>
                      <a:pt x="207" y="25"/>
                      <a:pt x="214" y="25"/>
                    </a:cubicBezTo>
                    <a:cubicBezTo>
                      <a:pt x="218" y="25"/>
                      <a:pt x="227" y="25"/>
                      <a:pt x="227" y="62"/>
                    </a:cubicBezTo>
                    <a:lnTo>
                      <a:pt x="227" y="87"/>
                    </a:lnTo>
                    <a:cubicBezTo>
                      <a:pt x="225" y="114"/>
                      <a:pt x="204" y="135"/>
                      <a:pt x="177" y="137"/>
                    </a:cubicBezTo>
                    <a:cubicBezTo>
                      <a:pt x="153" y="137"/>
                      <a:pt x="127" y="153"/>
                      <a:pt x="127" y="200"/>
                    </a:cubicBezTo>
                    <a:cubicBezTo>
                      <a:pt x="127" y="224"/>
                      <a:pt x="90" y="250"/>
                      <a:pt x="64" y="250"/>
                    </a:cubicBezTo>
                    <a:cubicBezTo>
                      <a:pt x="42" y="250"/>
                      <a:pt x="27" y="245"/>
                      <a:pt x="27" y="237"/>
                    </a:cubicBezTo>
                    <a:cubicBezTo>
                      <a:pt x="27" y="228"/>
                      <a:pt x="30" y="225"/>
                      <a:pt x="39" y="225"/>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7" name="Freeform 70">
                <a:extLst>
                  <a:ext uri="{FF2B5EF4-FFF2-40B4-BE49-F238E27FC236}">
                    <a16:creationId xmlns:a16="http://schemas.microsoft.com/office/drawing/2014/main" id="{15A73A2B-5D3A-4EA8-82E1-BE80211A91C9}"/>
                  </a:ext>
                </a:extLst>
              </p:cNvPr>
              <p:cNvSpPr>
                <a:spLocks noEditPoints="1"/>
              </p:cNvSpPr>
              <p:nvPr/>
            </p:nvSpPr>
            <p:spPr bwMode="auto">
              <a:xfrm>
                <a:off x="3935413" y="-6350"/>
                <a:ext cx="3482975" cy="3749675"/>
              </a:xfrm>
              <a:custGeom>
                <a:avLst/>
                <a:gdLst>
                  <a:gd name="T0" fmla="*/ 225 w 526"/>
                  <a:gd name="T1" fmla="*/ 526 h 568"/>
                  <a:gd name="T2" fmla="*/ 384 w 526"/>
                  <a:gd name="T3" fmla="*/ 142 h 568"/>
                  <a:gd name="T4" fmla="*/ 0 w 526"/>
                  <a:gd name="T5" fmla="*/ 301 h 568"/>
                  <a:gd name="T6" fmla="*/ 225 w 526"/>
                  <a:gd name="T7" fmla="*/ 526 h 568"/>
                  <a:gd name="T8" fmla="*/ 225 w 526"/>
                  <a:gd name="T9" fmla="*/ 101 h 568"/>
                  <a:gd name="T10" fmla="*/ 366 w 526"/>
                  <a:gd name="T11" fmla="*/ 442 h 568"/>
                  <a:gd name="T12" fmla="*/ 25 w 526"/>
                  <a:gd name="T13" fmla="*/ 301 h 568"/>
                  <a:gd name="T14" fmla="*/ 225 w 526"/>
                  <a:gd name="T15" fmla="*/ 101 h 5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6" h="568">
                    <a:moveTo>
                      <a:pt x="225" y="526"/>
                    </a:moveTo>
                    <a:cubicBezTo>
                      <a:pt x="425" y="526"/>
                      <a:pt x="526" y="284"/>
                      <a:pt x="384" y="142"/>
                    </a:cubicBezTo>
                    <a:cubicBezTo>
                      <a:pt x="242" y="0"/>
                      <a:pt x="0" y="101"/>
                      <a:pt x="0" y="301"/>
                    </a:cubicBezTo>
                    <a:cubicBezTo>
                      <a:pt x="0" y="425"/>
                      <a:pt x="101" y="526"/>
                      <a:pt x="225" y="526"/>
                    </a:cubicBezTo>
                    <a:close/>
                    <a:moveTo>
                      <a:pt x="225" y="101"/>
                    </a:moveTo>
                    <a:cubicBezTo>
                      <a:pt x="403" y="101"/>
                      <a:pt x="492" y="316"/>
                      <a:pt x="366" y="442"/>
                    </a:cubicBezTo>
                    <a:cubicBezTo>
                      <a:pt x="240" y="568"/>
                      <a:pt x="25" y="479"/>
                      <a:pt x="25" y="301"/>
                    </a:cubicBezTo>
                    <a:cubicBezTo>
                      <a:pt x="25" y="191"/>
                      <a:pt x="115" y="101"/>
                      <a:pt x="225" y="101"/>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8" name="Freeform 71">
                <a:extLst>
                  <a:ext uri="{FF2B5EF4-FFF2-40B4-BE49-F238E27FC236}">
                    <a16:creationId xmlns:a16="http://schemas.microsoft.com/office/drawing/2014/main" id="{83B426E3-591D-436D-A8EA-EA29040F0852}"/>
                  </a:ext>
                </a:extLst>
              </p:cNvPr>
              <p:cNvSpPr>
                <a:spLocks noEditPoints="1"/>
              </p:cNvSpPr>
              <p:nvPr/>
            </p:nvSpPr>
            <p:spPr bwMode="auto">
              <a:xfrm>
                <a:off x="3544888" y="165100"/>
                <a:ext cx="4090988" cy="4951413"/>
              </a:xfrm>
              <a:custGeom>
                <a:avLst/>
                <a:gdLst>
                  <a:gd name="T0" fmla="*/ 247 w 618"/>
                  <a:gd name="T1" fmla="*/ 547 h 750"/>
                  <a:gd name="T2" fmla="*/ 247 w 618"/>
                  <a:gd name="T3" fmla="*/ 575 h 750"/>
                  <a:gd name="T4" fmla="*/ 234 w 618"/>
                  <a:gd name="T5" fmla="*/ 575 h 750"/>
                  <a:gd name="T6" fmla="*/ 222 w 618"/>
                  <a:gd name="T7" fmla="*/ 588 h 750"/>
                  <a:gd name="T8" fmla="*/ 222 w 618"/>
                  <a:gd name="T9" fmla="*/ 738 h 750"/>
                  <a:gd name="T10" fmla="*/ 234 w 618"/>
                  <a:gd name="T11" fmla="*/ 750 h 750"/>
                  <a:gd name="T12" fmla="*/ 334 w 618"/>
                  <a:gd name="T13" fmla="*/ 750 h 750"/>
                  <a:gd name="T14" fmla="*/ 347 w 618"/>
                  <a:gd name="T15" fmla="*/ 738 h 750"/>
                  <a:gd name="T16" fmla="*/ 347 w 618"/>
                  <a:gd name="T17" fmla="*/ 588 h 750"/>
                  <a:gd name="T18" fmla="*/ 334 w 618"/>
                  <a:gd name="T19" fmla="*/ 575 h 750"/>
                  <a:gd name="T20" fmla="*/ 322 w 618"/>
                  <a:gd name="T21" fmla="*/ 575 h 750"/>
                  <a:gd name="T22" fmla="*/ 322 w 618"/>
                  <a:gd name="T23" fmla="*/ 547 h 750"/>
                  <a:gd name="T24" fmla="*/ 558 w 618"/>
                  <a:gd name="T25" fmla="*/ 256 h 750"/>
                  <a:gd name="T26" fmla="*/ 284 w 618"/>
                  <a:gd name="T27" fmla="*/ 0 h 750"/>
                  <a:gd name="T28" fmla="*/ 10 w 618"/>
                  <a:gd name="T29" fmla="*/ 256 h 750"/>
                  <a:gd name="T30" fmla="*/ 247 w 618"/>
                  <a:gd name="T31" fmla="*/ 547 h 750"/>
                  <a:gd name="T32" fmla="*/ 322 w 618"/>
                  <a:gd name="T33" fmla="*/ 725 h 750"/>
                  <a:gd name="T34" fmla="*/ 247 w 618"/>
                  <a:gd name="T35" fmla="*/ 725 h 750"/>
                  <a:gd name="T36" fmla="*/ 247 w 618"/>
                  <a:gd name="T37" fmla="*/ 600 h 750"/>
                  <a:gd name="T38" fmla="*/ 322 w 618"/>
                  <a:gd name="T39" fmla="*/ 600 h 750"/>
                  <a:gd name="T40" fmla="*/ 322 w 618"/>
                  <a:gd name="T41" fmla="*/ 725 h 750"/>
                  <a:gd name="T42" fmla="*/ 272 w 618"/>
                  <a:gd name="T43" fmla="*/ 575 h 750"/>
                  <a:gd name="T44" fmla="*/ 272 w 618"/>
                  <a:gd name="T45" fmla="*/ 550 h 750"/>
                  <a:gd name="T46" fmla="*/ 297 w 618"/>
                  <a:gd name="T47" fmla="*/ 550 h 750"/>
                  <a:gd name="T48" fmla="*/ 297 w 618"/>
                  <a:gd name="T49" fmla="*/ 575 h 750"/>
                  <a:gd name="T50" fmla="*/ 272 w 618"/>
                  <a:gd name="T51" fmla="*/ 575 h 750"/>
                  <a:gd name="T52" fmla="*/ 284 w 618"/>
                  <a:gd name="T53" fmla="*/ 25 h 750"/>
                  <a:gd name="T54" fmla="*/ 461 w 618"/>
                  <a:gd name="T55" fmla="*/ 452 h 750"/>
                  <a:gd name="T56" fmla="*/ 34 w 618"/>
                  <a:gd name="T57" fmla="*/ 275 h 750"/>
                  <a:gd name="T58" fmla="*/ 284 w 618"/>
                  <a:gd name="T59" fmla="*/ 25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8" h="750">
                    <a:moveTo>
                      <a:pt x="247" y="547"/>
                    </a:moveTo>
                    <a:lnTo>
                      <a:pt x="247" y="575"/>
                    </a:lnTo>
                    <a:lnTo>
                      <a:pt x="234" y="575"/>
                    </a:lnTo>
                    <a:cubicBezTo>
                      <a:pt x="227" y="575"/>
                      <a:pt x="222" y="581"/>
                      <a:pt x="222" y="588"/>
                    </a:cubicBezTo>
                    <a:lnTo>
                      <a:pt x="222" y="738"/>
                    </a:lnTo>
                    <a:cubicBezTo>
                      <a:pt x="222" y="744"/>
                      <a:pt x="227" y="750"/>
                      <a:pt x="234" y="750"/>
                    </a:cubicBezTo>
                    <a:lnTo>
                      <a:pt x="334" y="750"/>
                    </a:lnTo>
                    <a:cubicBezTo>
                      <a:pt x="341" y="750"/>
                      <a:pt x="347" y="744"/>
                      <a:pt x="347" y="738"/>
                    </a:cubicBezTo>
                    <a:lnTo>
                      <a:pt x="347" y="588"/>
                    </a:lnTo>
                    <a:cubicBezTo>
                      <a:pt x="347" y="581"/>
                      <a:pt x="341" y="575"/>
                      <a:pt x="334" y="575"/>
                    </a:cubicBezTo>
                    <a:lnTo>
                      <a:pt x="322" y="575"/>
                    </a:lnTo>
                    <a:lnTo>
                      <a:pt x="322" y="547"/>
                    </a:lnTo>
                    <a:cubicBezTo>
                      <a:pt x="465" y="528"/>
                      <a:pt x="568" y="400"/>
                      <a:pt x="558" y="256"/>
                    </a:cubicBezTo>
                    <a:cubicBezTo>
                      <a:pt x="548" y="112"/>
                      <a:pt x="429" y="0"/>
                      <a:pt x="284" y="0"/>
                    </a:cubicBezTo>
                    <a:cubicBezTo>
                      <a:pt x="139" y="0"/>
                      <a:pt x="20" y="112"/>
                      <a:pt x="10" y="256"/>
                    </a:cubicBezTo>
                    <a:cubicBezTo>
                      <a:pt x="0" y="400"/>
                      <a:pt x="103" y="528"/>
                      <a:pt x="247" y="547"/>
                    </a:cubicBezTo>
                    <a:close/>
                    <a:moveTo>
                      <a:pt x="322" y="725"/>
                    </a:moveTo>
                    <a:lnTo>
                      <a:pt x="247" y="725"/>
                    </a:lnTo>
                    <a:lnTo>
                      <a:pt x="247" y="600"/>
                    </a:lnTo>
                    <a:lnTo>
                      <a:pt x="322" y="600"/>
                    </a:lnTo>
                    <a:lnTo>
                      <a:pt x="322" y="725"/>
                    </a:lnTo>
                    <a:close/>
                    <a:moveTo>
                      <a:pt x="272" y="575"/>
                    </a:moveTo>
                    <a:lnTo>
                      <a:pt x="272" y="550"/>
                    </a:lnTo>
                    <a:lnTo>
                      <a:pt x="297" y="550"/>
                    </a:lnTo>
                    <a:lnTo>
                      <a:pt x="297" y="575"/>
                    </a:lnTo>
                    <a:lnTo>
                      <a:pt x="272" y="575"/>
                    </a:lnTo>
                    <a:close/>
                    <a:moveTo>
                      <a:pt x="284" y="25"/>
                    </a:moveTo>
                    <a:cubicBezTo>
                      <a:pt x="507" y="25"/>
                      <a:pt x="618" y="294"/>
                      <a:pt x="461" y="452"/>
                    </a:cubicBezTo>
                    <a:cubicBezTo>
                      <a:pt x="303" y="609"/>
                      <a:pt x="34" y="498"/>
                      <a:pt x="34" y="275"/>
                    </a:cubicBezTo>
                    <a:cubicBezTo>
                      <a:pt x="34" y="137"/>
                      <a:pt x="146" y="25"/>
                      <a:pt x="284" y="25"/>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39" name="Freeform 72">
                <a:extLst>
                  <a:ext uri="{FF2B5EF4-FFF2-40B4-BE49-F238E27FC236}">
                    <a16:creationId xmlns:a16="http://schemas.microsoft.com/office/drawing/2014/main" id="{A10809EB-A2A7-4CB6-A2FD-94BD2F0F8809}"/>
                  </a:ext>
                </a:extLst>
              </p:cNvPr>
              <p:cNvSpPr>
                <a:spLocks/>
              </p:cNvSpPr>
              <p:nvPr/>
            </p:nvSpPr>
            <p:spPr bwMode="auto">
              <a:xfrm>
                <a:off x="7412038" y="290513"/>
                <a:ext cx="992188" cy="409575"/>
              </a:xfrm>
              <a:custGeom>
                <a:avLst/>
                <a:gdLst>
                  <a:gd name="T0" fmla="*/ 9 w 150"/>
                  <a:gd name="T1" fmla="*/ 39 h 62"/>
                  <a:gd name="T2" fmla="*/ 66 w 150"/>
                  <a:gd name="T3" fmla="*/ 39 h 62"/>
                  <a:gd name="T4" fmla="*/ 75 w 150"/>
                  <a:gd name="T5" fmla="*/ 31 h 62"/>
                  <a:gd name="T6" fmla="*/ 84 w 150"/>
                  <a:gd name="T7" fmla="*/ 39 h 62"/>
                  <a:gd name="T8" fmla="*/ 141 w 150"/>
                  <a:gd name="T9" fmla="*/ 39 h 62"/>
                  <a:gd name="T10" fmla="*/ 150 w 150"/>
                  <a:gd name="T11" fmla="*/ 31 h 62"/>
                  <a:gd name="T12" fmla="*/ 150 w 150"/>
                  <a:gd name="T13" fmla="*/ 6 h 62"/>
                  <a:gd name="T14" fmla="*/ 121 w 150"/>
                  <a:gd name="T15" fmla="*/ 24 h 62"/>
                  <a:gd name="T16" fmla="*/ 113 w 150"/>
                  <a:gd name="T17" fmla="*/ 31 h 62"/>
                  <a:gd name="T18" fmla="*/ 104 w 150"/>
                  <a:gd name="T19" fmla="*/ 24 h 62"/>
                  <a:gd name="T20" fmla="*/ 46 w 150"/>
                  <a:gd name="T21" fmla="*/ 24 h 62"/>
                  <a:gd name="T22" fmla="*/ 38 w 150"/>
                  <a:gd name="T23" fmla="*/ 31 h 62"/>
                  <a:gd name="T24" fmla="*/ 29 w 150"/>
                  <a:gd name="T25" fmla="*/ 24 h 62"/>
                  <a:gd name="T26" fmla="*/ 0 w 150"/>
                  <a:gd name="T27" fmla="*/ 6 h 62"/>
                  <a:gd name="T28" fmla="*/ 0 w 150"/>
                  <a:gd name="T29" fmla="*/ 31 h 62"/>
                  <a:gd name="T30" fmla="*/ 9 w 150"/>
                  <a:gd name="T3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62">
                    <a:moveTo>
                      <a:pt x="9" y="39"/>
                    </a:moveTo>
                    <a:cubicBezTo>
                      <a:pt x="21" y="62"/>
                      <a:pt x="54" y="62"/>
                      <a:pt x="66" y="39"/>
                    </a:cubicBezTo>
                    <a:cubicBezTo>
                      <a:pt x="71" y="32"/>
                      <a:pt x="72" y="31"/>
                      <a:pt x="75" y="31"/>
                    </a:cubicBezTo>
                    <a:cubicBezTo>
                      <a:pt x="78" y="31"/>
                      <a:pt x="79" y="32"/>
                      <a:pt x="84" y="39"/>
                    </a:cubicBezTo>
                    <a:cubicBezTo>
                      <a:pt x="96" y="62"/>
                      <a:pt x="129" y="62"/>
                      <a:pt x="141" y="39"/>
                    </a:cubicBezTo>
                    <a:cubicBezTo>
                      <a:pt x="146" y="32"/>
                      <a:pt x="147" y="31"/>
                      <a:pt x="150" y="31"/>
                    </a:cubicBezTo>
                    <a:lnTo>
                      <a:pt x="150" y="6"/>
                    </a:lnTo>
                    <a:cubicBezTo>
                      <a:pt x="138" y="7"/>
                      <a:pt x="127" y="13"/>
                      <a:pt x="121" y="24"/>
                    </a:cubicBezTo>
                    <a:cubicBezTo>
                      <a:pt x="117" y="30"/>
                      <a:pt x="115" y="31"/>
                      <a:pt x="113" y="31"/>
                    </a:cubicBezTo>
                    <a:cubicBezTo>
                      <a:pt x="110" y="31"/>
                      <a:pt x="108" y="30"/>
                      <a:pt x="104" y="24"/>
                    </a:cubicBezTo>
                    <a:cubicBezTo>
                      <a:pt x="92" y="0"/>
                      <a:pt x="58" y="0"/>
                      <a:pt x="46" y="24"/>
                    </a:cubicBezTo>
                    <a:cubicBezTo>
                      <a:pt x="42" y="30"/>
                      <a:pt x="40" y="31"/>
                      <a:pt x="38" y="31"/>
                    </a:cubicBezTo>
                    <a:cubicBezTo>
                      <a:pt x="35" y="31"/>
                      <a:pt x="34" y="30"/>
                      <a:pt x="29" y="24"/>
                    </a:cubicBezTo>
                    <a:cubicBezTo>
                      <a:pt x="23" y="13"/>
                      <a:pt x="12" y="7"/>
                      <a:pt x="0" y="6"/>
                    </a:cubicBezTo>
                    <a:lnTo>
                      <a:pt x="0" y="31"/>
                    </a:lnTo>
                    <a:cubicBezTo>
                      <a:pt x="3" y="31"/>
                      <a:pt x="4" y="32"/>
                      <a:pt x="9" y="39"/>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0" name="Freeform 73">
                <a:extLst>
                  <a:ext uri="{FF2B5EF4-FFF2-40B4-BE49-F238E27FC236}">
                    <a16:creationId xmlns:a16="http://schemas.microsoft.com/office/drawing/2014/main" id="{52BF0C7D-E0B5-4281-AABD-6F764E4B99E3}"/>
                  </a:ext>
                </a:extLst>
              </p:cNvPr>
              <p:cNvSpPr>
                <a:spLocks/>
              </p:cNvSpPr>
              <p:nvPr/>
            </p:nvSpPr>
            <p:spPr bwMode="auto">
              <a:xfrm>
                <a:off x="8199438" y="4125913"/>
                <a:ext cx="409575" cy="990600"/>
              </a:xfrm>
              <a:custGeom>
                <a:avLst/>
                <a:gdLst>
                  <a:gd name="T0" fmla="*/ 39 w 62"/>
                  <a:gd name="T1" fmla="*/ 29 h 150"/>
                  <a:gd name="T2" fmla="*/ 56 w 62"/>
                  <a:gd name="T3" fmla="*/ 0 h 150"/>
                  <a:gd name="T4" fmla="*/ 31 w 62"/>
                  <a:gd name="T5" fmla="*/ 0 h 150"/>
                  <a:gd name="T6" fmla="*/ 24 w 62"/>
                  <a:gd name="T7" fmla="*/ 9 h 150"/>
                  <a:gd name="T8" fmla="*/ 24 w 62"/>
                  <a:gd name="T9" fmla="*/ 66 h 150"/>
                  <a:gd name="T10" fmla="*/ 31 w 62"/>
                  <a:gd name="T11" fmla="*/ 75 h 150"/>
                  <a:gd name="T12" fmla="*/ 24 w 62"/>
                  <a:gd name="T13" fmla="*/ 84 h 150"/>
                  <a:gd name="T14" fmla="*/ 24 w 62"/>
                  <a:gd name="T15" fmla="*/ 141 h 150"/>
                  <a:gd name="T16" fmla="*/ 31 w 62"/>
                  <a:gd name="T17" fmla="*/ 150 h 150"/>
                  <a:gd name="T18" fmla="*/ 56 w 62"/>
                  <a:gd name="T19" fmla="*/ 150 h 150"/>
                  <a:gd name="T20" fmla="*/ 39 w 62"/>
                  <a:gd name="T21" fmla="*/ 121 h 150"/>
                  <a:gd name="T22" fmla="*/ 31 w 62"/>
                  <a:gd name="T23" fmla="*/ 113 h 150"/>
                  <a:gd name="T24" fmla="*/ 39 w 62"/>
                  <a:gd name="T25" fmla="*/ 104 h 150"/>
                  <a:gd name="T26" fmla="*/ 39 w 62"/>
                  <a:gd name="T27" fmla="*/ 46 h 150"/>
                  <a:gd name="T28" fmla="*/ 31 w 62"/>
                  <a:gd name="T29" fmla="*/ 38 h 150"/>
                  <a:gd name="T30" fmla="*/ 39 w 62"/>
                  <a:gd name="T31" fmla="*/ 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150">
                    <a:moveTo>
                      <a:pt x="39" y="29"/>
                    </a:moveTo>
                    <a:cubicBezTo>
                      <a:pt x="49" y="23"/>
                      <a:pt x="55" y="12"/>
                      <a:pt x="56" y="0"/>
                    </a:cubicBezTo>
                    <a:lnTo>
                      <a:pt x="31" y="0"/>
                    </a:lnTo>
                    <a:cubicBezTo>
                      <a:pt x="31" y="3"/>
                      <a:pt x="30" y="4"/>
                      <a:pt x="24" y="9"/>
                    </a:cubicBezTo>
                    <a:cubicBezTo>
                      <a:pt x="0" y="21"/>
                      <a:pt x="0" y="54"/>
                      <a:pt x="24" y="66"/>
                    </a:cubicBezTo>
                    <a:cubicBezTo>
                      <a:pt x="30" y="71"/>
                      <a:pt x="31" y="72"/>
                      <a:pt x="31" y="75"/>
                    </a:cubicBezTo>
                    <a:cubicBezTo>
                      <a:pt x="31" y="78"/>
                      <a:pt x="30" y="79"/>
                      <a:pt x="24" y="84"/>
                    </a:cubicBezTo>
                    <a:cubicBezTo>
                      <a:pt x="0" y="96"/>
                      <a:pt x="0" y="129"/>
                      <a:pt x="24" y="141"/>
                    </a:cubicBezTo>
                    <a:cubicBezTo>
                      <a:pt x="30" y="146"/>
                      <a:pt x="31" y="147"/>
                      <a:pt x="31" y="150"/>
                    </a:cubicBezTo>
                    <a:lnTo>
                      <a:pt x="56" y="150"/>
                    </a:lnTo>
                    <a:cubicBezTo>
                      <a:pt x="55" y="138"/>
                      <a:pt x="49" y="127"/>
                      <a:pt x="39" y="121"/>
                    </a:cubicBezTo>
                    <a:cubicBezTo>
                      <a:pt x="32" y="117"/>
                      <a:pt x="31" y="115"/>
                      <a:pt x="31" y="113"/>
                    </a:cubicBezTo>
                    <a:cubicBezTo>
                      <a:pt x="31" y="110"/>
                      <a:pt x="32" y="108"/>
                      <a:pt x="39" y="104"/>
                    </a:cubicBezTo>
                    <a:cubicBezTo>
                      <a:pt x="62" y="92"/>
                      <a:pt x="62" y="58"/>
                      <a:pt x="39" y="46"/>
                    </a:cubicBezTo>
                    <a:cubicBezTo>
                      <a:pt x="32" y="42"/>
                      <a:pt x="31" y="40"/>
                      <a:pt x="31" y="38"/>
                    </a:cubicBezTo>
                    <a:cubicBezTo>
                      <a:pt x="31" y="35"/>
                      <a:pt x="32" y="33"/>
                      <a:pt x="39" y="29"/>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1" name="Freeform 74">
                <a:extLst>
                  <a:ext uri="{FF2B5EF4-FFF2-40B4-BE49-F238E27FC236}">
                    <a16:creationId xmlns:a16="http://schemas.microsoft.com/office/drawing/2014/main" id="{2FB30D24-2B72-4D10-AD31-70896F8A889F}"/>
                  </a:ext>
                </a:extLst>
              </p:cNvPr>
              <p:cNvSpPr>
                <a:spLocks/>
              </p:cNvSpPr>
              <p:nvPr/>
            </p:nvSpPr>
            <p:spPr bwMode="auto">
              <a:xfrm>
                <a:off x="7165975" y="3346450"/>
                <a:ext cx="993775" cy="403225"/>
              </a:xfrm>
              <a:custGeom>
                <a:avLst/>
                <a:gdLst>
                  <a:gd name="T0" fmla="*/ 0 w 150"/>
                  <a:gd name="T1" fmla="*/ 31 h 61"/>
                  <a:gd name="T2" fmla="*/ 0 w 150"/>
                  <a:gd name="T3" fmla="*/ 56 h 61"/>
                  <a:gd name="T4" fmla="*/ 28 w 150"/>
                  <a:gd name="T5" fmla="*/ 38 h 61"/>
                  <a:gd name="T6" fmla="*/ 37 w 150"/>
                  <a:gd name="T7" fmla="*/ 31 h 61"/>
                  <a:gd name="T8" fmla="*/ 46 w 150"/>
                  <a:gd name="T9" fmla="*/ 38 h 61"/>
                  <a:gd name="T10" fmla="*/ 103 w 150"/>
                  <a:gd name="T11" fmla="*/ 38 h 61"/>
                  <a:gd name="T12" fmla="*/ 112 w 150"/>
                  <a:gd name="T13" fmla="*/ 31 h 61"/>
                  <a:gd name="T14" fmla="*/ 121 w 150"/>
                  <a:gd name="T15" fmla="*/ 38 h 61"/>
                  <a:gd name="T16" fmla="*/ 150 w 150"/>
                  <a:gd name="T17" fmla="*/ 56 h 61"/>
                  <a:gd name="T18" fmla="*/ 150 w 150"/>
                  <a:gd name="T19" fmla="*/ 31 h 61"/>
                  <a:gd name="T20" fmla="*/ 141 w 150"/>
                  <a:gd name="T21" fmla="*/ 23 h 61"/>
                  <a:gd name="T22" fmla="*/ 83 w 150"/>
                  <a:gd name="T23" fmla="*/ 23 h 61"/>
                  <a:gd name="T24" fmla="*/ 74 w 150"/>
                  <a:gd name="T25" fmla="*/ 31 h 61"/>
                  <a:gd name="T26" fmla="*/ 66 w 150"/>
                  <a:gd name="T27" fmla="*/ 23 h 61"/>
                  <a:gd name="T28" fmla="*/ 8 w 150"/>
                  <a:gd name="T29" fmla="*/ 23 h 61"/>
                  <a:gd name="T30" fmla="*/ 0 w 150"/>
                  <a:gd name="T31"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0" h="61">
                    <a:moveTo>
                      <a:pt x="0" y="31"/>
                    </a:moveTo>
                    <a:lnTo>
                      <a:pt x="0" y="56"/>
                    </a:lnTo>
                    <a:cubicBezTo>
                      <a:pt x="11" y="55"/>
                      <a:pt x="22" y="48"/>
                      <a:pt x="28" y="38"/>
                    </a:cubicBezTo>
                    <a:cubicBezTo>
                      <a:pt x="33" y="32"/>
                      <a:pt x="34" y="31"/>
                      <a:pt x="37" y="31"/>
                    </a:cubicBezTo>
                    <a:cubicBezTo>
                      <a:pt x="40" y="31"/>
                      <a:pt x="41" y="32"/>
                      <a:pt x="46" y="38"/>
                    </a:cubicBezTo>
                    <a:cubicBezTo>
                      <a:pt x="58" y="61"/>
                      <a:pt x="91" y="61"/>
                      <a:pt x="103" y="38"/>
                    </a:cubicBezTo>
                    <a:cubicBezTo>
                      <a:pt x="108" y="32"/>
                      <a:pt x="109" y="31"/>
                      <a:pt x="112" y="31"/>
                    </a:cubicBezTo>
                    <a:cubicBezTo>
                      <a:pt x="115" y="31"/>
                      <a:pt x="116" y="32"/>
                      <a:pt x="121" y="38"/>
                    </a:cubicBezTo>
                    <a:cubicBezTo>
                      <a:pt x="127" y="48"/>
                      <a:pt x="138" y="55"/>
                      <a:pt x="150" y="56"/>
                    </a:cubicBezTo>
                    <a:lnTo>
                      <a:pt x="150" y="31"/>
                    </a:lnTo>
                    <a:cubicBezTo>
                      <a:pt x="147" y="31"/>
                      <a:pt x="146" y="29"/>
                      <a:pt x="141" y="23"/>
                    </a:cubicBezTo>
                    <a:cubicBezTo>
                      <a:pt x="129" y="0"/>
                      <a:pt x="95" y="0"/>
                      <a:pt x="83" y="23"/>
                    </a:cubicBezTo>
                    <a:cubicBezTo>
                      <a:pt x="79" y="29"/>
                      <a:pt x="77" y="31"/>
                      <a:pt x="74" y="31"/>
                    </a:cubicBezTo>
                    <a:cubicBezTo>
                      <a:pt x="72" y="31"/>
                      <a:pt x="70" y="29"/>
                      <a:pt x="66" y="23"/>
                    </a:cubicBezTo>
                    <a:cubicBezTo>
                      <a:pt x="54" y="0"/>
                      <a:pt x="20" y="0"/>
                      <a:pt x="8" y="23"/>
                    </a:cubicBezTo>
                    <a:cubicBezTo>
                      <a:pt x="4" y="29"/>
                      <a:pt x="2" y="31"/>
                      <a:pt x="0" y="31"/>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2" name="Freeform 75">
                <a:extLst>
                  <a:ext uri="{FF2B5EF4-FFF2-40B4-BE49-F238E27FC236}">
                    <a16:creationId xmlns:a16="http://schemas.microsoft.com/office/drawing/2014/main" id="{D43E29E7-4529-4953-BC64-01F1D4ACD53F}"/>
                  </a:ext>
                </a:extLst>
              </p:cNvPr>
              <p:cNvSpPr>
                <a:spLocks/>
              </p:cNvSpPr>
              <p:nvPr/>
            </p:nvSpPr>
            <p:spPr bwMode="auto">
              <a:xfrm>
                <a:off x="6027738" y="4067175"/>
                <a:ext cx="833438" cy="777875"/>
              </a:xfrm>
              <a:custGeom>
                <a:avLst/>
                <a:gdLst>
                  <a:gd name="T0" fmla="*/ 82 w 126"/>
                  <a:gd name="T1" fmla="*/ 67 h 118"/>
                  <a:gd name="T2" fmla="*/ 115 w 126"/>
                  <a:gd name="T3" fmla="*/ 60 h 118"/>
                  <a:gd name="T4" fmla="*/ 123 w 126"/>
                  <a:gd name="T5" fmla="*/ 28 h 118"/>
                  <a:gd name="T6" fmla="*/ 124 w 126"/>
                  <a:gd name="T7" fmla="*/ 18 h 118"/>
                  <a:gd name="T8" fmla="*/ 106 w 126"/>
                  <a:gd name="T9" fmla="*/ 0 h 118"/>
                  <a:gd name="T10" fmla="*/ 98 w 126"/>
                  <a:gd name="T11" fmla="*/ 32 h 118"/>
                  <a:gd name="T12" fmla="*/ 98 w 126"/>
                  <a:gd name="T13" fmla="*/ 42 h 118"/>
                  <a:gd name="T14" fmla="*/ 86 w 126"/>
                  <a:gd name="T15" fmla="*/ 42 h 118"/>
                  <a:gd name="T16" fmla="*/ 53 w 126"/>
                  <a:gd name="T17" fmla="*/ 50 h 118"/>
                  <a:gd name="T18" fmla="*/ 45 w 126"/>
                  <a:gd name="T19" fmla="*/ 82 h 118"/>
                  <a:gd name="T20" fmla="*/ 45 w 126"/>
                  <a:gd name="T21" fmla="*/ 92 h 118"/>
                  <a:gd name="T22" fmla="*/ 33 w 126"/>
                  <a:gd name="T23" fmla="*/ 92 h 118"/>
                  <a:gd name="T24" fmla="*/ 0 w 126"/>
                  <a:gd name="T25" fmla="*/ 100 h 118"/>
                  <a:gd name="T26" fmla="*/ 18 w 126"/>
                  <a:gd name="T27" fmla="*/ 118 h 118"/>
                  <a:gd name="T28" fmla="*/ 29 w 126"/>
                  <a:gd name="T29" fmla="*/ 117 h 118"/>
                  <a:gd name="T30" fmla="*/ 40 w 126"/>
                  <a:gd name="T31" fmla="*/ 118 h 118"/>
                  <a:gd name="T32" fmla="*/ 62 w 126"/>
                  <a:gd name="T33" fmla="*/ 110 h 118"/>
                  <a:gd name="T34" fmla="*/ 70 w 126"/>
                  <a:gd name="T35" fmla="*/ 78 h 118"/>
                  <a:gd name="T36" fmla="*/ 71 w 126"/>
                  <a:gd name="T37" fmla="*/ 68 h 118"/>
                  <a:gd name="T38" fmla="*/ 82 w 126"/>
                  <a:gd name="T39" fmla="*/ 6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18">
                    <a:moveTo>
                      <a:pt x="82" y="67"/>
                    </a:moveTo>
                    <a:cubicBezTo>
                      <a:pt x="94" y="70"/>
                      <a:pt x="106" y="67"/>
                      <a:pt x="115" y="60"/>
                    </a:cubicBezTo>
                    <a:cubicBezTo>
                      <a:pt x="123" y="51"/>
                      <a:pt x="126" y="39"/>
                      <a:pt x="123" y="28"/>
                    </a:cubicBezTo>
                    <a:cubicBezTo>
                      <a:pt x="122" y="21"/>
                      <a:pt x="122" y="19"/>
                      <a:pt x="124" y="18"/>
                    </a:cubicBezTo>
                    <a:lnTo>
                      <a:pt x="106" y="0"/>
                    </a:lnTo>
                    <a:cubicBezTo>
                      <a:pt x="98" y="8"/>
                      <a:pt x="95" y="20"/>
                      <a:pt x="98" y="32"/>
                    </a:cubicBezTo>
                    <a:cubicBezTo>
                      <a:pt x="99" y="39"/>
                      <a:pt x="99" y="40"/>
                      <a:pt x="98" y="42"/>
                    </a:cubicBezTo>
                    <a:cubicBezTo>
                      <a:pt x="96" y="44"/>
                      <a:pt x="93" y="43"/>
                      <a:pt x="86" y="42"/>
                    </a:cubicBezTo>
                    <a:cubicBezTo>
                      <a:pt x="74" y="40"/>
                      <a:pt x="62" y="42"/>
                      <a:pt x="53" y="50"/>
                    </a:cubicBezTo>
                    <a:cubicBezTo>
                      <a:pt x="45" y="58"/>
                      <a:pt x="42" y="70"/>
                      <a:pt x="45" y="82"/>
                    </a:cubicBezTo>
                    <a:cubicBezTo>
                      <a:pt x="46" y="89"/>
                      <a:pt x="46" y="90"/>
                      <a:pt x="45" y="92"/>
                    </a:cubicBezTo>
                    <a:cubicBezTo>
                      <a:pt x="43" y="93"/>
                      <a:pt x="40" y="93"/>
                      <a:pt x="33" y="92"/>
                    </a:cubicBezTo>
                    <a:cubicBezTo>
                      <a:pt x="21" y="90"/>
                      <a:pt x="9" y="92"/>
                      <a:pt x="0" y="100"/>
                    </a:cubicBezTo>
                    <a:lnTo>
                      <a:pt x="18" y="118"/>
                    </a:lnTo>
                    <a:cubicBezTo>
                      <a:pt x="20" y="116"/>
                      <a:pt x="22" y="116"/>
                      <a:pt x="29" y="117"/>
                    </a:cubicBezTo>
                    <a:cubicBezTo>
                      <a:pt x="33" y="118"/>
                      <a:pt x="36" y="118"/>
                      <a:pt x="40" y="118"/>
                    </a:cubicBezTo>
                    <a:cubicBezTo>
                      <a:pt x="48" y="118"/>
                      <a:pt x="56" y="115"/>
                      <a:pt x="62" y="110"/>
                    </a:cubicBezTo>
                    <a:cubicBezTo>
                      <a:pt x="70" y="101"/>
                      <a:pt x="73" y="89"/>
                      <a:pt x="70" y="78"/>
                    </a:cubicBezTo>
                    <a:cubicBezTo>
                      <a:pt x="69" y="71"/>
                      <a:pt x="69" y="70"/>
                      <a:pt x="71" y="68"/>
                    </a:cubicBezTo>
                    <a:cubicBezTo>
                      <a:pt x="73" y="66"/>
                      <a:pt x="75" y="66"/>
                      <a:pt x="82" y="67"/>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3" name="Freeform 76">
                <a:extLst>
                  <a:ext uri="{FF2B5EF4-FFF2-40B4-BE49-F238E27FC236}">
                    <a16:creationId xmlns:a16="http://schemas.microsoft.com/office/drawing/2014/main" id="{6A931A32-47C1-4E24-A56C-7FA57DAF3736}"/>
                  </a:ext>
                </a:extLst>
              </p:cNvPr>
              <p:cNvSpPr>
                <a:spLocks/>
              </p:cNvSpPr>
              <p:nvPr/>
            </p:nvSpPr>
            <p:spPr bwMode="auto">
              <a:xfrm>
                <a:off x="7723188" y="1743075"/>
                <a:ext cx="820738" cy="792163"/>
              </a:xfrm>
              <a:custGeom>
                <a:avLst/>
                <a:gdLst>
                  <a:gd name="T0" fmla="*/ 65 w 124"/>
                  <a:gd name="T1" fmla="*/ 10 h 120"/>
                  <a:gd name="T2" fmla="*/ 57 w 124"/>
                  <a:gd name="T3" fmla="*/ 42 h 120"/>
                  <a:gd name="T4" fmla="*/ 57 w 124"/>
                  <a:gd name="T5" fmla="*/ 52 h 120"/>
                  <a:gd name="T6" fmla="*/ 46 w 124"/>
                  <a:gd name="T7" fmla="*/ 53 h 120"/>
                  <a:gd name="T8" fmla="*/ 7 w 124"/>
                  <a:gd name="T9" fmla="*/ 92 h 120"/>
                  <a:gd name="T10" fmla="*/ 7 w 124"/>
                  <a:gd name="T11" fmla="*/ 102 h 120"/>
                  <a:gd name="T12" fmla="*/ 24 w 124"/>
                  <a:gd name="T13" fmla="*/ 120 h 120"/>
                  <a:gd name="T14" fmla="*/ 32 w 124"/>
                  <a:gd name="T15" fmla="*/ 88 h 120"/>
                  <a:gd name="T16" fmla="*/ 33 w 124"/>
                  <a:gd name="T17" fmla="*/ 78 h 120"/>
                  <a:gd name="T18" fmla="*/ 43 w 124"/>
                  <a:gd name="T19" fmla="*/ 78 h 120"/>
                  <a:gd name="T20" fmla="*/ 82 w 124"/>
                  <a:gd name="T21" fmla="*/ 38 h 120"/>
                  <a:gd name="T22" fmla="*/ 83 w 124"/>
                  <a:gd name="T23" fmla="*/ 28 h 120"/>
                  <a:gd name="T24" fmla="*/ 93 w 124"/>
                  <a:gd name="T25" fmla="*/ 28 h 120"/>
                  <a:gd name="T26" fmla="*/ 124 w 124"/>
                  <a:gd name="T27" fmla="*/ 20 h 120"/>
                  <a:gd name="T28" fmla="*/ 107 w 124"/>
                  <a:gd name="T29" fmla="*/ 2 h 120"/>
                  <a:gd name="T30" fmla="*/ 96 w 124"/>
                  <a:gd name="T31" fmla="*/ 3 h 120"/>
                  <a:gd name="T32" fmla="*/ 65 w 124"/>
                  <a:gd name="T33" fmla="*/ 1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20">
                    <a:moveTo>
                      <a:pt x="65" y="10"/>
                    </a:moveTo>
                    <a:cubicBezTo>
                      <a:pt x="57" y="19"/>
                      <a:pt x="54" y="31"/>
                      <a:pt x="57" y="42"/>
                    </a:cubicBezTo>
                    <a:cubicBezTo>
                      <a:pt x="58" y="49"/>
                      <a:pt x="58" y="51"/>
                      <a:pt x="57" y="52"/>
                    </a:cubicBezTo>
                    <a:cubicBezTo>
                      <a:pt x="55" y="54"/>
                      <a:pt x="54" y="54"/>
                      <a:pt x="46" y="53"/>
                    </a:cubicBezTo>
                    <a:cubicBezTo>
                      <a:pt x="22" y="45"/>
                      <a:pt x="0" y="68"/>
                      <a:pt x="7" y="92"/>
                    </a:cubicBezTo>
                    <a:cubicBezTo>
                      <a:pt x="8" y="99"/>
                      <a:pt x="8" y="101"/>
                      <a:pt x="7" y="102"/>
                    </a:cubicBezTo>
                    <a:lnTo>
                      <a:pt x="24" y="120"/>
                    </a:lnTo>
                    <a:cubicBezTo>
                      <a:pt x="32" y="111"/>
                      <a:pt x="35" y="99"/>
                      <a:pt x="32" y="88"/>
                    </a:cubicBezTo>
                    <a:cubicBezTo>
                      <a:pt x="31" y="81"/>
                      <a:pt x="31" y="80"/>
                      <a:pt x="33" y="78"/>
                    </a:cubicBezTo>
                    <a:cubicBezTo>
                      <a:pt x="34" y="77"/>
                      <a:pt x="36" y="76"/>
                      <a:pt x="43" y="78"/>
                    </a:cubicBezTo>
                    <a:cubicBezTo>
                      <a:pt x="67" y="85"/>
                      <a:pt x="90" y="62"/>
                      <a:pt x="82" y="38"/>
                    </a:cubicBezTo>
                    <a:cubicBezTo>
                      <a:pt x="81" y="31"/>
                      <a:pt x="81" y="30"/>
                      <a:pt x="83" y="28"/>
                    </a:cubicBezTo>
                    <a:cubicBezTo>
                      <a:pt x="84" y="27"/>
                      <a:pt x="86" y="26"/>
                      <a:pt x="93" y="28"/>
                    </a:cubicBezTo>
                    <a:cubicBezTo>
                      <a:pt x="104" y="31"/>
                      <a:pt x="116" y="28"/>
                      <a:pt x="124" y="20"/>
                    </a:cubicBezTo>
                    <a:lnTo>
                      <a:pt x="107" y="2"/>
                    </a:lnTo>
                    <a:cubicBezTo>
                      <a:pt x="105" y="4"/>
                      <a:pt x="104" y="4"/>
                      <a:pt x="96" y="3"/>
                    </a:cubicBezTo>
                    <a:cubicBezTo>
                      <a:pt x="85" y="0"/>
                      <a:pt x="74" y="3"/>
                      <a:pt x="65" y="10"/>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44" name="Freeform 77">
                <a:extLst>
                  <a:ext uri="{FF2B5EF4-FFF2-40B4-BE49-F238E27FC236}">
                    <a16:creationId xmlns:a16="http://schemas.microsoft.com/office/drawing/2014/main" id="{DE30ABAA-AF45-48CD-8476-4541F0F5A717}"/>
                  </a:ext>
                </a:extLst>
              </p:cNvPr>
              <p:cNvSpPr>
                <a:spLocks/>
              </p:cNvSpPr>
              <p:nvPr/>
            </p:nvSpPr>
            <p:spPr bwMode="auto">
              <a:xfrm>
                <a:off x="3609975" y="4230688"/>
                <a:ext cx="795338" cy="779463"/>
              </a:xfrm>
              <a:custGeom>
                <a:avLst/>
                <a:gdLst>
                  <a:gd name="T0" fmla="*/ 61 w 120"/>
                  <a:gd name="T1" fmla="*/ 109 h 118"/>
                  <a:gd name="T2" fmla="*/ 82 w 120"/>
                  <a:gd name="T3" fmla="*/ 118 h 118"/>
                  <a:gd name="T4" fmla="*/ 92 w 120"/>
                  <a:gd name="T5" fmla="*/ 117 h 118"/>
                  <a:gd name="T6" fmla="*/ 103 w 120"/>
                  <a:gd name="T7" fmla="*/ 118 h 118"/>
                  <a:gd name="T8" fmla="*/ 120 w 120"/>
                  <a:gd name="T9" fmla="*/ 100 h 118"/>
                  <a:gd name="T10" fmla="*/ 89 w 120"/>
                  <a:gd name="T11" fmla="*/ 92 h 118"/>
                  <a:gd name="T12" fmla="*/ 79 w 120"/>
                  <a:gd name="T13" fmla="*/ 92 h 118"/>
                  <a:gd name="T14" fmla="*/ 78 w 120"/>
                  <a:gd name="T15" fmla="*/ 82 h 118"/>
                  <a:gd name="T16" fmla="*/ 70 w 120"/>
                  <a:gd name="T17" fmla="*/ 50 h 118"/>
                  <a:gd name="T18" fmla="*/ 39 w 120"/>
                  <a:gd name="T19" fmla="*/ 42 h 118"/>
                  <a:gd name="T20" fmla="*/ 29 w 120"/>
                  <a:gd name="T21" fmla="*/ 42 h 118"/>
                  <a:gd name="T22" fmla="*/ 28 w 120"/>
                  <a:gd name="T23" fmla="*/ 32 h 118"/>
                  <a:gd name="T24" fmla="*/ 20 w 120"/>
                  <a:gd name="T25" fmla="*/ 0 h 118"/>
                  <a:gd name="T26" fmla="*/ 3 w 120"/>
                  <a:gd name="T27" fmla="*/ 18 h 118"/>
                  <a:gd name="T28" fmla="*/ 3 w 120"/>
                  <a:gd name="T29" fmla="*/ 28 h 118"/>
                  <a:gd name="T30" fmla="*/ 11 w 120"/>
                  <a:gd name="T31" fmla="*/ 59 h 118"/>
                  <a:gd name="T32" fmla="*/ 42 w 120"/>
                  <a:gd name="T33" fmla="*/ 67 h 118"/>
                  <a:gd name="T34" fmla="*/ 53 w 120"/>
                  <a:gd name="T35" fmla="*/ 68 h 118"/>
                  <a:gd name="T36" fmla="*/ 53 w 120"/>
                  <a:gd name="T37" fmla="*/ 78 h 118"/>
                  <a:gd name="T38" fmla="*/ 61 w 120"/>
                  <a:gd name="T39"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8">
                    <a:moveTo>
                      <a:pt x="61" y="109"/>
                    </a:moveTo>
                    <a:cubicBezTo>
                      <a:pt x="67" y="115"/>
                      <a:pt x="74" y="118"/>
                      <a:pt x="82" y="118"/>
                    </a:cubicBezTo>
                    <a:cubicBezTo>
                      <a:pt x="86" y="118"/>
                      <a:pt x="89" y="118"/>
                      <a:pt x="92" y="117"/>
                    </a:cubicBezTo>
                    <a:cubicBezTo>
                      <a:pt x="100" y="116"/>
                      <a:pt x="101" y="116"/>
                      <a:pt x="103" y="118"/>
                    </a:cubicBezTo>
                    <a:lnTo>
                      <a:pt x="120" y="100"/>
                    </a:lnTo>
                    <a:cubicBezTo>
                      <a:pt x="112" y="92"/>
                      <a:pt x="100" y="89"/>
                      <a:pt x="89" y="92"/>
                    </a:cubicBezTo>
                    <a:cubicBezTo>
                      <a:pt x="82" y="94"/>
                      <a:pt x="80" y="93"/>
                      <a:pt x="79" y="92"/>
                    </a:cubicBezTo>
                    <a:cubicBezTo>
                      <a:pt x="77" y="90"/>
                      <a:pt x="77" y="89"/>
                      <a:pt x="78" y="82"/>
                    </a:cubicBezTo>
                    <a:cubicBezTo>
                      <a:pt x="81" y="70"/>
                      <a:pt x="78" y="59"/>
                      <a:pt x="70" y="50"/>
                    </a:cubicBezTo>
                    <a:cubicBezTo>
                      <a:pt x="62" y="42"/>
                      <a:pt x="50" y="39"/>
                      <a:pt x="39" y="42"/>
                    </a:cubicBezTo>
                    <a:cubicBezTo>
                      <a:pt x="31" y="44"/>
                      <a:pt x="30" y="43"/>
                      <a:pt x="29" y="42"/>
                    </a:cubicBezTo>
                    <a:cubicBezTo>
                      <a:pt x="27" y="40"/>
                      <a:pt x="27" y="39"/>
                      <a:pt x="28" y="32"/>
                    </a:cubicBezTo>
                    <a:cubicBezTo>
                      <a:pt x="31" y="20"/>
                      <a:pt x="28" y="9"/>
                      <a:pt x="20" y="0"/>
                    </a:cubicBezTo>
                    <a:lnTo>
                      <a:pt x="3" y="18"/>
                    </a:lnTo>
                    <a:cubicBezTo>
                      <a:pt x="4" y="19"/>
                      <a:pt x="4" y="21"/>
                      <a:pt x="3" y="28"/>
                    </a:cubicBezTo>
                    <a:cubicBezTo>
                      <a:pt x="0" y="39"/>
                      <a:pt x="3" y="51"/>
                      <a:pt x="11" y="59"/>
                    </a:cubicBezTo>
                    <a:cubicBezTo>
                      <a:pt x="19" y="67"/>
                      <a:pt x="31" y="70"/>
                      <a:pt x="42" y="67"/>
                    </a:cubicBezTo>
                    <a:cubicBezTo>
                      <a:pt x="50" y="66"/>
                      <a:pt x="51" y="66"/>
                      <a:pt x="53" y="68"/>
                    </a:cubicBezTo>
                    <a:cubicBezTo>
                      <a:pt x="54" y="69"/>
                      <a:pt x="54" y="71"/>
                      <a:pt x="53" y="78"/>
                    </a:cubicBezTo>
                    <a:cubicBezTo>
                      <a:pt x="50" y="89"/>
                      <a:pt x="53" y="101"/>
                      <a:pt x="61" y="109"/>
                    </a:cubicBezTo>
                    <a:close/>
                  </a:path>
                </a:pathLst>
              </a:custGeom>
              <a:grpFill/>
              <a:ln w="0">
                <a:solidFill>
                  <a:sysClr val="windowText" lastClr="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grpSp>
        <p:grpSp>
          <p:nvGrpSpPr>
            <p:cNvPr id="33" name="Group 32">
              <a:extLst>
                <a:ext uri="{FF2B5EF4-FFF2-40B4-BE49-F238E27FC236}">
                  <a16:creationId xmlns:a16="http://schemas.microsoft.com/office/drawing/2014/main" id="{97D24C83-F429-4408-9BD7-C68D68D49BA1}"/>
                </a:ext>
              </a:extLst>
            </p:cNvPr>
            <p:cNvGrpSpPr/>
            <p:nvPr/>
          </p:nvGrpSpPr>
          <p:grpSpPr>
            <a:xfrm>
              <a:off x="1808596" y="1275498"/>
              <a:ext cx="821240" cy="821240"/>
              <a:chOff x="1808596" y="1275498"/>
              <a:chExt cx="821240" cy="821240"/>
            </a:xfrm>
          </p:grpSpPr>
          <p:sp>
            <p:nvSpPr>
              <p:cNvPr id="34" name="Oval 33">
                <a:extLst>
                  <a:ext uri="{FF2B5EF4-FFF2-40B4-BE49-F238E27FC236}">
                    <a16:creationId xmlns:a16="http://schemas.microsoft.com/office/drawing/2014/main" id="{17030FF6-11A0-481A-85FD-D57A47C14F7D}"/>
                  </a:ext>
                </a:extLst>
              </p:cNvPr>
              <p:cNvSpPr/>
              <p:nvPr/>
            </p:nvSpPr>
            <p:spPr>
              <a:xfrm>
                <a:off x="1808596" y="1275498"/>
                <a:ext cx="821240" cy="82124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CC05529-5C8A-4A93-BFA5-85B2806B0921}"/>
                  </a:ext>
                </a:extLst>
              </p:cNvPr>
              <p:cNvSpPr txBox="1"/>
              <p:nvPr/>
            </p:nvSpPr>
            <p:spPr>
              <a:xfrm>
                <a:off x="1958408" y="1393731"/>
                <a:ext cx="521616"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prstClr val="black"/>
                    </a:solidFill>
                    <a:effectLst/>
                    <a:uLnTx/>
                    <a:uFillTx/>
                    <a:latin typeface="Arial" panose="020B0604020202020204" pitchFamily="34" charset="0"/>
                  </a:rPr>
                  <a:t>S</a:t>
                </a:r>
              </a:p>
            </p:txBody>
          </p:sp>
        </p:grpSp>
      </p:grpSp>
      <p:grpSp>
        <p:nvGrpSpPr>
          <p:cNvPr id="51" name="Group 50">
            <a:extLst>
              <a:ext uri="{FF2B5EF4-FFF2-40B4-BE49-F238E27FC236}">
                <a16:creationId xmlns:a16="http://schemas.microsoft.com/office/drawing/2014/main" id="{B818B48A-06FA-4380-B5F3-0E6520509FE2}"/>
              </a:ext>
            </a:extLst>
          </p:cNvPr>
          <p:cNvGrpSpPr/>
          <p:nvPr/>
        </p:nvGrpSpPr>
        <p:grpSpPr>
          <a:xfrm>
            <a:off x="1537404" y="2525945"/>
            <a:ext cx="6069191" cy="907097"/>
            <a:chOff x="1808596" y="2232664"/>
            <a:chExt cx="6736170" cy="1006783"/>
          </a:xfrm>
        </p:grpSpPr>
        <p:grpSp>
          <p:nvGrpSpPr>
            <p:cNvPr id="52" name="Group 51">
              <a:extLst>
                <a:ext uri="{FF2B5EF4-FFF2-40B4-BE49-F238E27FC236}">
                  <a16:creationId xmlns:a16="http://schemas.microsoft.com/office/drawing/2014/main" id="{F54AA7B2-7E24-4993-BF36-1726F95B319E}"/>
                </a:ext>
              </a:extLst>
            </p:cNvPr>
            <p:cNvGrpSpPr/>
            <p:nvPr/>
          </p:nvGrpSpPr>
          <p:grpSpPr>
            <a:xfrm>
              <a:off x="2065359" y="2232664"/>
              <a:ext cx="6479407" cy="1006783"/>
              <a:chOff x="3152174" y="2681983"/>
              <a:chExt cx="3936636" cy="895564"/>
            </a:xfrm>
          </p:grpSpPr>
          <p:grpSp>
            <p:nvGrpSpPr>
              <p:cNvPr id="58" name="Group 57">
                <a:extLst>
                  <a:ext uri="{FF2B5EF4-FFF2-40B4-BE49-F238E27FC236}">
                    <a16:creationId xmlns:a16="http://schemas.microsoft.com/office/drawing/2014/main" id="{39FAD5C3-140D-4E05-A7C3-FA6D636034F9}"/>
                  </a:ext>
                </a:extLst>
              </p:cNvPr>
              <p:cNvGrpSpPr/>
              <p:nvPr/>
            </p:nvGrpSpPr>
            <p:grpSpPr>
              <a:xfrm>
                <a:off x="4760681" y="2761005"/>
                <a:ext cx="2328129" cy="737523"/>
                <a:chOff x="4760681" y="2761004"/>
                <a:chExt cx="2328129" cy="737523"/>
              </a:xfrm>
            </p:grpSpPr>
            <p:sp>
              <p:nvSpPr>
                <p:cNvPr id="62" name="Rectangle 2">
                  <a:extLst>
                    <a:ext uri="{FF2B5EF4-FFF2-40B4-BE49-F238E27FC236}">
                      <a16:creationId xmlns:a16="http://schemas.microsoft.com/office/drawing/2014/main" id="{06D21007-79D3-47E1-B516-3EAB81D0DEB0}"/>
                    </a:ext>
                  </a:extLst>
                </p:cNvPr>
                <p:cNvSpPr/>
                <p:nvPr/>
              </p:nvSpPr>
              <p:spPr>
                <a:xfrm>
                  <a:off x="4760681" y="2761004"/>
                  <a:ext cx="2328129" cy="737523"/>
                </a:xfrm>
                <a:prstGeom prst="roundRect">
                  <a:avLst/>
                </a:prstGeom>
                <a:solidFill>
                  <a:srgbClr val="137AD8">
                    <a:alpha val="2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3" name="Rectangle 62">
                  <a:extLst>
                    <a:ext uri="{FF2B5EF4-FFF2-40B4-BE49-F238E27FC236}">
                      <a16:creationId xmlns:a16="http://schemas.microsoft.com/office/drawing/2014/main" id="{E363E804-3A16-41A7-A0D5-EA43F7C3ABE5}"/>
                    </a:ext>
                  </a:extLst>
                </p:cNvPr>
                <p:cNvSpPr/>
                <p:nvPr/>
              </p:nvSpPr>
              <p:spPr>
                <a:xfrm>
                  <a:off x="5518204" y="2896474"/>
                  <a:ext cx="1450936" cy="51656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rPr>
                    <a:t>How will you determine if you are successful?</a:t>
                  </a:r>
                </a:p>
              </p:txBody>
            </p:sp>
          </p:grpSp>
          <p:grpSp>
            <p:nvGrpSpPr>
              <p:cNvPr id="59" name="Group 58">
                <a:extLst>
                  <a:ext uri="{FF2B5EF4-FFF2-40B4-BE49-F238E27FC236}">
                    <a16:creationId xmlns:a16="http://schemas.microsoft.com/office/drawing/2014/main" id="{A8B6715D-CA2D-4071-8C84-6AAC6FF53E81}"/>
                  </a:ext>
                </a:extLst>
              </p:cNvPr>
              <p:cNvGrpSpPr/>
              <p:nvPr/>
            </p:nvGrpSpPr>
            <p:grpSpPr>
              <a:xfrm>
                <a:off x="3152174" y="2681983"/>
                <a:ext cx="1629084" cy="895564"/>
                <a:chOff x="3388804" y="1522091"/>
                <a:chExt cx="1766421" cy="1063633"/>
              </a:xfrm>
            </p:grpSpPr>
            <p:sp>
              <p:nvSpPr>
                <p:cNvPr id="60" name="Freeform 45">
                  <a:extLst>
                    <a:ext uri="{FF2B5EF4-FFF2-40B4-BE49-F238E27FC236}">
                      <a16:creationId xmlns:a16="http://schemas.microsoft.com/office/drawing/2014/main" id="{FD295228-4CB6-41D1-9A2E-FC87F090E4B0}"/>
                    </a:ext>
                  </a:extLst>
                </p:cNvPr>
                <p:cNvSpPr/>
                <p:nvPr/>
              </p:nvSpPr>
              <p:spPr>
                <a:xfrm>
                  <a:off x="3388804" y="1522091"/>
                  <a:ext cx="1766421" cy="1063633"/>
                </a:xfrm>
                <a:custGeom>
                  <a:avLst/>
                  <a:gdLst>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345514 w 1718268"/>
                    <a:gd name="connsiteY5" fmla="*/ 561703 h 1123406"/>
                    <a:gd name="connsiteX6" fmla="*/ 0 w 1718268"/>
                    <a:gd name="connsiteY6" fmla="*/ 216189 h 1123406"/>
                    <a:gd name="connsiteX7" fmla="*/ 1164802 w 1718268"/>
                    <a:gd name="connsiteY7" fmla="*/ 216189 h 1123406"/>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169845 w 1718268"/>
                    <a:gd name="connsiteY5" fmla="*/ 551326 h 1123406"/>
                    <a:gd name="connsiteX6" fmla="*/ 0 w 1718268"/>
                    <a:gd name="connsiteY6" fmla="*/ 216189 h 1123406"/>
                    <a:gd name="connsiteX7" fmla="*/ 1164802 w 1718268"/>
                    <a:gd name="connsiteY7" fmla="*/ 216189 h 1123406"/>
                    <a:gd name="connsiteX8" fmla="*/ 1164802 w 1718268"/>
                    <a:gd name="connsiteY8" fmla="*/ 0 h 1123406"/>
                    <a:gd name="connsiteX0" fmla="*/ 1164802 w 1533230"/>
                    <a:gd name="connsiteY0" fmla="*/ 0 h 1123406"/>
                    <a:gd name="connsiteX1" fmla="*/ 1533230 w 1533230"/>
                    <a:gd name="connsiteY1" fmla="*/ 561703 h 1123406"/>
                    <a:gd name="connsiteX2" fmla="*/ 1164802 w 1533230"/>
                    <a:gd name="connsiteY2" fmla="*/ 1123406 h 1123406"/>
                    <a:gd name="connsiteX3" fmla="*/ 1164802 w 1533230"/>
                    <a:gd name="connsiteY3" fmla="*/ 907217 h 1123406"/>
                    <a:gd name="connsiteX4" fmla="*/ 0 w 1533230"/>
                    <a:gd name="connsiteY4" fmla="*/ 907217 h 1123406"/>
                    <a:gd name="connsiteX5" fmla="*/ 169845 w 1533230"/>
                    <a:gd name="connsiteY5" fmla="*/ 551326 h 1123406"/>
                    <a:gd name="connsiteX6" fmla="*/ 0 w 1533230"/>
                    <a:gd name="connsiteY6" fmla="*/ 216189 h 1123406"/>
                    <a:gd name="connsiteX7" fmla="*/ 1164802 w 1533230"/>
                    <a:gd name="connsiteY7" fmla="*/ 216189 h 1123406"/>
                    <a:gd name="connsiteX8" fmla="*/ 1164802 w 1533230"/>
                    <a:gd name="connsiteY8" fmla="*/ 0 h 1123406"/>
                    <a:gd name="connsiteX0" fmla="*/ 1206942 w 1575370"/>
                    <a:gd name="connsiteY0" fmla="*/ 0 h 1123406"/>
                    <a:gd name="connsiteX1" fmla="*/ 1575370 w 1575370"/>
                    <a:gd name="connsiteY1" fmla="*/ 561703 h 1123406"/>
                    <a:gd name="connsiteX2" fmla="*/ 1206942 w 1575370"/>
                    <a:gd name="connsiteY2" fmla="*/ 1123406 h 1123406"/>
                    <a:gd name="connsiteX3" fmla="*/ 1206942 w 1575370"/>
                    <a:gd name="connsiteY3" fmla="*/ 907217 h 1123406"/>
                    <a:gd name="connsiteX4" fmla="*/ 42140 w 1575370"/>
                    <a:gd name="connsiteY4" fmla="*/ 907217 h 1123406"/>
                    <a:gd name="connsiteX5" fmla="*/ 211985 w 1575370"/>
                    <a:gd name="connsiteY5" fmla="*/ 551326 h 1123406"/>
                    <a:gd name="connsiteX6" fmla="*/ 0 w 1575370"/>
                    <a:gd name="connsiteY6" fmla="*/ 216189 h 1123406"/>
                    <a:gd name="connsiteX7" fmla="*/ 1206942 w 1575370"/>
                    <a:gd name="connsiteY7" fmla="*/ 216189 h 1123406"/>
                    <a:gd name="connsiteX8" fmla="*/ 1206942 w 1575370"/>
                    <a:gd name="connsiteY8" fmla="*/ 0 h 1123406"/>
                    <a:gd name="connsiteX0" fmla="*/ 1213425 w 1581853"/>
                    <a:gd name="connsiteY0" fmla="*/ 0 h 1123406"/>
                    <a:gd name="connsiteX1" fmla="*/ 1581853 w 1581853"/>
                    <a:gd name="connsiteY1" fmla="*/ 561703 h 1123406"/>
                    <a:gd name="connsiteX2" fmla="*/ 1213425 w 1581853"/>
                    <a:gd name="connsiteY2" fmla="*/ 1123406 h 1123406"/>
                    <a:gd name="connsiteX3" fmla="*/ 1213425 w 1581853"/>
                    <a:gd name="connsiteY3" fmla="*/ 907217 h 1123406"/>
                    <a:gd name="connsiteX4" fmla="*/ 0 w 1581853"/>
                    <a:gd name="connsiteY4" fmla="*/ 907217 h 1123406"/>
                    <a:gd name="connsiteX5" fmla="*/ 218468 w 1581853"/>
                    <a:gd name="connsiteY5" fmla="*/ 551326 h 1123406"/>
                    <a:gd name="connsiteX6" fmla="*/ 6483 w 1581853"/>
                    <a:gd name="connsiteY6" fmla="*/ 216189 h 1123406"/>
                    <a:gd name="connsiteX7" fmla="*/ 1213425 w 1581853"/>
                    <a:gd name="connsiteY7" fmla="*/ 216189 h 1123406"/>
                    <a:gd name="connsiteX8" fmla="*/ 1213425 w 1581853"/>
                    <a:gd name="connsiteY8" fmla="*/ 0 h 1123406"/>
                    <a:gd name="connsiteX0" fmla="*/ 1246516 w 1614944"/>
                    <a:gd name="connsiteY0" fmla="*/ 0 h 1123406"/>
                    <a:gd name="connsiteX1" fmla="*/ 1614944 w 1614944"/>
                    <a:gd name="connsiteY1" fmla="*/ 561703 h 1123406"/>
                    <a:gd name="connsiteX2" fmla="*/ 1246516 w 1614944"/>
                    <a:gd name="connsiteY2" fmla="*/ 1123406 h 1123406"/>
                    <a:gd name="connsiteX3" fmla="*/ 1246516 w 1614944"/>
                    <a:gd name="connsiteY3" fmla="*/ 907217 h 1123406"/>
                    <a:gd name="connsiteX4" fmla="*/ 0 w 1614944"/>
                    <a:gd name="connsiteY4" fmla="*/ 904229 h 1123406"/>
                    <a:gd name="connsiteX5" fmla="*/ 251559 w 1614944"/>
                    <a:gd name="connsiteY5" fmla="*/ 551326 h 1123406"/>
                    <a:gd name="connsiteX6" fmla="*/ 39574 w 1614944"/>
                    <a:gd name="connsiteY6" fmla="*/ 216189 h 1123406"/>
                    <a:gd name="connsiteX7" fmla="*/ 1246516 w 1614944"/>
                    <a:gd name="connsiteY7" fmla="*/ 216189 h 1123406"/>
                    <a:gd name="connsiteX8" fmla="*/ 1246516 w 1614944"/>
                    <a:gd name="connsiteY8" fmla="*/ 0 h 1123406"/>
                    <a:gd name="connsiteX0" fmla="*/ 1247123 w 1615551"/>
                    <a:gd name="connsiteY0" fmla="*/ 0 h 1123406"/>
                    <a:gd name="connsiteX1" fmla="*/ 1615551 w 1615551"/>
                    <a:gd name="connsiteY1" fmla="*/ 561703 h 1123406"/>
                    <a:gd name="connsiteX2" fmla="*/ 1247123 w 1615551"/>
                    <a:gd name="connsiteY2" fmla="*/ 1123406 h 1123406"/>
                    <a:gd name="connsiteX3" fmla="*/ 1247123 w 1615551"/>
                    <a:gd name="connsiteY3" fmla="*/ 907217 h 1123406"/>
                    <a:gd name="connsiteX4" fmla="*/ 607 w 1615551"/>
                    <a:gd name="connsiteY4" fmla="*/ 904229 h 1123406"/>
                    <a:gd name="connsiteX5" fmla="*/ 252166 w 1615551"/>
                    <a:gd name="connsiteY5" fmla="*/ 551326 h 1123406"/>
                    <a:gd name="connsiteX6" fmla="*/ 0 w 1615551"/>
                    <a:gd name="connsiteY6" fmla="*/ 216189 h 1123406"/>
                    <a:gd name="connsiteX7" fmla="*/ 1247123 w 1615551"/>
                    <a:gd name="connsiteY7" fmla="*/ 216189 h 1123406"/>
                    <a:gd name="connsiteX8" fmla="*/ 1247123 w 1615551"/>
                    <a:gd name="connsiteY8" fmla="*/ 0 h 11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1" h="1123406">
                      <a:moveTo>
                        <a:pt x="1247123" y="0"/>
                      </a:moveTo>
                      <a:lnTo>
                        <a:pt x="1615551" y="561703"/>
                      </a:lnTo>
                      <a:lnTo>
                        <a:pt x="1247123" y="1123406"/>
                      </a:lnTo>
                      <a:lnTo>
                        <a:pt x="1247123" y="907217"/>
                      </a:lnTo>
                      <a:lnTo>
                        <a:pt x="607" y="904229"/>
                      </a:lnTo>
                      <a:lnTo>
                        <a:pt x="252166" y="551326"/>
                      </a:lnTo>
                      <a:lnTo>
                        <a:pt x="0" y="216189"/>
                      </a:lnTo>
                      <a:lnTo>
                        <a:pt x="1247123" y="216189"/>
                      </a:lnTo>
                      <a:lnTo>
                        <a:pt x="1247123" y="0"/>
                      </a:lnTo>
                      <a:close/>
                    </a:path>
                  </a:pathLst>
                </a:custGeom>
                <a:solidFill>
                  <a:srgbClr val="137AD8"/>
                </a:solidFill>
                <a:ln w="12700" cap="flat" cmpd="sng" algn="ctr">
                  <a:noFill/>
                  <a:prstDash val="solid"/>
                  <a:miter lim="800000"/>
                </a:ln>
                <a:effectLst>
                  <a:outerShdw blurRad="25400" dist="25400" algn="l" rotWithShape="0">
                    <a:prstClr val="black">
                      <a:alpha val="35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1" name="Freeform 46">
                  <a:extLst>
                    <a:ext uri="{FF2B5EF4-FFF2-40B4-BE49-F238E27FC236}">
                      <a16:creationId xmlns:a16="http://schemas.microsoft.com/office/drawing/2014/main" id="{A2F2DD8A-3854-4429-B7AF-ABFEB1D670FD}"/>
                    </a:ext>
                  </a:extLst>
                </p:cNvPr>
                <p:cNvSpPr/>
                <p:nvPr/>
              </p:nvSpPr>
              <p:spPr>
                <a:xfrm>
                  <a:off x="3391447" y="1522091"/>
                  <a:ext cx="1761631" cy="534730"/>
                </a:xfrm>
                <a:custGeom>
                  <a:avLst/>
                  <a:gdLst>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400717 w 1992796"/>
                    <a:gd name="connsiteY4" fmla="*/ 624717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196981 w 1992796"/>
                    <a:gd name="connsiteY4" fmla="*/ 617023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196981 w 1992796"/>
                    <a:gd name="connsiteY3" fmla="*/ 617023 h 629101"/>
                    <a:gd name="connsiteX4" fmla="*/ 0 w 1992796"/>
                    <a:gd name="connsiteY4" fmla="*/ 240442 h 629101"/>
                    <a:gd name="connsiteX5" fmla="*/ 1350903 w 1992796"/>
                    <a:gd name="connsiteY5" fmla="*/ 240442 h 629101"/>
                    <a:gd name="connsiteX6" fmla="*/ 1350903 w 1992796"/>
                    <a:gd name="connsiteY6" fmla="*/ 0 h 629101"/>
                    <a:gd name="connsiteX0" fmla="*/ 1350903 w 1992796"/>
                    <a:gd name="connsiteY0" fmla="*/ 0 h 624717"/>
                    <a:gd name="connsiteX1" fmla="*/ 1992796 w 1992796"/>
                    <a:gd name="connsiteY1" fmla="*/ 624717 h 624717"/>
                    <a:gd name="connsiteX2" fmla="*/ 1768258 w 1992796"/>
                    <a:gd name="connsiteY2" fmla="*/ 613713 h 624717"/>
                    <a:gd name="connsiteX3" fmla="*/ 196981 w 1992796"/>
                    <a:gd name="connsiteY3" fmla="*/ 617023 h 624717"/>
                    <a:gd name="connsiteX4" fmla="*/ 0 w 1992796"/>
                    <a:gd name="connsiteY4" fmla="*/ 240442 h 624717"/>
                    <a:gd name="connsiteX5" fmla="*/ 1350903 w 1992796"/>
                    <a:gd name="connsiteY5" fmla="*/ 240442 h 624717"/>
                    <a:gd name="connsiteX6" fmla="*/ 1350903 w 1992796"/>
                    <a:gd name="connsiteY6" fmla="*/ 0 h 624717"/>
                    <a:gd name="connsiteX0" fmla="*/ 1350903 w 1768258"/>
                    <a:gd name="connsiteY0" fmla="*/ 0 h 617023"/>
                    <a:gd name="connsiteX1" fmla="*/ 1768258 w 1768258"/>
                    <a:gd name="connsiteY1" fmla="*/ 613713 h 617023"/>
                    <a:gd name="connsiteX2" fmla="*/ 196981 w 1768258"/>
                    <a:gd name="connsiteY2" fmla="*/ 617023 h 617023"/>
                    <a:gd name="connsiteX3" fmla="*/ 0 w 1768258"/>
                    <a:gd name="connsiteY3" fmla="*/ 240442 h 617023"/>
                    <a:gd name="connsiteX4" fmla="*/ 1350903 w 1768258"/>
                    <a:gd name="connsiteY4" fmla="*/ 240442 h 617023"/>
                    <a:gd name="connsiteX5" fmla="*/ 1350903 w 1768258"/>
                    <a:gd name="connsiteY5" fmla="*/ 0 h 617023"/>
                    <a:gd name="connsiteX0" fmla="*/ 1350903 w 1775389"/>
                    <a:gd name="connsiteY0" fmla="*/ 0 h 628139"/>
                    <a:gd name="connsiteX1" fmla="*/ 1775389 w 1775389"/>
                    <a:gd name="connsiteY1" fmla="*/ 628139 h 628139"/>
                    <a:gd name="connsiteX2" fmla="*/ 196981 w 1775389"/>
                    <a:gd name="connsiteY2" fmla="*/ 617023 h 628139"/>
                    <a:gd name="connsiteX3" fmla="*/ 0 w 1775389"/>
                    <a:gd name="connsiteY3" fmla="*/ 240442 h 628139"/>
                    <a:gd name="connsiteX4" fmla="*/ 1350903 w 1775389"/>
                    <a:gd name="connsiteY4" fmla="*/ 240442 h 628139"/>
                    <a:gd name="connsiteX5" fmla="*/ 1350903 w 1775389"/>
                    <a:gd name="connsiteY5" fmla="*/ 0 h 628139"/>
                    <a:gd name="connsiteX0" fmla="*/ 1394763 w 1819249"/>
                    <a:gd name="connsiteY0" fmla="*/ 0 h 628139"/>
                    <a:gd name="connsiteX1" fmla="*/ 1819249 w 1819249"/>
                    <a:gd name="connsiteY1" fmla="*/ 628139 h 628139"/>
                    <a:gd name="connsiteX2" fmla="*/ 240841 w 1819249"/>
                    <a:gd name="connsiteY2" fmla="*/ 617023 h 628139"/>
                    <a:gd name="connsiteX3" fmla="*/ 0 w 1819249"/>
                    <a:gd name="connsiteY3" fmla="*/ 240441 h 628139"/>
                    <a:gd name="connsiteX4" fmla="*/ 1394763 w 1819249"/>
                    <a:gd name="connsiteY4" fmla="*/ 240442 h 628139"/>
                    <a:gd name="connsiteX5" fmla="*/ 1394763 w 1819249"/>
                    <a:gd name="connsiteY5" fmla="*/ 0 h 628139"/>
                    <a:gd name="connsiteX0" fmla="*/ 1444104 w 1868590"/>
                    <a:gd name="connsiteY0" fmla="*/ 0 h 628139"/>
                    <a:gd name="connsiteX1" fmla="*/ 1868590 w 1868590"/>
                    <a:gd name="connsiteY1" fmla="*/ 628139 h 628139"/>
                    <a:gd name="connsiteX2" fmla="*/ 290182 w 1868590"/>
                    <a:gd name="connsiteY2" fmla="*/ 617023 h 628139"/>
                    <a:gd name="connsiteX3" fmla="*/ 0 w 1868590"/>
                    <a:gd name="connsiteY3" fmla="*/ 240441 h 628139"/>
                    <a:gd name="connsiteX4" fmla="*/ 1444104 w 1868590"/>
                    <a:gd name="connsiteY4" fmla="*/ 240442 h 628139"/>
                    <a:gd name="connsiteX5" fmla="*/ 1444104 w 1868590"/>
                    <a:gd name="connsiteY5" fmla="*/ 0 h 6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590" h="628139">
                      <a:moveTo>
                        <a:pt x="1444104" y="0"/>
                      </a:moveTo>
                      <a:lnTo>
                        <a:pt x="1868590" y="628139"/>
                      </a:lnTo>
                      <a:lnTo>
                        <a:pt x="290182" y="617023"/>
                      </a:lnTo>
                      <a:lnTo>
                        <a:pt x="0" y="240441"/>
                      </a:lnTo>
                      <a:lnTo>
                        <a:pt x="1444104" y="240442"/>
                      </a:lnTo>
                      <a:lnTo>
                        <a:pt x="1444104" y="0"/>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sp>
          <p:nvSpPr>
            <p:cNvPr id="53" name="TextBox 52">
              <a:extLst>
                <a:ext uri="{FF2B5EF4-FFF2-40B4-BE49-F238E27FC236}">
                  <a16:creationId xmlns:a16="http://schemas.microsoft.com/office/drawing/2014/main" id="{575F52C6-1915-4089-BDB5-EF4D3796F906}"/>
                </a:ext>
              </a:extLst>
            </p:cNvPr>
            <p:cNvSpPr txBox="1"/>
            <p:nvPr/>
          </p:nvSpPr>
          <p:spPr>
            <a:xfrm>
              <a:off x="2586975" y="2529524"/>
              <a:ext cx="1614059" cy="4099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rPr>
                <a:t>Measurable</a:t>
              </a:r>
            </a:p>
          </p:txBody>
        </p:sp>
        <p:pic>
          <p:nvPicPr>
            <p:cNvPr id="54" name="Picture 53">
              <a:extLst>
                <a:ext uri="{FF2B5EF4-FFF2-40B4-BE49-F238E27FC236}">
                  <a16:creationId xmlns:a16="http://schemas.microsoft.com/office/drawing/2014/main" id="{CD6E3309-7D4A-4717-9EA7-083E84527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5536" y="2475701"/>
              <a:ext cx="518556" cy="479288"/>
            </a:xfrm>
            <a:prstGeom prst="rect">
              <a:avLst/>
            </a:prstGeom>
          </p:spPr>
        </p:pic>
        <p:grpSp>
          <p:nvGrpSpPr>
            <p:cNvPr id="55" name="Group 54">
              <a:extLst>
                <a:ext uri="{FF2B5EF4-FFF2-40B4-BE49-F238E27FC236}">
                  <a16:creationId xmlns:a16="http://schemas.microsoft.com/office/drawing/2014/main" id="{291BBCF3-C26D-409B-8B1A-56384A928C76}"/>
                </a:ext>
              </a:extLst>
            </p:cNvPr>
            <p:cNvGrpSpPr/>
            <p:nvPr/>
          </p:nvGrpSpPr>
          <p:grpSpPr>
            <a:xfrm>
              <a:off x="1808596" y="2324572"/>
              <a:ext cx="821240" cy="821240"/>
              <a:chOff x="1808596" y="2324572"/>
              <a:chExt cx="821240" cy="821240"/>
            </a:xfrm>
          </p:grpSpPr>
          <p:sp>
            <p:nvSpPr>
              <p:cNvPr id="56" name="Oval 55">
                <a:extLst>
                  <a:ext uri="{FF2B5EF4-FFF2-40B4-BE49-F238E27FC236}">
                    <a16:creationId xmlns:a16="http://schemas.microsoft.com/office/drawing/2014/main" id="{A375C6CC-95E5-4490-992A-BB65DB550694}"/>
                  </a:ext>
                </a:extLst>
              </p:cNvPr>
              <p:cNvSpPr/>
              <p:nvPr/>
            </p:nvSpPr>
            <p:spPr>
              <a:xfrm>
                <a:off x="1808596" y="2324572"/>
                <a:ext cx="821240" cy="82124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B3A0954-A40E-402F-B6B2-6CF1E0DB0A29}"/>
                  </a:ext>
                </a:extLst>
              </p:cNvPr>
              <p:cNvSpPr txBox="1"/>
              <p:nvPr/>
            </p:nvSpPr>
            <p:spPr>
              <a:xfrm>
                <a:off x="1958408" y="2442805"/>
                <a:ext cx="521616"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prstClr val="black"/>
                    </a:solidFill>
                    <a:effectLst/>
                    <a:uLnTx/>
                    <a:uFillTx/>
                    <a:latin typeface="Arial" panose="020B0604020202020204" pitchFamily="34" charset="0"/>
                  </a:rPr>
                  <a:t>M</a:t>
                </a:r>
              </a:p>
            </p:txBody>
          </p:sp>
        </p:grpSp>
      </p:grpSp>
      <p:grpSp>
        <p:nvGrpSpPr>
          <p:cNvPr id="64" name="Group 63">
            <a:extLst>
              <a:ext uri="{FF2B5EF4-FFF2-40B4-BE49-F238E27FC236}">
                <a16:creationId xmlns:a16="http://schemas.microsoft.com/office/drawing/2014/main" id="{45CDFD4B-5C56-44D6-9188-736393DDC236}"/>
              </a:ext>
            </a:extLst>
          </p:cNvPr>
          <p:cNvGrpSpPr/>
          <p:nvPr/>
        </p:nvGrpSpPr>
        <p:grpSpPr>
          <a:xfrm>
            <a:off x="1537404" y="3565953"/>
            <a:ext cx="6069201" cy="907097"/>
            <a:chOff x="1808596" y="3282123"/>
            <a:chExt cx="6736181" cy="1006783"/>
          </a:xfrm>
        </p:grpSpPr>
        <p:grpSp>
          <p:nvGrpSpPr>
            <p:cNvPr id="65" name="Group 64">
              <a:extLst>
                <a:ext uri="{FF2B5EF4-FFF2-40B4-BE49-F238E27FC236}">
                  <a16:creationId xmlns:a16="http://schemas.microsoft.com/office/drawing/2014/main" id="{54D1F3F3-39F1-465F-AA3E-A9145ED8A062}"/>
                </a:ext>
              </a:extLst>
            </p:cNvPr>
            <p:cNvGrpSpPr/>
            <p:nvPr/>
          </p:nvGrpSpPr>
          <p:grpSpPr>
            <a:xfrm>
              <a:off x="2065369" y="3282123"/>
              <a:ext cx="6479408" cy="1006783"/>
              <a:chOff x="3152177" y="3620289"/>
              <a:chExt cx="3936633" cy="895564"/>
            </a:xfrm>
          </p:grpSpPr>
          <p:grpSp>
            <p:nvGrpSpPr>
              <p:cNvPr id="71" name="Group 70">
                <a:extLst>
                  <a:ext uri="{FF2B5EF4-FFF2-40B4-BE49-F238E27FC236}">
                    <a16:creationId xmlns:a16="http://schemas.microsoft.com/office/drawing/2014/main" id="{20F2DE30-2F93-4ABD-9E59-DECF142305ED}"/>
                  </a:ext>
                </a:extLst>
              </p:cNvPr>
              <p:cNvGrpSpPr/>
              <p:nvPr/>
            </p:nvGrpSpPr>
            <p:grpSpPr>
              <a:xfrm>
                <a:off x="4760681" y="3699311"/>
                <a:ext cx="2328129" cy="737523"/>
                <a:chOff x="4760681" y="3699310"/>
                <a:chExt cx="2328129" cy="737523"/>
              </a:xfrm>
            </p:grpSpPr>
            <p:sp>
              <p:nvSpPr>
                <p:cNvPr id="75" name="Rectangle 2">
                  <a:extLst>
                    <a:ext uri="{FF2B5EF4-FFF2-40B4-BE49-F238E27FC236}">
                      <a16:creationId xmlns:a16="http://schemas.microsoft.com/office/drawing/2014/main" id="{87699263-46C5-4947-A4DD-10E567D7C3B1}"/>
                    </a:ext>
                  </a:extLst>
                </p:cNvPr>
                <p:cNvSpPr/>
                <p:nvPr/>
              </p:nvSpPr>
              <p:spPr>
                <a:xfrm>
                  <a:off x="4760681" y="3699310"/>
                  <a:ext cx="2328129" cy="737523"/>
                </a:xfrm>
                <a:prstGeom prst="roundRect">
                  <a:avLst/>
                </a:prstGeom>
                <a:solidFill>
                  <a:srgbClr val="D1EDD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6" name="Rectangle 75">
                  <a:extLst>
                    <a:ext uri="{FF2B5EF4-FFF2-40B4-BE49-F238E27FC236}">
                      <a16:creationId xmlns:a16="http://schemas.microsoft.com/office/drawing/2014/main" id="{27481E66-6AAA-4B39-9A0B-E84D6A1D12E8}"/>
                    </a:ext>
                  </a:extLst>
                </p:cNvPr>
                <p:cNvSpPr/>
                <p:nvPr/>
              </p:nvSpPr>
              <p:spPr>
                <a:xfrm>
                  <a:off x="5518198" y="3807984"/>
                  <a:ext cx="1251276" cy="51656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rPr>
                    <a:t>Challenging but achievable</a:t>
                  </a:r>
                </a:p>
              </p:txBody>
            </p:sp>
          </p:grpSp>
          <p:grpSp>
            <p:nvGrpSpPr>
              <p:cNvPr id="72" name="Group 71">
                <a:extLst>
                  <a:ext uri="{FF2B5EF4-FFF2-40B4-BE49-F238E27FC236}">
                    <a16:creationId xmlns:a16="http://schemas.microsoft.com/office/drawing/2014/main" id="{9201B032-DDC2-4237-9D8A-BE4D598F0F3B}"/>
                  </a:ext>
                </a:extLst>
              </p:cNvPr>
              <p:cNvGrpSpPr/>
              <p:nvPr/>
            </p:nvGrpSpPr>
            <p:grpSpPr>
              <a:xfrm>
                <a:off x="3152177" y="3620289"/>
                <a:ext cx="1629082" cy="895564"/>
                <a:chOff x="3388810" y="1522091"/>
                <a:chExt cx="1766421" cy="1063633"/>
              </a:xfrm>
            </p:grpSpPr>
            <p:sp>
              <p:nvSpPr>
                <p:cNvPr id="73" name="Freeform 37">
                  <a:extLst>
                    <a:ext uri="{FF2B5EF4-FFF2-40B4-BE49-F238E27FC236}">
                      <a16:creationId xmlns:a16="http://schemas.microsoft.com/office/drawing/2014/main" id="{A0B68FE5-D1F4-4B5B-94C6-F7C988259928}"/>
                    </a:ext>
                  </a:extLst>
                </p:cNvPr>
                <p:cNvSpPr/>
                <p:nvPr/>
              </p:nvSpPr>
              <p:spPr>
                <a:xfrm>
                  <a:off x="3388810" y="1522091"/>
                  <a:ext cx="1766421" cy="1063633"/>
                </a:xfrm>
                <a:custGeom>
                  <a:avLst/>
                  <a:gdLst>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345514 w 1718268"/>
                    <a:gd name="connsiteY5" fmla="*/ 561703 h 1123406"/>
                    <a:gd name="connsiteX6" fmla="*/ 0 w 1718268"/>
                    <a:gd name="connsiteY6" fmla="*/ 216189 h 1123406"/>
                    <a:gd name="connsiteX7" fmla="*/ 1164802 w 1718268"/>
                    <a:gd name="connsiteY7" fmla="*/ 216189 h 1123406"/>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169845 w 1718268"/>
                    <a:gd name="connsiteY5" fmla="*/ 551326 h 1123406"/>
                    <a:gd name="connsiteX6" fmla="*/ 0 w 1718268"/>
                    <a:gd name="connsiteY6" fmla="*/ 216189 h 1123406"/>
                    <a:gd name="connsiteX7" fmla="*/ 1164802 w 1718268"/>
                    <a:gd name="connsiteY7" fmla="*/ 216189 h 1123406"/>
                    <a:gd name="connsiteX8" fmla="*/ 1164802 w 1718268"/>
                    <a:gd name="connsiteY8" fmla="*/ 0 h 1123406"/>
                    <a:gd name="connsiteX0" fmla="*/ 1164802 w 1533230"/>
                    <a:gd name="connsiteY0" fmla="*/ 0 h 1123406"/>
                    <a:gd name="connsiteX1" fmla="*/ 1533230 w 1533230"/>
                    <a:gd name="connsiteY1" fmla="*/ 561703 h 1123406"/>
                    <a:gd name="connsiteX2" fmla="*/ 1164802 w 1533230"/>
                    <a:gd name="connsiteY2" fmla="*/ 1123406 h 1123406"/>
                    <a:gd name="connsiteX3" fmla="*/ 1164802 w 1533230"/>
                    <a:gd name="connsiteY3" fmla="*/ 907217 h 1123406"/>
                    <a:gd name="connsiteX4" fmla="*/ 0 w 1533230"/>
                    <a:gd name="connsiteY4" fmla="*/ 907217 h 1123406"/>
                    <a:gd name="connsiteX5" fmla="*/ 169845 w 1533230"/>
                    <a:gd name="connsiteY5" fmla="*/ 551326 h 1123406"/>
                    <a:gd name="connsiteX6" fmla="*/ 0 w 1533230"/>
                    <a:gd name="connsiteY6" fmla="*/ 216189 h 1123406"/>
                    <a:gd name="connsiteX7" fmla="*/ 1164802 w 1533230"/>
                    <a:gd name="connsiteY7" fmla="*/ 216189 h 1123406"/>
                    <a:gd name="connsiteX8" fmla="*/ 1164802 w 1533230"/>
                    <a:gd name="connsiteY8" fmla="*/ 0 h 1123406"/>
                    <a:gd name="connsiteX0" fmla="*/ 1206942 w 1575370"/>
                    <a:gd name="connsiteY0" fmla="*/ 0 h 1123406"/>
                    <a:gd name="connsiteX1" fmla="*/ 1575370 w 1575370"/>
                    <a:gd name="connsiteY1" fmla="*/ 561703 h 1123406"/>
                    <a:gd name="connsiteX2" fmla="*/ 1206942 w 1575370"/>
                    <a:gd name="connsiteY2" fmla="*/ 1123406 h 1123406"/>
                    <a:gd name="connsiteX3" fmla="*/ 1206942 w 1575370"/>
                    <a:gd name="connsiteY3" fmla="*/ 907217 h 1123406"/>
                    <a:gd name="connsiteX4" fmla="*/ 42140 w 1575370"/>
                    <a:gd name="connsiteY4" fmla="*/ 907217 h 1123406"/>
                    <a:gd name="connsiteX5" fmla="*/ 211985 w 1575370"/>
                    <a:gd name="connsiteY5" fmla="*/ 551326 h 1123406"/>
                    <a:gd name="connsiteX6" fmla="*/ 0 w 1575370"/>
                    <a:gd name="connsiteY6" fmla="*/ 216189 h 1123406"/>
                    <a:gd name="connsiteX7" fmla="*/ 1206942 w 1575370"/>
                    <a:gd name="connsiteY7" fmla="*/ 216189 h 1123406"/>
                    <a:gd name="connsiteX8" fmla="*/ 1206942 w 1575370"/>
                    <a:gd name="connsiteY8" fmla="*/ 0 h 1123406"/>
                    <a:gd name="connsiteX0" fmla="*/ 1213425 w 1581853"/>
                    <a:gd name="connsiteY0" fmla="*/ 0 h 1123406"/>
                    <a:gd name="connsiteX1" fmla="*/ 1581853 w 1581853"/>
                    <a:gd name="connsiteY1" fmla="*/ 561703 h 1123406"/>
                    <a:gd name="connsiteX2" fmla="*/ 1213425 w 1581853"/>
                    <a:gd name="connsiteY2" fmla="*/ 1123406 h 1123406"/>
                    <a:gd name="connsiteX3" fmla="*/ 1213425 w 1581853"/>
                    <a:gd name="connsiteY3" fmla="*/ 907217 h 1123406"/>
                    <a:gd name="connsiteX4" fmla="*/ 0 w 1581853"/>
                    <a:gd name="connsiteY4" fmla="*/ 907217 h 1123406"/>
                    <a:gd name="connsiteX5" fmla="*/ 218468 w 1581853"/>
                    <a:gd name="connsiteY5" fmla="*/ 551326 h 1123406"/>
                    <a:gd name="connsiteX6" fmla="*/ 6483 w 1581853"/>
                    <a:gd name="connsiteY6" fmla="*/ 216189 h 1123406"/>
                    <a:gd name="connsiteX7" fmla="*/ 1213425 w 1581853"/>
                    <a:gd name="connsiteY7" fmla="*/ 216189 h 1123406"/>
                    <a:gd name="connsiteX8" fmla="*/ 1213425 w 1581853"/>
                    <a:gd name="connsiteY8" fmla="*/ 0 h 1123406"/>
                    <a:gd name="connsiteX0" fmla="*/ 1246516 w 1614944"/>
                    <a:gd name="connsiteY0" fmla="*/ 0 h 1123406"/>
                    <a:gd name="connsiteX1" fmla="*/ 1614944 w 1614944"/>
                    <a:gd name="connsiteY1" fmla="*/ 561703 h 1123406"/>
                    <a:gd name="connsiteX2" fmla="*/ 1246516 w 1614944"/>
                    <a:gd name="connsiteY2" fmla="*/ 1123406 h 1123406"/>
                    <a:gd name="connsiteX3" fmla="*/ 1246516 w 1614944"/>
                    <a:gd name="connsiteY3" fmla="*/ 907217 h 1123406"/>
                    <a:gd name="connsiteX4" fmla="*/ 0 w 1614944"/>
                    <a:gd name="connsiteY4" fmla="*/ 904229 h 1123406"/>
                    <a:gd name="connsiteX5" fmla="*/ 251559 w 1614944"/>
                    <a:gd name="connsiteY5" fmla="*/ 551326 h 1123406"/>
                    <a:gd name="connsiteX6" fmla="*/ 39574 w 1614944"/>
                    <a:gd name="connsiteY6" fmla="*/ 216189 h 1123406"/>
                    <a:gd name="connsiteX7" fmla="*/ 1246516 w 1614944"/>
                    <a:gd name="connsiteY7" fmla="*/ 216189 h 1123406"/>
                    <a:gd name="connsiteX8" fmla="*/ 1246516 w 1614944"/>
                    <a:gd name="connsiteY8" fmla="*/ 0 h 1123406"/>
                    <a:gd name="connsiteX0" fmla="*/ 1247123 w 1615551"/>
                    <a:gd name="connsiteY0" fmla="*/ 0 h 1123406"/>
                    <a:gd name="connsiteX1" fmla="*/ 1615551 w 1615551"/>
                    <a:gd name="connsiteY1" fmla="*/ 561703 h 1123406"/>
                    <a:gd name="connsiteX2" fmla="*/ 1247123 w 1615551"/>
                    <a:gd name="connsiteY2" fmla="*/ 1123406 h 1123406"/>
                    <a:gd name="connsiteX3" fmla="*/ 1247123 w 1615551"/>
                    <a:gd name="connsiteY3" fmla="*/ 907217 h 1123406"/>
                    <a:gd name="connsiteX4" fmla="*/ 607 w 1615551"/>
                    <a:gd name="connsiteY4" fmla="*/ 904229 h 1123406"/>
                    <a:gd name="connsiteX5" fmla="*/ 252166 w 1615551"/>
                    <a:gd name="connsiteY5" fmla="*/ 551326 h 1123406"/>
                    <a:gd name="connsiteX6" fmla="*/ 0 w 1615551"/>
                    <a:gd name="connsiteY6" fmla="*/ 216189 h 1123406"/>
                    <a:gd name="connsiteX7" fmla="*/ 1247123 w 1615551"/>
                    <a:gd name="connsiteY7" fmla="*/ 216189 h 1123406"/>
                    <a:gd name="connsiteX8" fmla="*/ 1247123 w 1615551"/>
                    <a:gd name="connsiteY8" fmla="*/ 0 h 11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1" h="1123406">
                      <a:moveTo>
                        <a:pt x="1247123" y="0"/>
                      </a:moveTo>
                      <a:lnTo>
                        <a:pt x="1615551" y="561703"/>
                      </a:lnTo>
                      <a:lnTo>
                        <a:pt x="1247123" y="1123406"/>
                      </a:lnTo>
                      <a:lnTo>
                        <a:pt x="1247123" y="907217"/>
                      </a:lnTo>
                      <a:lnTo>
                        <a:pt x="607" y="904229"/>
                      </a:lnTo>
                      <a:lnTo>
                        <a:pt x="252166" y="551326"/>
                      </a:lnTo>
                      <a:lnTo>
                        <a:pt x="0" y="216189"/>
                      </a:lnTo>
                      <a:lnTo>
                        <a:pt x="1247123" y="216189"/>
                      </a:lnTo>
                      <a:lnTo>
                        <a:pt x="1247123" y="0"/>
                      </a:lnTo>
                      <a:close/>
                    </a:path>
                  </a:pathLst>
                </a:custGeom>
                <a:solidFill>
                  <a:srgbClr val="4EBA6F"/>
                </a:solidFill>
                <a:ln w="12700" cap="flat" cmpd="sng" algn="ctr">
                  <a:noFill/>
                  <a:prstDash val="solid"/>
                  <a:miter lim="800000"/>
                </a:ln>
                <a:effectLst>
                  <a:outerShdw blurRad="25400" dist="25400" algn="l" rotWithShape="0">
                    <a:prstClr val="black">
                      <a:alpha val="35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4" name="Freeform 38">
                  <a:extLst>
                    <a:ext uri="{FF2B5EF4-FFF2-40B4-BE49-F238E27FC236}">
                      <a16:creationId xmlns:a16="http://schemas.microsoft.com/office/drawing/2014/main" id="{6026D445-D194-4EC2-BB83-8BBF2609865D}"/>
                    </a:ext>
                  </a:extLst>
                </p:cNvPr>
                <p:cNvSpPr/>
                <p:nvPr/>
              </p:nvSpPr>
              <p:spPr>
                <a:xfrm>
                  <a:off x="3391450" y="1522091"/>
                  <a:ext cx="1761632" cy="534730"/>
                </a:xfrm>
                <a:custGeom>
                  <a:avLst/>
                  <a:gdLst>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400717 w 1992796"/>
                    <a:gd name="connsiteY4" fmla="*/ 624717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196981 w 1992796"/>
                    <a:gd name="connsiteY4" fmla="*/ 617023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196981 w 1992796"/>
                    <a:gd name="connsiteY3" fmla="*/ 617023 h 629101"/>
                    <a:gd name="connsiteX4" fmla="*/ 0 w 1992796"/>
                    <a:gd name="connsiteY4" fmla="*/ 240442 h 629101"/>
                    <a:gd name="connsiteX5" fmla="*/ 1350903 w 1992796"/>
                    <a:gd name="connsiteY5" fmla="*/ 240442 h 629101"/>
                    <a:gd name="connsiteX6" fmla="*/ 1350903 w 1992796"/>
                    <a:gd name="connsiteY6" fmla="*/ 0 h 629101"/>
                    <a:gd name="connsiteX0" fmla="*/ 1350903 w 1992796"/>
                    <a:gd name="connsiteY0" fmla="*/ 0 h 624717"/>
                    <a:gd name="connsiteX1" fmla="*/ 1992796 w 1992796"/>
                    <a:gd name="connsiteY1" fmla="*/ 624717 h 624717"/>
                    <a:gd name="connsiteX2" fmla="*/ 1768258 w 1992796"/>
                    <a:gd name="connsiteY2" fmla="*/ 613713 h 624717"/>
                    <a:gd name="connsiteX3" fmla="*/ 196981 w 1992796"/>
                    <a:gd name="connsiteY3" fmla="*/ 617023 h 624717"/>
                    <a:gd name="connsiteX4" fmla="*/ 0 w 1992796"/>
                    <a:gd name="connsiteY4" fmla="*/ 240442 h 624717"/>
                    <a:gd name="connsiteX5" fmla="*/ 1350903 w 1992796"/>
                    <a:gd name="connsiteY5" fmla="*/ 240442 h 624717"/>
                    <a:gd name="connsiteX6" fmla="*/ 1350903 w 1992796"/>
                    <a:gd name="connsiteY6" fmla="*/ 0 h 624717"/>
                    <a:gd name="connsiteX0" fmla="*/ 1350903 w 1768258"/>
                    <a:gd name="connsiteY0" fmla="*/ 0 h 617023"/>
                    <a:gd name="connsiteX1" fmla="*/ 1768258 w 1768258"/>
                    <a:gd name="connsiteY1" fmla="*/ 613713 h 617023"/>
                    <a:gd name="connsiteX2" fmla="*/ 196981 w 1768258"/>
                    <a:gd name="connsiteY2" fmla="*/ 617023 h 617023"/>
                    <a:gd name="connsiteX3" fmla="*/ 0 w 1768258"/>
                    <a:gd name="connsiteY3" fmla="*/ 240442 h 617023"/>
                    <a:gd name="connsiteX4" fmla="*/ 1350903 w 1768258"/>
                    <a:gd name="connsiteY4" fmla="*/ 240442 h 617023"/>
                    <a:gd name="connsiteX5" fmla="*/ 1350903 w 1768258"/>
                    <a:gd name="connsiteY5" fmla="*/ 0 h 617023"/>
                    <a:gd name="connsiteX0" fmla="*/ 1350903 w 1775389"/>
                    <a:gd name="connsiteY0" fmla="*/ 0 h 628139"/>
                    <a:gd name="connsiteX1" fmla="*/ 1775389 w 1775389"/>
                    <a:gd name="connsiteY1" fmla="*/ 628139 h 628139"/>
                    <a:gd name="connsiteX2" fmla="*/ 196981 w 1775389"/>
                    <a:gd name="connsiteY2" fmla="*/ 617023 h 628139"/>
                    <a:gd name="connsiteX3" fmla="*/ 0 w 1775389"/>
                    <a:gd name="connsiteY3" fmla="*/ 240442 h 628139"/>
                    <a:gd name="connsiteX4" fmla="*/ 1350903 w 1775389"/>
                    <a:gd name="connsiteY4" fmla="*/ 240442 h 628139"/>
                    <a:gd name="connsiteX5" fmla="*/ 1350903 w 1775389"/>
                    <a:gd name="connsiteY5" fmla="*/ 0 h 628139"/>
                    <a:gd name="connsiteX0" fmla="*/ 1394763 w 1819249"/>
                    <a:gd name="connsiteY0" fmla="*/ 0 h 628139"/>
                    <a:gd name="connsiteX1" fmla="*/ 1819249 w 1819249"/>
                    <a:gd name="connsiteY1" fmla="*/ 628139 h 628139"/>
                    <a:gd name="connsiteX2" fmla="*/ 240841 w 1819249"/>
                    <a:gd name="connsiteY2" fmla="*/ 617023 h 628139"/>
                    <a:gd name="connsiteX3" fmla="*/ 0 w 1819249"/>
                    <a:gd name="connsiteY3" fmla="*/ 240441 h 628139"/>
                    <a:gd name="connsiteX4" fmla="*/ 1394763 w 1819249"/>
                    <a:gd name="connsiteY4" fmla="*/ 240442 h 628139"/>
                    <a:gd name="connsiteX5" fmla="*/ 1394763 w 1819249"/>
                    <a:gd name="connsiteY5" fmla="*/ 0 h 628139"/>
                    <a:gd name="connsiteX0" fmla="*/ 1444104 w 1868590"/>
                    <a:gd name="connsiteY0" fmla="*/ 0 h 628139"/>
                    <a:gd name="connsiteX1" fmla="*/ 1868590 w 1868590"/>
                    <a:gd name="connsiteY1" fmla="*/ 628139 h 628139"/>
                    <a:gd name="connsiteX2" fmla="*/ 290182 w 1868590"/>
                    <a:gd name="connsiteY2" fmla="*/ 617023 h 628139"/>
                    <a:gd name="connsiteX3" fmla="*/ 0 w 1868590"/>
                    <a:gd name="connsiteY3" fmla="*/ 240441 h 628139"/>
                    <a:gd name="connsiteX4" fmla="*/ 1444104 w 1868590"/>
                    <a:gd name="connsiteY4" fmla="*/ 240442 h 628139"/>
                    <a:gd name="connsiteX5" fmla="*/ 1444104 w 1868590"/>
                    <a:gd name="connsiteY5" fmla="*/ 0 h 6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590" h="628139">
                      <a:moveTo>
                        <a:pt x="1444104" y="0"/>
                      </a:moveTo>
                      <a:lnTo>
                        <a:pt x="1868590" y="628139"/>
                      </a:lnTo>
                      <a:lnTo>
                        <a:pt x="290182" y="617023"/>
                      </a:lnTo>
                      <a:lnTo>
                        <a:pt x="0" y="240441"/>
                      </a:lnTo>
                      <a:lnTo>
                        <a:pt x="1444104" y="240442"/>
                      </a:lnTo>
                      <a:lnTo>
                        <a:pt x="1444104" y="0"/>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sp>
          <p:nvSpPr>
            <p:cNvPr id="66" name="TextBox 65">
              <a:extLst>
                <a:ext uri="{FF2B5EF4-FFF2-40B4-BE49-F238E27FC236}">
                  <a16:creationId xmlns:a16="http://schemas.microsoft.com/office/drawing/2014/main" id="{317F1277-E055-4D04-B4C4-4442CEE44988}"/>
                </a:ext>
              </a:extLst>
            </p:cNvPr>
            <p:cNvSpPr txBox="1"/>
            <p:nvPr/>
          </p:nvSpPr>
          <p:spPr>
            <a:xfrm>
              <a:off x="2586975" y="3585352"/>
              <a:ext cx="1628293" cy="4099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rPr>
                <a:t>Achievable </a:t>
              </a:r>
            </a:p>
          </p:txBody>
        </p:sp>
        <p:sp>
          <p:nvSpPr>
            <p:cNvPr id="67" name="Freeform 89">
              <a:extLst>
                <a:ext uri="{FF2B5EF4-FFF2-40B4-BE49-F238E27FC236}">
                  <a16:creationId xmlns:a16="http://schemas.microsoft.com/office/drawing/2014/main" id="{7AFEE012-AF71-47CF-BBCA-BCAF08106999}"/>
                </a:ext>
              </a:extLst>
            </p:cNvPr>
            <p:cNvSpPr>
              <a:spLocks noEditPoints="1"/>
            </p:cNvSpPr>
            <p:nvPr/>
          </p:nvSpPr>
          <p:spPr bwMode="auto">
            <a:xfrm flipH="1">
              <a:off x="5118763" y="3542459"/>
              <a:ext cx="392102" cy="391198"/>
            </a:xfrm>
            <a:custGeom>
              <a:avLst/>
              <a:gdLst>
                <a:gd name="T0" fmla="*/ 0 w 1125"/>
                <a:gd name="T1" fmla="*/ 0 h 1125"/>
                <a:gd name="T2" fmla="*/ 0 w 1125"/>
                <a:gd name="T3" fmla="*/ 1125 h 1125"/>
                <a:gd name="T4" fmla="*/ 1125 w 1125"/>
                <a:gd name="T5" fmla="*/ 1125 h 1125"/>
                <a:gd name="T6" fmla="*/ 1125 w 1125"/>
                <a:gd name="T7" fmla="*/ 0 h 1125"/>
                <a:gd name="T8" fmla="*/ 0 w 1125"/>
                <a:gd name="T9" fmla="*/ 0 h 1125"/>
                <a:gd name="T10" fmla="*/ 1050 w 1125"/>
                <a:gd name="T11" fmla="*/ 1050 h 1125"/>
                <a:gd name="T12" fmla="*/ 75 w 1125"/>
                <a:gd name="T13" fmla="*/ 1050 h 1125"/>
                <a:gd name="T14" fmla="*/ 75 w 1125"/>
                <a:gd name="T15" fmla="*/ 75 h 1125"/>
                <a:gd name="T16" fmla="*/ 1050 w 1125"/>
                <a:gd name="T17" fmla="*/ 75 h 1125"/>
                <a:gd name="T18" fmla="*/ 1050 w 1125"/>
                <a:gd name="T19" fmla="*/ 1050 h 1125"/>
                <a:gd name="T20" fmla="*/ 562 w 1125"/>
                <a:gd name="T21" fmla="*/ 720 h 1125"/>
                <a:gd name="T22" fmla="*/ 429 w 1125"/>
                <a:gd name="T23" fmla="*/ 631 h 1125"/>
                <a:gd name="T24" fmla="*/ 470 w 1125"/>
                <a:gd name="T25" fmla="*/ 568 h 1125"/>
                <a:gd name="T26" fmla="*/ 525 w 1125"/>
                <a:gd name="T27" fmla="*/ 604 h 1125"/>
                <a:gd name="T28" fmla="*/ 525 w 1125"/>
                <a:gd name="T29" fmla="*/ 337 h 1125"/>
                <a:gd name="T30" fmla="*/ 600 w 1125"/>
                <a:gd name="T31" fmla="*/ 337 h 1125"/>
                <a:gd name="T32" fmla="*/ 600 w 1125"/>
                <a:gd name="T33" fmla="*/ 604 h 1125"/>
                <a:gd name="T34" fmla="*/ 654 w 1125"/>
                <a:gd name="T35" fmla="*/ 568 h 1125"/>
                <a:gd name="T36" fmla="*/ 695 w 1125"/>
                <a:gd name="T37" fmla="*/ 631 h 1125"/>
                <a:gd name="T38" fmla="*/ 562 w 1125"/>
                <a:gd name="T39" fmla="*/ 720 h 1125"/>
                <a:gd name="T40" fmla="*/ 900 w 1125"/>
                <a:gd name="T41" fmla="*/ 900 h 1125"/>
                <a:gd name="T42" fmla="*/ 225 w 1125"/>
                <a:gd name="T43" fmla="*/ 900 h 1125"/>
                <a:gd name="T44" fmla="*/ 225 w 1125"/>
                <a:gd name="T45" fmla="*/ 825 h 1125"/>
                <a:gd name="T46" fmla="*/ 900 w 1125"/>
                <a:gd name="T47" fmla="*/ 825 h 1125"/>
                <a:gd name="T48" fmla="*/ 900 w 1125"/>
                <a:gd name="T49" fmla="*/ 90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5" h="1125">
                  <a:moveTo>
                    <a:pt x="0" y="0"/>
                  </a:moveTo>
                  <a:lnTo>
                    <a:pt x="0" y="1125"/>
                  </a:lnTo>
                  <a:lnTo>
                    <a:pt x="1125" y="1125"/>
                  </a:lnTo>
                  <a:lnTo>
                    <a:pt x="1125" y="0"/>
                  </a:lnTo>
                  <a:lnTo>
                    <a:pt x="0" y="0"/>
                  </a:lnTo>
                  <a:close/>
                  <a:moveTo>
                    <a:pt x="1050" y="1050"/>
                  </a:moveTo>
                  <a:lnTo>
                    <a:pt x="75" y="1050"/>
                  </a:lnTo>
                  <a:lnTo>
                    <a:pt x="75" y="75"/>
                  </a:lnTo>
                  <a:lnTo>
                    <a:pt x="1050" y="75"/>
                  </a:lnTo>
                  <a:lnTo>
                    <a:pt x="1050" y="1050"/>
                  </a:lnTo>
                  <a:close/>
                  <a:moveTo>
                    <a:pt x="562" y="720"/>
                  </a:moveTo>
                  <a:lnTo>
                    <a:pt x="429" y="631"/>
                  </a:lnTo>
                  <a:lnTo>
                    <a:pt x="470" y="568"/>
                  </a:lnTo>
                  <a:lnTo>
                    <a:pt x="525" y="604"/>
                  </a:lnTo>
                  <a:lnTo>
                    <a:pt x="525" y="337"/>
                  </a:lnTo>
                  <a:lnTo>
                    <a:pt x="600" y="337"/>
                  </a:lnTo>
                  <a:lnTo>
                    <a:pt x="600" y="604"/>
                  </a:lnTo>
                  <a:lnTo>
                    <a:pt x="654" y="568"/>
                  </a:lnTo>
                  <a:lnTo>
                    <a:pt x="695" y="631"/>
                  </a:lnTo>
                  <a:lnTo>
                    <a:pt x="562" y="720"/>
                  </a:lnTo>
                  <a:close/>
                  <a:moveTo>
                    <a:pt x="900" y="900"/>
                  </a:moveTo>
                  <a:lnTo>
                    <a:pt x="225" y="900"/>
                  </a:lnTo>
                  <a:lnTo>
                    <a:pt x="225" y="825"/>
                  </a:lnTo>
                  <a:lnTo>
                    <a:pt x="900" y="825"/>
                  </a:lnTo>
                  <a:lnTo>
                    <a:pt x="900" y="90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grpSp>
          <p:nvGrpSpPr>
            <p:cNvPr id="68" name="Group 67">
              <a:extLst>
                <a:ext uri="{FF2B5EF4-FFF2-40B4-BE49-F238E27FC236}">
                  <a16:creationId xmlns:a16="http://schemas.microsoft.com/office/drawing/2014/main" id="{2D6A1E53-9B6D-445A-B388-937C1590B27E}"/>
                </a:ext>
              </a:extLst>
            </p:cNvPr>
            <p:cNvGrpSpPr/>
            <p:nvPr/>
          </p:nvGrpSpPr>
          <p:grpSpPr>
            <a:xfrm>
              <a:off x="1808596" y="3373646"/>
              <a:ext cx="821240" cy="821240"/>
              <a:chOff x="1808596" y="3373646"/>
              <a:chExt cx="821240" cy="821240"/>
            </a:xfrm>
          </p:grpSpPr>
          <p:sp>
            <p:nvSpPr>
              <p:cNvPr id="69" name="Oval 68">
                <a:extLst>
                  <a:ext uri="{FF2B5EF4-FFF2-40B4-BE49-F238E27FC236}">
                    <a16:creationId xmlns:a16="http://schemas.microsoft.com/office/drawing/2014/main" id="{DD77ED27-B4DC-47A1-8BA8-6ED788C9DAD5}"/>
                  </a:ext>
                </a:extLst>
              </p:cNvPr>
              <p:cNvSpPr/>
              <p:nvPr/>
            </p:nvSpPr>
            <p:spPr>
              <a:xfrm>
                <a:off x="1808596" y="3373646"/>
                <a:ext cx="821240" cy="82124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0AB71408-DBB2-4A2D-BB95-C15B6E7E9F34}"/>
                  </a:ext>
                </a:extLst>
              </p:cNvPr>
              <p:cNvSpPr txBox="1"/>
              <p:nvPr/>
            </p:nvSpPr>
            <p:spPr>
              <a:xfrm>
                <a:off x="1958408" y="3491879"/>
                <a:ext cx="521616"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prstClr val="black"/>
                    </a:solidFill>
                    <a:effectLst/>
                    <a:uLnTx/>
                    <a:uFillTx/>
                    <a:latin typeface="Arial" panose="020B0604020202020204" pitchFamily="34" charset="0"/>
                  </a:rPr>
                  <a:t>A</a:t>
                </a:r>
              </a:p>
            </p:txBody>
          </p:sp>
        </p:grpSp>
      </p:grpSp>
      <p:grpSp>
        <p:nvGrpSpPr>
          <p:cNvPr id="77" name="Group 76">
            <a:extLst>
              <a:ext uri="{FF2B5EF4-FFF2-40B4-BE49-F238E27FC236}">
                <a16:creationId xmlns:a16="http://schemas.microsoft.com/office/drawing/2014/main" id="{3B430760-75C5-47D2-A5D6-1D4CB84135DA}"/>
              </a:ext>
            </a:extLst>
          </p:cNvPr>
          <p:cNvGrpSpPr/>
          <p:nvPr/>
        </p:nvGrpSpPr>
        <p:grpSpPr>
          <a:xfrm>
            <a:off x="1537404" y="4615819"/>
            <a:ext cx="6096768" cy="907097"/>
            <a:chOff x="1808596" y="4331581"/>
            <a:chExt cx="6766778" cy="1006783"/>
          </a:xfrm>
        </p:grpSpPr>
        <p:grpSp>
          <p:nvGrpSpPr>
            <p:cNvPr id="78" name="Group 77">
              <a:extLst>
                <a:ext uri="{FF2B5EF4-FFF2-40B4-BE49-F238E27FC236}">
                  <a16:creationId xmlns:a16="http://schemas.microsoft.com/office/drawing/2014/main" id="{1F7957B0-EF04-4AC2-8588-F0E79A0F1A9C}"/>
                </a:ext>
              </a:extLst>
            </p:cNvPr>
            <p:cNvGrpSpPr/>
            <p:nvPr/>
          </p:nvGrpSpPr>
          <p:grpSpPr>
            <a:xfrm>
              <a:off x="2065359" y="4331581"/>
              <a:ext cx="6510015" cy="1006783"/>
              <a:chOff x="3152174" y="4558595"/>
              <a:chExt cx="3955233" cy="895564"/>
            </a:xfrm>
          </p:grpSpPr>
          <p:grpSp>
            <p:nvGrpSpPr>
              <p:cNvPr id="84" name="Group 83">
                <a:extLst>
                  <a:ext uri="{FF2B5EF4-FFF2-40B4-BE49-F238E27FC236}">
                    <a16:creationId xmlns:a16="http://schemas.microsoft.com/office/drawing/2014/main" id="{2802018C-B101-47D4-A972-B55531AF68A2}"/>
                  </a:ext>
                </a:extLst>
              </p:cNvPr>
              <p:cNvGrpSpPr/>
              <p:nvPr/>
            </p:nvGrpSpPr>
            <p:grpSpPr>
              <a:xfrm>
                <a:off x="4779278" y="4622310"/>
                <a:ext cx="2328129" cy="737523"/>
                <a:chOff x="4779278" y="4622309"/>
                <a:chExt cx="2328129" cy="737523"/>
              </a:xfrm>
            </p:grpSpPr>
            <p:sp>
              <p:nvSpPr>
                <p:cNvPr id="88" name="Rectangle 2">
                  <a:extLst>
                    <a:ext uri="{FF2B5EF4-FFF2-40B4-BE49-F238E27FC236}">
                      <a16:creationId xmlns:a16="http://schemas.microsoft.com/office/drawing/2014/main" id="{62D0D6C7-4F99-4065-AE63-6558F72A0800}"/>
                    </a:ext>
                  </a:extLst>
                </p:cNvPr>
                <p:cNvSpPr/>
                <p:nvPr/>
              </p:nvSpPr>
              <p:spPr>
                <a:xfrm>
                  <a:off x="4779278" y="4622309"/>
                  <a:ext cx="2328129" cy="737523"/>
                </a:xfrm>
                <a:prstGeom prst="roundRect">
                  <a:avLst/>
                </a:prstGeom>
                <a:solidFill>
                  <a:srgbClr val="137AD8">
                    <a:alpha val="2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9" name="Rectangle 88">
                  <a:extLst>
                    <a:ext uri="{FF2B5EF4-FFF2-40B4-BE49-F238E27FC236}">
                      <a16:creationId xmlns:a16="http://schemas.microsoft.com/office/drawing/2014/main" id="{6428C47F-6656-4475-982A-43E0956798D4}"/>
                    </a:ext>
                  </a:extLst>
                </p:cNvPr>
                <p:cNvSpPr/>
                <p:nvPr/>
              </p:nvSpPr>
              <p:spPr>
                <a:xfrm>
                  <a:off x="5518204" y="4746290"/>
                  <a:ext cx="1242604" cy="520175"/>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Arial" panose="020B0604020202020204" pitchFamily="34" charset="0"/>
                    </a:rPr>
                    <a:t>Achievement in your area of focus </a:t>
                  </a:r>
                </a:p>
              </p:txBody>
            </p:sp>
          </p:grpSp>
          <p:grpSp>
            <p:nvGrpSpPr>
              <p:cNvPr id="85" name="Group 84">
                <a:extLst>
                  <a:ext uri="{FF2B5EF4-FFF2-40B4-BE49-F238E27FC236}">
                    <a16:creationId xmlns:a16="http://schemas.microsoft.com/office/drawing/2014/main" id="{EA268FA2-0D14-4F63-880C-CA0F9932787A}"/>
                  </a:ext>
                </a:extLst>
              </p:cNvPr>
              <p:cNvGrpSpPr/>
              <p:nvPr/>
            </p:nvGrpSpPr>
            <p:grpSpPr>
              <a:xfrm>
                <a:off x="3152174" y="4558595"/>
                <a:ext cx="1629084" cy="895564"/>
                <a:chOff x="3388804" y="1522091"/>
                <a:chExt cx="1766421" cy="1063633"/>
              </a:xfrm>
            </p:grpSpPr>
            <p:sp>
              <p:nvSpPr>
                <p:cNvPr id="86" name="Freeform 29">
                  <a:extLst>
                    <a:ext uri="{FF2B5EF4-FFF2-40B4-BE49-F238E27FC236}">
                      <a16:creationId xmlns:a16="http://schemas.microsoft.com/office/drawing/2014/main" id="{45A7D08A-682B-48BC-BC80-5178A9FF8938}"/>
                    </a:ext>
                  </a:extLst>
                </p:cNvPr>
                <p:cNvSpPr/>
                <p:nvPr/>
              </p:nvSpPr>
              <p:spPr>
                <a:xfrm>
                  <a:off x="3388804" y="1522091"/>
                  <a:ext cx="1766421" cy="1063633"/>
                </a:xfrm>
                <a:custGeom>
                  <a:avLst/>
                  <a:gdLst>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345514 w 1718268"/>
                    <a:gd name="connsiteY5" fmla="*/ 561703 h 1123406"/>
                    <a:gd name="connsiteX6" fmla="*/ 0 w 1718268"/>
                    <a:gd name="connsiteY6" fmla="*/ 216189 h 1123406"/>
                    <a:gd name="connsiteX7" fmla="*/ 1164802 w 1718268"/>
                    <a:gd name="connsiteY7" fmla="*/ 216189 h 1123406"/>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169845 w 1718268"/>
                    <a:gd name="connsiteY5" fmla="*/ 551326 h 1123406"/>
                    <a:gd name="connsiteX6" fmla="*/ 0 w 1718268"/>
                    <a:gd name="connsiteY6" fmla="*/ 216189 h 1123406"/>
                    <a:gd name="connsiteX7" fmla="*/ 1164802 w 1718268"/>
                    <a:gd name="connsiteY7" fmla="*/ 216189 h 1123406"/>
                    <a:gd name="connsiteX8" fmla="*/ 1164802 w 1718268"/>
                    <a:gd name="connsiteY8" fmla="*/ 0 h 1123406"/>
                    <a:gd name="connsiteX0" fmla="*/ 1164802 w 1533230"/>
                    <a:gd name="connsiteY0" fmla="*/ 0 h 1123406"/>
                    <a:gd name="connsiteX1" fmla="*/ 1533230 w 1533230"/>
                    <a:gd name="connsiteY1" fmla="*/ 561703 h 1123406"/>
                    <a:gd name="connsiteX2" fmla="*/ 1164802 w 1533230"/>
                    <a:gd name="connsiteY2" fmla="*/ 1123406 h 1123406"/>
                    <a:gd name="connsiteX3" fmla="*/ 1164802 w 1533230"/>
                    <a:gd name="connsiteY3" fmla="*/ 907217 h 1123406"/>
                    <a:gd name="connsiteX4" fmla="*/ 0 w 1533230"/>
                    <a:gd name="connsiteY4" fmla="*/ 907217 h 1123406"/>
                    <a:gd name="connsiteX5" fmla="*/ 169845 w 1533230"/>
                    <a:gd name="connsiteY5" fmla="*/ 551326 h 1123406"/>
                    <a:gd name="connsiteX6" fmla="*/ 0 w 1533230"/>
                    <a:gd name="connsiteY6" fmla="*/ 216189 h 1123406"/>
                    <a:gd name="connsiteX7" fmla="*/ 1164802 w 1533230"/>
                    <a:gd name="connsiteY7" fmla="*/ 216189 h 1123406"/>
                    <a:gd name="connsiteX8" fmla="*/ 1164802 w 1533230"/>
                    <a:gd name="connsiteY8" fmla="*/ 0 h 1123406"/>
                    <a:gd name="connsiteX0" fmla="*/ 1206942 w 1575370"/>
                    <a:gd name="connsiteY0" fmla="*/ 0 h 1123406"/>
                    <a:gd name="connsiteX1" fmla="*/ 1575370 w 1575370"/>
                    <a:gd name="connsiteY1" fmla="*/ 561703 h 1123406"/>
                    <a:gd name="connsiteX2" fmla="*/ 1206942 w 1575370"/>
                    <a:gd name="connsiteY2" fmla="*/ 1123406 h 1123406"/>
                    <a:gd name="connsiteX3" fmla="*/ 1206942 w 1575370"/>
                    <a:gd name="connsiteY3" fmla="*/ 907217 h 1123406"/>
                    <a:gd name="connsiteX4" fmla="*/ 42140 w 1575370"/>
                    <a:gd name="connsiteY4" fmla="*/ 907217 h 1123406"/>
                    <a:gd name="connsiteX5" fmla="*/ 211985 w 1575370"/>
                    <a:gd name="connsiteY5" fmla="*/ 551326 h 1123406"/>
                    <a:gd name="connsiteX6" fmla="*/ 0 w 1575370"/>
                    <a:gd name="connsiteY6" fmla="*/ 216189 h 1123406"/>
                    <a:gd name="connsiteX7" fmla="*/ 1206942 w 1575370"/>
                    <a:gd name="connsiteY7" fmla="*/ 216189 h 1123406"/>
                    <a:gd name="connsiteX8" fmla="*/ 1206942 w 1575370"/>
                    <a:gd name="connsiteY8" fmla="*/ 0 h 1123406"/>
                    <a:gd name="connsiteX0" fmla="*/ 1213425 w 1581853"/>
                    <a:gd name="connsiteY0" fmla="*/ 0 h 1123406"/>
                    <a:gd name="connsiteX1" fmla="*/ 1581853 w 1581853"/>
                    <a:gd name="connsiteY1" fmla="*/ 561703 h 1123406"/>
                    <a:gd name="connsiteX2" fmla="*/ 1213425 w 1581853"/>
                    <a:gd name="connsiteY2" fmla="*/ 1123406 h 1123406"/>
                    <a:gd name="connsiteX3" fmla="*/ 1213425 w 1581853"/>
                    <a:gd name="connsiteY3" fmla="*/ 907217 h 1123406"/>
                    <a:gd name="connsiteX4" fmla="*/ 0 w 1581853"/>
                    <a:gd name="connsiteY4" fmla="*/ 907217 h 1123406"/>
                    <a:gd name="connsiteX5" fmla="*/ 218468 w 1581853"/>
                    <a:gd name="connsiteY5" fmla="*/ 551326 h 1123406"/>
                    <a:gd name="connsiteX6" fmla="*/ 6483 w 1581853"/>
                    <a:gd name="connsiteY6" fmla="*/ 216189 h 1123406"/>
                    <a:gd name="connsiteX7" fmla="*/ 1213425 w 1581853"/>
                    <a:gd name="connsiteY7" fmla="*/ 216189 h 1123406"/>
                    <a:gd name="connsiteX8" fmla="*/ 1213425 w 1581853"/>
                    <a:gd name="connsiteY8" fmla="*/ 0 h 1123406"/>
                    <a:gd name="connsiteX0" fmla="*/ 1246516 w 1614944"/>
                    <a:gd name="connsiteY0" fmla="*/ 0 h 1123406"/>
                    <a:gd name="connsiteX1" fmla="*/ 1614944 w 1614944"/>
                    <a:gd name="connsiteY1" fmla="*/ 561703 h 1123406"/>
                    <a:gd name="connsiteX2" fmla="*/ 1246516 w 1614944"/>
                    <a:gd name="connsiteY2" fmla="*/ 1123406 h 1123406"/>
                    <a:gd name="connsiteX3" fmla="*/ 1246516 w 1614944"/>
                    <a:gd name="connsiteY3" fmla="*/ 907217 h 1123406"/>
                    <a:gd name="connsiteX4" fmla="*/ 0 w 1614944"/>
                    <a:gd name="connsiteY4" fmla="*/ 904229 h 1123406"/>
                    <a:gd name="connsiteX5" fmla="*/ 251559 w 1614944"/>
                    <a:gd name="connsiteY5" fmla="*/ 551326 h 1123406"/>
                    <a:gd name="connsiteX6" fmla="*/ 39574 w 1614944"/>
                    <a:gd name="connsiteY6" fmla="*/ 216189 h 1123406"/>
                    <a:gd name="connsiteX7" fmla="*/ 1246516 w 1614944"/>
                    <a:gd name="connsiteY7" fmla="*/ 216189 h 1123406"/>
                    <a:gd name="connsiteX8" fmla="*/ 1246516 w 1614944"/>
                    <a:gd name="connsiteY8" fmla="*/ 0 h 1123406"/>
                    <a:gd name="connsiteX0" fmla="*/ 1247123 w 1615551"/>
                    <a:gd name="connsiteY0" fmla="*/ 0 h 1123406"/>
                    <a:gd name="connsiteX1" fmla="*/ 1615551 w 1615551"/>
                    <a:gd name="connsiteY1" fmla="*/ 561703 h 1123406"/>
                    <a:gd name="connsiteX2" fmla="*/ 1247123 w 1615551"/>
                    <a:gd name="connsiteY2" fmla="*/ 1123406 h 1123406"/>
                    <a:gd name="connsiteX3" fmla="*/ 1247123 w 1615551"/>
                    <a:gd name="connsiteY3" fmla="*/ 907217 h 1123406"/>
                    <a:gd name="connsiteX4" fmla="*/ 607 w 1615551"/>
                    <a:gd name="connsiteY4" fmla="*/ 904229 h 1123406"/>
                    <a:gd name="connsiteX5" fmla="*/ 252166 w 1615551"/>
                    <a:gd name="connsiteY5" fmla="*/ 551326 h 1123406"/>
                    <a:gd name="connsiteX6" fmla="*/ 0 w 1615551"/>
                    <a:gd name="connsiteY6" fmla="*/ 216189 h 1123406"/>
                    <a:gd name="connsiteX7" fmla="*/ 1247123 w 1615551"/>
                    <a:gd name="connsiteY7" fmla="*/ 216189 h 1123406"/>
                    <a:gd name="connsiteX8" fmla="*/ 1247123 w 1615551"/>
                    <a:gd name="connsiteY8" fmla="*/ 0 h 11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1" h="1123406">
                      <a:moveTo>
                        <a:pt x="1247123" y="0"/>
                      </a:moveTo>
                      <a:lnTo>
                        <a:pt x="1615551" y="561703"/>
                      </a:lnTo>
                      <a:lnTo>
                        <a:pt x="1247123" y="1123406"/>
                      </a:lnTo>
                      <a:lnTo>
                        <a:pt x="1247123" y="907217"/>
                      </a:lnTo>
                      <a:lnTo>
                        <a:pt x="607" y="904229"/>
                      </a:lnTo>
                      <a:lnTo>
                        <a:pt x="252166" y="551326"/>
                      </a:lnTo>
                      <a:lnTo>
                        <a:pt x="0" y="216189"/>
                      </a:lnTo>
                      <a:lnTo>
                        <a:pt x="1247123" y="216189"/>
                      </a:lnTo>
                      <a:lnTo>
                        <a:pt x="1247123" y="0"/>
                      </a:lnTo>
                      <a:close/>
                    </a:path>
                  </a:pathLst>
                </a:custGeom>
                <a:solidFill>
                  <a:srgbClr val="137AD8"/>
                </a:solidFill>
                <a:ln w="12700" cap="flat" cmpd="sng" algn="ctr">
                  <a:noFill/>
                  <a:prstDash val="solid"/>
                  <a:miter lim="800000"/>
                </a:ln>
                <a:effectLst>
                  <a:outerShdw blurRad="25400" dist="25400" algn="l" rotWithShape="0">
                    <a:prstClr val="black">
                      <a:alpha val="35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7" name="Freeform 30">
                  <a:extLst>
                    <a:ext uri="{FF2B5EF4-FFF2-40B4-BE49-F238E27FC236}">
                      <a16:creationId xmlns:a16="http://schemas.microsoft.com/office/drawing/2014/main" id="{10D27FEE-3D0D-40B9-96A5-1F36E45E8AD8}"/>
                    </a:ext>
                  </a:extLst>
                </p:cNvPr>
                <p:cNvSpPr/>
                <p:nvPr/>
              </p:nvSpPr>
              <p:spPr>
                <a:xfrm>
                  <a:off x="3391447" y="1522092"/>
                  <a:ext cx="1761631" cy="534730"/>
                </a:xfrm>
                <a:custGeom>
                  <a:avLst/>
                  <a:gdLst>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400717 w 1992796"/>
                    <a:gd name="connsiteY4" fmla="*/ 624717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196981 w 1992796"/>
                    <a:gd name="connsiteY4" fmla="*/ 617023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196981 w 1992796"/>
                    <a:gd name="connsiteY3" fmla="*/ 617023 h 629101"/>
                    <a:gd name="connsiteX4" fmla="*/ 0 w 1992796"/>
                    <a:gd name="connsiteY4" fmla="*/ 240442 h 629101"/>
                    <a:gd name="connsiteX5" fmla="*/ 1350903 w 1992796"/>
                    <a:gd name="connsiteY5" fmla="*/ 240442 h 629101"/>
                    <a:gd name="connsiteX6" fmla="*/ 1350903 w 1992796"/>
                    <a:gd name="connsiteY6" fmla="*/ 0 h 629101"/>
                    <a:gd name="connsiteX0" fmla="*/ 1350903 w 1992796"/>
                    <a:gd name="connsiteY0" fmla="*/ 0 h 624717"/>
                    <a:gd name="connsiteX1" fmla="*/ 1992796 w 1992796"/>
                    <a:gd name="connsiteY1" fmla="*/ 624717 h 624717"/>
                    <a:gd name="connsiteX2" fmla="*/ 1768258 w 1992796"/>
                    <a:gd name="connsiteY2" fmla="*/ 613713 h 624717"/>
                    <a:gd name="connsiteX3" fmla="*/ 196981 w 1992796"/>
                    <a:gd name="connsiteY3" fmla="*/ 617023 h 624717"/>
                    <a:gd name="connsiteX4" fmla="*/ 0 w 1992796"/>
                    <a:gd name="connsiteY4" fmla="*/ 240442 h 624717"/>
                    <a:gd name="connsiteX5" fmla="*/ 1350903 w 1992796"/>
                    <a:gd name="connsiteY5" fmla="*/ 240442 h 624717"/>
                    <a:gd name="connsiteX6" fmla="*/ 1350903 w 1992796"/>
                    <a:gd name="connsiteY6" fmla="*/ 0 h 624717"/>
                    <a:gd name="connsiteX0" fmla="*/ 1350903 w 1768258"/>
                    <a:gd name="connsiteY0" fmla="*/ 0 h 617023"/>
                    <a:gd name="connsiteX1" fmla="*/ 1768258 w 1768258"/>
                    <a:gd name="connsiteY1" fmla="*/ 613713 h 617023"/>
                    <a:gd name="connsiteX2" fmla="*/ 196981 w 1768258"/>
                    <a:gd name="connsiteY2" fmla="*/ 617023 h 617023"/>
                    <a:gd name="connsiteX3" fmla="*/ 0 w 1768258"/>
                    <a:gd name="connsiteY3" fmla="*/ 240442 h 617023"/>
                    <a:gd name="connsiteX4" fmla="*/ 1350903 w 1768258"/>
                    <a:gd name="connsiteY4" fmla="*/ 240442 h 617023"/>
                    <a:gd name="connsiteX5" fmla="*/ 1350903 w 1768258"/>
                    <a:gd name="connsiteY5" fmla="*/ 0 h 617023"/>
                    <a:gd name="connsiteX0" fmla="*/ 1350903 w 1775389"/>
                    <a:gd name="connsiteY0" fmla="*/ 0 h 628139"/>
                    <a:gd name="connsiteX1" fmla="*/ 1775389 w 1775389"/>
                    <a:gd name="connsiteY1" fmla="*/ 628139 h 628139"/>
                    <a:gd name="connsiteX2" fmla="*/ 196981 w 1775389"/>
                    <a:gd name="connsiteY2" fmla="*/ 617023 h 628139"/>
                    <a:gd name="connsiteX3" fmla="*/ 0 w 1775389"/>
                    <a:gd name="connsiteY3" fmla="*/ 240442 h 628139"/>
                    <a:gd name="connsiteX4" fmla="*/ 1350903 w 1775389"/>
                    <a:gd name="connsiteY4" fmla="*/ 240442 h 628139"/>
                    <a:gd name="connsiteX5" fmla="*/ 1350903 w 1775389"/>
                    <a:gd name="connsiteY5" fmla="*/ 0 h 628139"/>
                    <a:gd name="connsiteX0" fmla="*/ 1394763 w 1819249"/>
                    <a:gd name="connsiteY0" fmla="*/ 0 h 628139"/>
                    <a:gd name="connsiteX1" fmla="*/ 1819249 w 1819249"/>
                    <a:gd name="connsiteY1" fmla="*/ 628139 h 628139"/>
                    <a:gd name="connsiteX2" fmla="*/ 240841 w 1819249"/>
                    <a:gd name="connsiteY2" fmla="*/ 617023 h 628139"/>
                    <a:gd name="connsiteX3" fmla="*/ 0 w 1819249"/>
                    <a:gd name="connsiteY3" fmla="*/ 240441 h 628139"/>
                    <a:gd name="connsiteX4" fmla="*/ 1394763 w 1819249"/>
                    <a:gd name="connsiteY4" fmla="*/ 240442 h 628139"/>
                    <a:gd name="connsiteX5" fmla="*/ 1394763 w 1819249"/>
                    <a:gd name="connsiteY5" fmla="*/ 0 h 628139"/>
                    <a:gd name="connsiteX0" fmla="*/ 1444104 w 1868590"/>
                    <a:gd name="connsiteY0" fmla="*/ 0 h 628139"/>
                    <a:gd name="connsiteX1" fmla="*/ 1868590 w 1868590"/>
                    <a:gd name="connsiteY1" fmla="*/ 628139 h 628139"/>
                    <a:gd name="connsiteX2" fmla="*/ 290182 w 1868590"/>
                    <a:gd name="connsiteY2" fmla="*/ 617023 h 628139"/>
                    <a:gd name="connsiteX3" fmla="*/ 0 w 1868590"/>
                    <a:gd name="connsiteY3" fmla="*/ 240441 h 628139"/>
                    <a:gd name="connsiteX4" fmla="*/ 1444104 w 1868590"/>
                    <a:gd name="connsiteY4" fmla="*/ 240442 h 628139"/>
                    <a:gd name="connsiteX5" fmla="*/ 1444104 w 1868590"/>
                    <a:gd name="connsiteY5" fmla="*/ 0 h 6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590" h="628139">
                      <a:moveTo>
                        <a:pt x="1444104" y="0"/>
                      </a:moveTo>
                      <a:lnTo>
                        <a:pt x="1868590" y="628139"/>
                      </a:lnTo>
                      <a:lnTo>
                        <a:pt x="290182" y="617023"/>
                      </a:lnTo>
                      <a:lnTo>
                        <a:pt x="0" y="240441"/>
                      </a:lnTo>
                      <a:lnTo>
                        <a:pt x="1444104" y="240442"/>
                      </a:lnTo>
                      <a:lnTo>
                        <a:pt x="1444104" y="0"/>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sp>
          <p:nvSpPr>
            <p:cNvPr id="79" name="TextBox 78">
              <a:extLst>
                <a:ext uri="{FF2B5EF4-FFF2-40B4-BE49-F238E27FC236}">
                  <a16:creationId xmlns:a16="http://schemas.microsoft.com/office/drawing/2014/main" id="{AADF1171-2122-496A-9592-A339CA1032AB}"/>
                </a:ext>
              </a:extLst>
            </p:cNvPr>
            <p:cNvSpPr txBox="1"/>
            <p:nvPr/>
          </p:nvSpPr>
          <p:spPr>
            <a:xfrm>
              <a:off x="2586975" y="4641180"/>
              <a:ext cx="1272460" cy="40992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b="1" kern="0" dirty="0">
                  <a:solidFill>
                    <a:prstClr val="white"/>
                  </a:solidFill>
                  <a:latin typeface="Arial" panose="020B0604020202020204" pitchFamily="34" charset="0"/>
                </a:rPr>
                <a:t>Relevant</a:t>
              </a:r>
              <a:endParaRPr kumimoji="0" lang="en-US" sz="1800" b="1" i="0" u="none" strike="noStrike" kern="0" cap="none" spc="0" normalizeH="0" baseline="0" noProof="0" dirty="0">
                <a:ln>
                  <a:noFill/>
                </a:ln>
                <a:solidFill>
                  <a:prstClr val="white"/>
                </a:solidFill>
                <a:effectLst/>
                <a:uLnTx/>
                <a:uFillTx/>
                <a:latin typeface="Arial" panose="020B0604020202020204" pitchFamily="34" charset="0"/>
              </a:endParaRPr>
            </a:p>
          </p:txBody>
        </p:sp>
        <p:sp>
          <p:nvSpPr>
            <p:cNvPr id="80" name="Freeform 5">
              <a:extLst>
                <a:ext uri="{FF2B5EF4-FFF2-40B4-BE49-F238E27FC236}">
                  <a16:creationId xmlns:a16="http://schemas.microsoft.com/office/drawing/2014/main" id="{C9149C80-7577-467F-9778-06BFEFC2C919}"/>
                </a:ext>
              </a:extLst>
            </p:cNvPr>
            <p:cNvSpPr>
              <a:spLocks noEditPoints="1"/>
            </p:cNvSpPr>
            <p:nvPr/>
          </p:nvSpPr>
          <p:spPr bwMode="auto">
            <a:xfrm>
              <a:off x="5092903" y="4580136"/>
              <a:ext cx="443822" cy="444424"/>
            </a:xfrm>
            <a:custGeom>
              <a:avLst/>
              <a:gdLst>
                <a:gd name="T0" fmla="*/ 875 w 1095"/>
                <a:gd name="T1" fmla="*/ 116 h 1099"/>
                <a:gd name="T2" fmla="*/ 879 w 1095"/>
                <a:gd name="T3" fmla="*/ 104 h 1099"/>
                <a:gd name="T4" fmla="*/ 977 w 1095"/>
                <a:gd name="T5" fmla="*/ 6 h 1099"/>
                <a:gd name="T6" fmla="*/ 994 w 1095"/>
                <a:gd name="T7" fmla="*/ 2 h 1099"/>
                <a:gd name="T8" fmla="*/ 1009 w 1095"/>
                <a:gd name="T9" fmla="*/ 93 h 1099"/>
                <a:gd name="T10" fmla="*/ 1093 w 1095"/>
                <a:gd name="T11" fmla="*/ 103 h 1099"/>
                <a:gd name="T12" fmla="*/ 1090 w 1095"/>
                <a:gd name="T13" fmla="*/ 121 h 1099"/>
                <a:gd name="T14" fmla="*/ 993 w 1095"/>
                <a:gd name="T15" fmla="*/ 217 h 1099"/>
                <a:gd name="T16" fmla="*/ 981 w 1095"/>
                <a:gd name="T17" fmla="*/ 222 h 1099"/>
                <a:gd name="T18" fmla="*/ 901 w 1095"/>
                <a:gd name="T19" fmla="*/ 221 h 1099"/>
                <a:gd name="T20" fmla="*/ 557 w 1095"/>
                <a:gd name="T21" fmla="*/ 565 h 1099"/>
                <a:gd name="T22" fmla="*/ 535 w 1095"/>
                <a:gd name="T23" fmla="*/ 543 h 1099"/>
                <a:gd name="T24" fmla="*/ 879 w 1095"/>
                <a:gd name="T25" fmla="*/ 198 h 1099"/>
                <a:gd name="T26" fmla="*/ 875 w 1095"/>
                <a:gd name="T27" fmla="*/ 116 h 1099"/>
                <a:gd name="T28" fmla="*/ 569 w 1095"/>
                <a:gd name="T29" fmla="*/ 608 h 1099"/>
                <a:gd name="T30" fmla="*/ 490 w 1095"/>
                <a:gd name="T31" fmla="*/ 530 h 1099"/>
                <a:gd name="T32" fmla="*/ 462 w 1095"/>
                <a:gd name="T33" fmla="*/ 637 h 1099"/>
                <a:gd name="T34" fmla="*/ 569 w 1095"/>
                <a:gd name="T35" fmla="*/ 608 h 1099"/>
                <a:gd name="T36" fmla="*/ 320 w 1095"/>
                <a:gd name="T37" fmla="*/ 610 h 1099"/>
                <a:gd name="T38" fmla="*/ 488 w 1095"/>
                <a:gd name="T39" fmla="*/ 779 h 1099"/>
                <a:gd name="T40" fmla="*/ 657 w 1095"/>
                <a:gd name="T41" fmla="*/ 610 h 1099"/>
                <a:gd name="T42" fmla="*/ 635 w 1095"/>
                <a:gd name="T43" fmla="*/ 526 h 1099"/>
                <a:gd name="T44" fmla="*/ 576 w 1095"/>
                <a:gd name="T45" fmla="*/ 584 h 1099"/>
                <a:gd name="T46" fmla="*/ 576 w 1095"/>
                <a:gd name="T47" fmla="*/ 585 h 1099"/>
                <a:gd name="T48" fmla="*/ 610 w 1095"/>
                <a:gd name="T49" fmla="*/ 619 h 1099"/>
                <a:gd name="T50" fmla="*/ 432 w 1095"/>
                <a:gd name="T51" fmla="*/ 667 h 1099"/>
                <a:gd name="T52" fmla="*/ 480 w 1095"/>
                <a:gd name="T53" fmla="*/ 488 h 1099"/>
                <a:gd name="T54" fmla="*/ 515 w 1095"/>
                <a:gd name="T55" fmla="*/ 524 h 1099"/>
                <a:gd name="T56" fmla="*/ 575 w 1095"/>
                <a:gd name="T57" fmla="*/ 465 h 1099"/>
                <a:gd name="T58" fmla="*/ 488 w 1095"/>
                <a:gd name="T59" fmla="*/ 441 h 1099"/>
                <a:gd name="T60" fmla="*/ 320 w 1095"/>
                <a:gd name="T61" fmla="*/ 610 h 1099"/>
                <a:gd name="T62" fmla="*/ 977 w 1095"/>
                <a:gd name="T63" fmla="*/ 610 h 1099"/>
                <a:gd name="T64" fmla="*/ 864 w 1095"/>
                <a:gd name="T65" fmla="*/ 297 h 1099"/>
                <a:gd name="T66" fmla="*/ 752 w 1095"/>
                <a:gd name="T67" fmla="*/ 408 h 1099"/>
                <a:gd name="T68" fmla="*/ 821 w 1095"/>
                <a:gd name="T69" fmla="*/ 610 h 1099"/>
                <a:gd name="T70" fmla="*/ 488 w 1095"/>
                <a:gd name="T71" fmla="*/ 942 h 1099"/>
                <a:gd name="T72" fmla="*/ 156 w 1095"/>
                <a:gd name="T73" fmla="*/ 610 h 1099"/>
                <a:gd name="T74" fmla="*/ 488 w 1095"/>
                <a:gd name="T75" fmla="*/ 278 h 1099"/>
                <a:gd name="T76" fmla="*/ 692 w 1095"/>
                <a:gd name="T77" fmla="*/ 348 h 1099"/>
                <a:gd name="T78" fmla="*/ 803 w 1095"/>
                <a:gd name="T79" fmla="*/ 236 h 1099"/>
                <a:gd name="T80" fmla="*/ 488 w 1095"/>
                <a:gd name="T81" fmla="*/ 121 h 1099"/>
                <a:gd name="T82" fmla="*/ 0 w 1095"/>
                <a:gd name="T83" fmla="*/ 610 h 1099"/>
                <a:gd name="T84" fmla="*/ 488 w 1095"/>
                <a:gd name="T85" fmla="*/ 1099 h 1099"/>
                <a:gd name="T86" fmla="*/ 977 w 1095"/>
                <a:gd name="T87" fmla="*/ 610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5" h="1099">
                  <a:moveTo>
                    <a:pt x="875" y="116"/>
                  </a:moveTo>
                  <a:cubicBezTo>
                    <a:pt x="875" y="111"/>
                    <a:pt x="876" y="107"/>
                    <a:pt x="879" y="104"/>
                  </a:cubicBezTo>
                  <a:lnTo>
                    <a:pt x="977" y="6"/>
                  </a:lnTo>
                  <a:cubicBezTo>
                    <a:pt x="982" y="2"/>
                    <a:pt x="988" y="0"/>
                    <a:pt x="994" y="2"/>
                  </a:cubicBezTo>
                  <a:cubicBezTo>
                    <a:pt x="1000" y="5"/>
                    <a:pt x="1009" y="93"/>
                    <a:pt x="1009" y="93"/>
                  </a:cubicBezTo>
                  <a:cubicBezTo>
                    <a:pt x="1009" y="93"/>
                    <a:pt x="1091" y="97"/>
                    <a:pt x="1093" y="103"/>
                  </a:cubicBezTo>
                  <a:cubicBezTo>
                    <a:pt x="1095" y="109"/>
                    <a:pt x="1094" y="116"/>
                    <a:pt x="1090" y="121"/>
                  </a:cubicBezTo>
                  <a:lnTo>
                    <a:pt x="993" y="217"/>
                  </a:lnTo>
                  <a:cubicBezTo>
                    <a:pt x="990" y="220"/>
                    <a:pt x="985" y="222"/>
                    <a:pt x="981" y="222"/>
                  </a:cubicBezTo>
                  <a:lnTo>
                    <a:pt x="901" y="221"/>
                  </a:lnTo>
                  <a:lnTo>
                    <a:pt x="557" y="565"/>
                  </a:lnTo>
                  <a:lnTo>
                    <a:pt x="535" y="543"/>
                  </a:lnTo>
                  <a:lnTo>
                    <a:pt x="879" y="198"/>
                  </a:lnTo>
                  <a:lnTo>
                    <a:pt x="875" y="116"/>
                  </a:lnTo>
                  <a:close/>
                  <a:moveTo>
                    <a:pt x="569" y="608"/>
                  </a:moveTo>
                  <a:lnTo>
                    <a:pt x="490" y="530"/>
                  </a:lnTo>
                  <a:lnTo>
                    <a:pt x="462" y="637"/>
                  </a:lnTo>
                  <a:lnTo>
                    <a:pt x="569" y="608"/>
                  </a:lnTo>
                  <a:close/>
                  <a:moveTo>
                    <a:pt x="320" y="610"/>
                  </a:moveTo>
                  <a:cubicBezTo>
                    <a:pt x="320" y="703"/>
                    <a:pt x="395" y="779"/>
                    <a:pt x="488" y="779"/>
                  </a:cubicBezTo>
                  <a:cubicBezTo>
                    <a:pt x="582" y="779"/>
                    <a:pt x="657" y="703"/>
                    <a:pt x="657" y="610"/>
                  </a:cubicBezTo>
                  <a:cubicBezTo>
                    <a:pt x="657" y="579"/>
                    <a:pt x="649" y="551"/>
                    <a:pt x="635" y="526"/>
                  </a:cubicBezTo>
                  <a:lnTo>
                    <a:pt x="576" y="584"/>
                  </a:lnTo>
                  <a:lnTo>
                    <a:pt x="576" y="585"/>
                  </a:lnTo>
                  <a:lnTo>
                    <a:pt x="610" y="619"/>
                  </a:lnTo>
                  <a:lnTo>
                    <a:pt x="432" y="667"/>
                  </a:lnTo>
                  <a:lnTo>
                    <a:pt x="480" y="488"/>
                  </a:lnTo>
                  <a:lnTo>
                    <a:pt x="515" y="524"/>
                  </a:lnTo>
                  <a:lnTo>
                    <a:pt x="575" y="465"/>
                  </a:lnTo>
                  <a:cubicBezTo>
                    <a:pt x="549" y="450"/>
                    <a:pt x="520" y="441"/>
                    <a:pt x="488" y="441"/>
                  </a:cubicBezTo>
                  <a:cubicBezTo>
                    <a:pt x="395" y="441"/>
                    <a:pt x="320" y="517"/>
                    <a:pt x="320" y="610"/>
                  </a:cubicBezTo>
                  <a:close/>
                  <a:moveTo>
                    <a:pt x="977" y="610"/>
                  </a:moveTo>
                  <a:cubicBezTo>
                    <a:pt x="977" y="491"/>
                    <a:pt x="934" y="382"/>
                    <a:pt x="864" y="297"/>
                  </a:cubicBezTo>
                  <a:lnTo>
                    <a:pt x="752" y="408"/>
                  </a:lnTo>
                  <a:cubicBezTo>
                    <a:pt x="795" y="464"/>
                    <a:pt x="821" y="534"/>
                    <a:pt x="821" y="610"/>
                  </a:cubicBezTo>
                  <a:cubicBezTo>
                    <a:pt x="821" y="793"/>
                    <a:pt x="672" y="942"/>
                    <a:pt x="488" y="942"/>
                  </a:cubicBezTo>
                  <a:cubicBezTo>
                    <a:pt x="305" y="942"/>
                    <a:pt x="156" y="793"/>
                    <a:pt x="156" y="610"/>
                  </a:cubicBezTo>
                  <a:cubicBezTo>
                    <a:pt x="156" y="427"/>
                    <a:pt x="305" y="278"/>
                    <a:pt x="488" y="278"/>
                  </a:cubicBezTo>
                  <a:cubicBezTo>
                    <a:pt x="565" y="278"/>
                    <a:pt x="636" y="304"/>
                    <a:pt x="692" y="348"/>
                  </a:cubicBezTo>
                  <a:lnTo>
                    <a:pt x="803" y="236"/>
                  </a:lnTo>
                  <a:cubicBezTo>
                    <a:pt x="718" y="165"/>
                    <a:pt x="609" y="121"/>
                    <a:pt x="488" y="121"/>
                  </a:cubicBezTo>
                  <a:cubicBezTo>
                    <a:pt x="219" y="121"/>
                    <a:pt x="0" y="340"/>
                    <a:pt x="0" y="610"/>
                  </a:cubicBezTo>
                  <a:cubicBezTo>
                    <a:pt x="0" y="880"/>
                    <a:pt x="219" y="1099"/>
                    <a:pt x="488" y="1099"/>
                  </a:cubicBezTo>
                  <a:cubicBezTo>
                    <a:pt x="758" y="1099"/>
                    <a:pt x="977" y="880"/>
                    <a:pt x="977" y="6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grpSp>
          <p:nvGrpSpPr>
            <p:cNvPr id="81" name="Group 80">
              <a:extLst>
                <a:ext uri="{FF2B5EF4-FFF2-40B4-BE49-F238E27FC236}">
                  <a16:creationId xmlns:a16="http://schemas.microsoft.com/office/drawing/2014/main" id="{2D5AFD88-82A0-422B-9ADE-141B74172805}"/>
                </a:ext>
              </a:extLst>
            </p:cNvPr>
            <p:cNvGrpSpPr/>
            <p:nvPr/>
          </p:nvGrpSpPr>
          <p:grpSpPr>
            <a:xfrm>
              <a:off x="1808596" y="4422720"/>
              <a:ext cx="821240" cy="821240"/>
              <a:chOff x="1808596" y="4422720"/>
              <a:chExt cx="821240" cy="821240"/>
            </a:xfrm>
          </p:grpSpPr>
          <p:sp>
            <p:nvSpPr>
              <p:cNvPr id="82" name="Oval 81">
                <a:extLst>
                  <a:ext uri="{FF2B5EF4-FFF2-40B4-BE49-F238E27FC236}">
                    <a16:creationId xmlns:a16="http://schemas.microsoft.com/office/drawing/2014/main" id="{72B5DCC7-69FF-4EE1-8354-C6A7DE097688}"/>
                  </a:ext>
                </a:extLst>
              </p:cNvPr>
              <p:cNvSpPr/>
              <p:nvPr/>
            </p:nvSpPr>
            <p:spPr>
              <a:xfrm>
                <a:off x="1808596" y="4422720"/>
                <a:ext cx="821240" cy="82124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51A45789-4BFC-4370-B4DC-5968C2358A03}"/>
                  </a:ext>
                </a:extLst>
              </p:cNvPr>
              <p:cNvSpPr txBox="1"/>
              <p:nvPr/>
            </p:nvSpPr>
            <p:spPr>
              <a:xfrm>
                <a:off x="1958408" y="4540953"/>
                <a:ext cx="521616"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prstClr val="black"/>
                    </a:solidFill>
                    <a:effectLst/>
                    <a:uLnTx/>
                    <a:uFillTx/>
                    <a:latin typeface="Arial" panose="020B0604020202020204" pitchFamily="34" charset="0"/>
                  </a:rPr>
                  <a:t>R</a:t>
                </a:r>
              </a:p>
            </p:txBody>
          </p:sp>
        </p:grpSp>
      </p:grpSp>
      <p:grpSp>
        <p:nvGrpSpPr>
          <p:cNvPr id="90" name="Group 89">
            <a:extLst>
              <a:ext uri="{FF2B5EF4-FFF2-40B4-BE49-F238E27FC236}">
                <a16:creationId xmlns:a16="http://schemas.microsoft.com/office/drawing/2014/main" id="{8F30EEB4-AE94-4C4A-AD43-A3A87DE9422B}"/>
              </a:ext>
            </a:extLst>
          </p:cNvPr>
          <p:cNvGrpSpPr/>
          <p:nvPr/>
        </p:nvGrpSpPr>
        <p:grpSpPr>
          <a:xfrm>
            <a:off x="1537404" y="5675544"/>
            <a:ext cx="6069191" cy="907097"/>
            <a:chOff x="1808596" y="5381039"/>
            <a:chExt cx="6736170" cy="1006783"/>
          </a:xfrm>
        </p:grpSpPr>
        <p:grpSp>
          <p:nvGrpSpPr>
            <p:cNvPr id="91" name="Group 90">
              <a:extLst>
                <a:ext uri="{FF2B5EF4-FFF2-40B4-BE49-F238E27FC236}">
                  <a16:creationId xmlns:a16="http://schemas.microsoft.com/office/drawing/2014/main" id="{78371CAA-F0C9-4407-A997-9866D8B690BD}"/>
                </a:ext>
              </a:extLst>
            </p:cNvPr>
            <p:cNvGrpSpPr/>
            <p:nvPr/>
          </p:nvGrpSpPr>
          <p:grpSpPr>
            <a:xfrm>
              <a:off x="2065359" y="5381039"/>
              <a:ext cx="6479407" cy="1006783"/>
              <a:chOff x="3152174" y="5496901"/>
              <a:chExt cx="3936636" cy="895564"/>
            </a:xfrm>
          </p:grpSpPr>
          <p:grpSp>
            <p:nvGrpSpPr>
              <p:cNvPr id="105" name="Group 104">
                <a:extLst>
                  <a:ext uri="{FF2B5EF4-FFF2-40B4-BE49-F238E27FC236}">
                    <a16:creationId xmlns:a16="http://schemas.microsoft.com/office/drawing/2014/main" id="{893F7617-E08D-4F2E-BA0D-6DBC1D6DEDC5}"/>
                  </a:ext>
                </a:extLst>
              </p:cNvPr>
              <p:cNvGrpSpPr/>
              <p:nvPr/>
            </p:nvGrpSpPr>
            <p:grpSpPr>
              <a:xfrm>
                <a:off x="4760681" y="5575923"/>
                <a:ext cx="2328129" cy="737523"/>
                <a:chOff x="4760681" y="5575922"/>
                <a:chExt cx="2328129" cy="737523"/>
              </a:xfrm>
            </p:grpSpPr>
            <p:sp>
              <p:nvSpPr>
                <p:cNvPr id="109" name="Rectangle 2">
                  <a:extLst>
                    <a:ext uri="{FF2B5EF4-FFF2-40B4-BE49-F238E27FC236}">
                      <a16:creationId xmlns:a16="http://schemas.microsoft.com/office/drawing/2014/main" id="{EECBC342-AF88-45EC-A4F2-52283C1F31DE}"/>
                    </a:ext>
                  </a:extLst>
                </p:cNvPr>
                <p:cNvSpPr/>
                <p:nvPr/>
              </p:nvSpPr>
              <p:spPr>
                <a:xfrm>
                  <a:off x="4760681" y="5575922"/>
                  <a:ext cx="2328129" cy="737523"/>
                </a:xfrm>
                <a:prstGeom prst="roundRect">
                  <a:avLst/>
                </a:prstGeom>
                <a:solidFill>
                  <a:srgbClr val="D1EDD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0" name="Rectangle 109">
                  <a:extLst>
                    <a:ext uri="{FF2B5EF4-FFF2-40B4-BE49-F238E27FC236}">
                      <a16:creationId xmlns:a16="http://schemas.microsoft.com/office/drawing/2014/main" id="{A2F8CF95-EAB2-49B2-BE91-0E70F9C2577F}"/>
                    </a:ext>
                  </a:extLst>
                </p:cNvPr>
                <p:cNvSpPr/>
                <p:nvPr/>
              </p:nvSpPr>
              <p:spPr>
                <a:xfrm>
                  <a:off x="5518204" y="5684596"/>
                  <a:ext cx="1450936" cy="520175"/>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rPr>
                    <a:t>When you want you achieve this goal</a:t>
                  </a:r>
                </a:p>
              </p:txBody>
            </p:sp>
          </p:grpSp>
          <p:grpSp>
            <p:nvGrpSpPr>
              <p:cNvPr id="106" name="Group 105">
                <a:extLst>
                  <a:ext uri="{FF2B5EF4-FFF2-40B4-BE49-F238E27FC236}">
                    <a16:creationId xmlns:a16="http://schemas.microsoft.com/office/drawing/2014/main" id="{CCEF68C3-9189-4B0A-9669-09AF73FA3ED0}"/>
                  </a:ext>
                </a:extLst>
              </p:cNvPr>
              <p:cNvGrpSpPr/>
              <p:nvPr/>
            </p:nvGrpSpPr>
            <p:grpSpPr>
              <a:xfrm>
                <a:off x="3152174" y="5496901"/>
                <a:ext cx="1629084" cy="895564"/>
                <a:chOff x="3388804" y="1522091"/>
                <a:chExt cx="1766421" cy="1063633"/>
              </a:xfrm>
            </p:grpSpPr>
            <p:sp>
              <p:nvSpPr>
                <p:cNvPr id="107" name="Freeform 21">
                  <a:extLst>
                    <a:ext uri="{FF2B5EF4-FFF2-40B4-BE49-F238E27FC236}">
                      <a16:creationId xmlns:a16="http://schemas.microsoft.com/office/drawing/2014/main" id="{5F517C66-AD30-48B7-A401-2C124A61DB84}"/>
                    </a:ext>
                  </a:extLst>
                </p:cNvPr>
                <p:cNvSpPr/>
                <p:nvPr/>
              </p:nvSpPr>
              <p:spPr>
                <a:xfrm>
                  <a:off x="3388804" y="1522091"/>
                  <a:ext cx="1766421" cy="1063633"/>
                </a:xfrm>
                <a:custGeom>
                  <a:avLst/>
                  <a:gdLst>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345514 w 1718268"/>
                    <a:gd name="connsiteY5" fmla="*/ 561703 h 1123406"/>
                    <a:gd name="connsiteX6" fmla="*/ 0 w 1718268"/>
                    <a:gd name="connsiteY6" fmla="*/ 216189 h 1123406"/>
                    <a:gd name="connsiteX7" fmla="*/ 1164802 w 1718268"/>
                    <a:gd name="connsiteY7" fmla="*/ 216189 h 1123406"/>
                    <a:gd name="connsiteX0" fmla="*/ 1164802 w 1718268"/>
                    <a:gd name="connsiteY0" fmla="*/ 0 h 1123406"/>
                    <a:gd name="connsiteX1" fmla="*/ 1718268 w 1718268"/>
                    <a:gd name="connsiteY1" fmla="*/ 561703 h 1123406"/>
                    <a:gd name="connsiteX2" fmla="*/ 1164802 w 1718268"/>
                    <a:gd name="connsiteY2" fmla="*/ 1123406 h 1123406"/>
                    <a:gd name="connsiteX3" fmla="*/ 1164802 w 1718268"/>
                    <a:gd name="connsiteY3" fmla="*/ 907217 h 1123406"/>
                    <a:gd name="connsiteX4" fmla="*/ 0 w 1718268"/>
                    <a:gd name="connsiteY4" fmla="*/ 907217 h 1123406"/>
                    <a:gd name="connsiteX5" fmla="*/ 169845 w 1718268"/>
                    <a:gd name="connsiteY5" fmla="*/ 551326 h 1123406"/>
                    <a:gd name="connsiteX6" fmla="*/ 0 w 1718268"/>
                    <a:gd name="connsiteY6" fmla="*/ 216189 h 1123406"/>
                    <a:gd name="connsiteX7" fmla="*/ 1164802 w 1718268"/>
                    <a:gd name="connsiteY7" fmla="*/ 216189 h 1123406"/>
                    <a:gd name="connsiteX8" fmla="*/ 1164802 w 1718268"/>
                    <a:gd name="connsiteY8" fmla="*/ 0 h 1123406"/>
                    <a:gd name="connsiteX0" fmla="*/ 1164802 w 1533230"/>
                    <a:gd name="connsiteY0" fmla="*/ 0 h 1123406"/>
                    <a:gd name="connsiteX1" fmla="*/ 1533230 w 1533230"/>
                    <a:gd name="connsiteY1" fmla="*/ 561703 h 1123406"/>
                    <a:gd name="connsiteX2" fmla="*/ 1164802 w 1533230"/>
                    <a:gd name="connsiteY2" fmla="*/ 1123406 h 1123406"/>
                    <a:gd name="connsiteX3" fmla="*/ 1164802 w 1533230"/>
                    <a:gd name="connsiteY3" fmla="*/ 907217 h 1123406"/>
                    <a:gd name="connsiteX4" fmla="*/ 0 w 1533230"/>
                    <a:gd name="connsiteY4" fmla="*/ 907217 h 1123406"/>
                    <a:gd name="connsiteX5" fmla="*/ 169845 w 1533230"/>
                    <a:gd name="connsiteY5" fmla="*/ 551326 h 1123406"/>
                    <a:gd name="connsiteX6" fmla="*/ 0 w 1533230"/>
                    <a:gd name="connsiteY6" fmla="*/ 216189 h 1123406"/>
                    <a:gd name="connsiteX7" fmla="*/ 1164802 w 1533230"/>
                    <a:gd name="connsiteY7" fmla="*/ 216189 h 1123406"/>
                    <a:gd name="connsiteX8" fmla="*/ 1164802 w 1533230"/>
                    <a:gd name="connsiteY8" fmla="*/ 0 h 1123406"/>
                    <a:gd name="connsiteX0" fmla="*/ 1206942 w 1575370"/>
                    <a:gd name="connsiteY0" fmla="*/ 0 h 1123406"/>
                    <a:gd name="connsiteX1" fmla="*/ 1575370 w 1575370"/>
                    <a:gd name="connsiteY1" fmla="*/ 561703 h 1123406"/>
                    <a:gd name="connsiteX2" fmla="*/ 1206942 w 1575370"/>
                    <a:gd name="connsiteY2" fmla="*/ 1123406 h 1123406"/>
                    <a:gd name="connsiteX3" fmla="*/ 1206942 w 1575370"/>
                    <a:gd name="connsiteY3" fmla="*/ 907217 h 1123406"/>
                    <a:gd name="connsiteX4" fmla="*/ 42140 w 1575370"/>
                    <a:gd name="connsiteY4" fmla="*/ 907217 h 1123406"/>
                    <a:gd name="connsiteX5" fmla="*/ 211985 w 1575370"/>
                    <a:gd name="connsiteY5" fmla="*/ 551326 h 1123406"/>
                    <a:gd name="connsiteX6" fmla="*/ 0 w 1575370"/>
                    <a:gd name="connsiteY6" fmla="*/ 216189 h 1123406"/>
                    <a:gd name="connsiteX7" fmla="*/ 1206942 w 1575370"/>
                    <a:gd name="connsiteY7" fmla="*/ 216189 h 1123406"/>
                    <a:gd name="connsiteX8" fmla="*/ 1206942 w 1575370"/>
                    <a:gd name="connsiteY8" fmla="*/ 0 h 1123406"/>
                    <a:gd name="connsiteX0" fmla="*/ 1213425 w 1581853"/>
                    <a:gd name="connsiteY0" fmla="*/ 0 h 1123406"/>
                    <a:gd name="connsiteX1" fmla="*/ 1581853 w 1581853"/>
                    <a:gd name="connsiteY1" fmla="*/ 561703 h 1123406"/>
                    <a:gd name="connsiteX2" fmla="*/ 1213425 w 1581853"/>
                    <a:gd name="connsiteY2" fmla="*/ 1123406 h 1123406"/>
                    <a:gd name="connsiteX3" fmla="*/ 1213425 w 1581853"/>
                    <a:gd name="connsiteY3" fmla="*/ 907217 h 1123406"/>
                    <a:gd name="connsiteX4" fmla="*/ 0 w 1581853"/>
                    <a:gd name="connsiteY4" fmla="*/ 907217 h 1123406"/>
                    <a:gd name="connsiteX5" fmla="*/ 218468 w 1581853"/>
                    <a:gd name="connsiteY5" fmla="*/ 551326 h 1123406"/>
                    <a:gd name="connsiteX6" fmla="*/ 6483 w 1581853"/>
                    <a:gd name="connsiteY6" fmla="*/ 216189 h 1123406"/>
                    <a:gd name="connsiteX7" fmla="*/ 1213425 w 1581853"/>
                    <a:gd name="connsiteY7" fmla="*/ 216189 h 1123406"/>
                    <a:gd name="connsiteX8" fmla="*/ 1213425 w 1581853"/>
                    <a:gd name="connsiteY8" fmla="*/ 0 h 1123406"/>
                    <a:gd name="connsiteX0" fmla="*/ 1246516 w 1614944"/>
                    <a:gd name="connsiteY0" fmla="*/ 0 h 1123406"/>
                    <a:gd name="connsiteX1" fmla="*/ 1614944 w 1614944"/>
                    <a:gd name="connsiteY1" fmla="*/ 561703 h 1123406"/>
                    <a:gd name="connsiteX2" fmla="*/ 1246516 w 1614944"/>
                    <a:gd name="connsiteY2" fmla="*/ 1123406 h 1123406"/>
                    <a:gd name="connsiteX3" fmla="*/ 1246516 w 1614944"/>
                    <a:gd name="connsiteY3" fmla="*/ 907217 h 1123406"/>
                    <a:gd name="connsiteX4" fmla="*/ 0 w 1614944"/>
                    <a:gd name="connsiteY4" fmla="*/ 904229 h 1123406"/>
                    <a:gd name="connsiteX5" fmla="*/ 251559 w 1614944"/>
                    <a:gd name="connsiteY5" fmla="*/ 551326 h 1123406"/>
                    <a:gd name="connsiteX6" fmla="*/ 39574 w 1614944"/>
                    <a:gd name="connsiteY6" fmla="*/ 216189 h 1123406"/>
                    <a:gd name="connsiteX7" fmla="*/ 1246516 w 1614944"/>
                    <a:gd name="connsiteY7" fmla="*/ 216189 h 1123406"/>
                    <a:gd name="connsiteX8" fmla="*/ 1246516 w 1614944"/>
                    <a:gd name="connsiteY8" fmla="*/ 0 h 1123406"/>
                    <a:gd name="connsiteX0" fmla="*/ 1247123 w 1615551"/>
                    <a:gd name="connsiteY0" fmla="*/ 0 h 1123406"/>
                    <a:gd name="connsiteX1" fmla="*/ 1615551 w 1615551"/>
                    <a:gd name="connsiteY1" fmla="*/ 561703 h 1123406"/>
                    <a:gd name="connsiteX2" fmla="*/ 1247123 w 1615551"/>
                    <a:gd name="connsiteY2" fmla="*/ 1123406 h 1123406"/>
                    <a:gd name="connsiteX3" fmla="*/ 1247123 w 1615551"/>
                    <a:gd name="connsiteY3" fmla="*/ 907217 h 1123406"/>
                    <a:gd name="connsiteX4" fmla="*/ 607 w 1615551"/>
                    <a:gd name="connsiteY4" fmla="*/ 904229 h 1123406"/>
                    <a:gd name="connsiteX5" fmla="*/ 252166 w 1615551"/>
                    <a:gd name="connsiteY5" fmla="*/ 551326 h 1123406"/>
                    <a:gd name="connsiteX6" fmla="*/ 0 w 1615551"/>
                    <a:gd name="connsiteY6" fmla="*/ 216189 h 1123406"/>
                    <a:gd name="connsiteX7" fmla="*/ 1247123 w 1615551"/>
                    <a:gd name="connsiteY7" fmla="*/ 216189 h 1123406"/>
                    <a:gd name="connsiteX8" fmla="*/ 1247123 w 1615551"/>
                    <a:gd name="connsiteY8" fmla="*/ 0 h 112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5551" h="1123406">
                      <a:moveTo>
                        <a:pt x="1247123" y="0"/>
                      </a:moveTo>
                      <a:lnTo>
                        <a:pt x="1615551" y="561703"/>
                      </a:lnTo>
                      <a:lnTo>
                        <a:pt x="1247123" y="1123406"/>
                      </a:lnTo>
                      <a:lnTo>
                        <a:pt x="1247123" y="907217"/>
                      </a:lnTo>
                      <a:lnTo>
                        <a:pt x="607" y="904229"/>
                      </a:lnTo>
                      <a:lnTo>
                        <a:pt x="252166" y="551326"/>
                      </a:lnTo>
                      <a:lnTo>
                        <a:pt x="0" y="216189"/>
                      </a:lnTo>
                      <a:lnTo>
                        <a:pt x="1247123" y="216189"/>
                      </a:lnTo>
                      <a:lnTo>
                        <a:pt x="1247123" y="0"/>
                      </a:lnTo>
                      <a:close/>
                    </a:path>
                  </a:pathLst>
                </a:custGeom>
                <a:solidFill>
                  <a:srgbClr val="4EBA6F"/>
                </a:solidFill>
                <a:ln w="12700" cap="flat" cmpd="sng" algn="ctr">
                  <a:noFill/>
                  <a:prstDash val="solid"/>
                  <a:miter lim="800000"/>
                </a:ln>
                <a:effectLst>
                  <a:outerShdw blurRad="25400" dist="25400" algn="l" rotWithShape="0">
                    <a:prstClr val="black">
                      <a:alpha val="35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8" name="Freeform 22">
                  <a:extLst>
                    <a:ext uri="{FF2B5EF4-FFF2-40B4-BE49-F238E27FC236}">
                      <a16:creationId xmlns:a16="http://schemas.microsoft.com/office/drawing/2014/main" id="{7D5C5C71-7FC6-4549-B255-40A3E323127B}"/>
                    </a:ext>
                  </a:extLst>
                </p:cNvPr>
                <p:cNvSpPr/>
                <p:nvPr/>
              </p:nvSpPr>
              <p:spPr>
                <a:xfrm>
                  <a:off x="3391447" y="1522091"/>
                  <a:ext cx="1761631" cy="534730"/>
                </a:xfrm>
                <a:custGeom>
                  <a:avLst/>
                  <a:gdLst>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400717 w 1992796"/>
                    <a:gd name="connsiteY4" fmla="*/ 624717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396145 w 1992796"/>
                    <a:gd name="connsiteY3" fmla="*/ 629101 h 629101"/>
                    <a:gd name="connsiteX4" fmla="*/ 196981 w 1992796"/>
                    <a:gd name="connsiteY4" fmla="*/ 617023 h 629101"/>
                    <a:gd name="connsiteX5" fmla="*/ 0 w 1992796"/>
                    <a:gd name="connsiteY5" fmla="*/ 240442 h 629101"/>
                    <a:gd name="connsiteX6" fmla="*/ 1350903 w 1992796"/>
                    <a:gd name="connsiteY6" fmla="*/ 240442 h 629101"/>
                    <a:gd name="connsiteX7" fmla="*/ 1350903 w 1992796"/>
                    <a:gd name="connsiteY7" fmla="*/ 0 h 629101"/>
                    <a:gd name="connsiteX0" fmla="*/ 1350903 w 1992796"/>
                    <a:gd name="connsiteY0" fmla="*/ 0 h 629101"/>
                    <a:gd name="connsiteX1" fmla="*/ 1992796 w 1992796"/>
                    <a:gd name="connsiteY1" fmla="*/ 624717 h 629101"/>
                    <a:gd name="connsiteX2" fmla="*/ 1988292 w 1992796"/>
                    <a:gd name="connsiteY2" fmla="*/ 629101 h 629101"/>
                    <a:gd name="connsiteX3" fmla="*/ 196981 w 1992796"/>
                    <a:gd name="connsiteY3" fmla="*/ 617023 h 629101"/>
                    <a:gd name="connsiteX4" fmla="*/ 0 w 1992796"/>
                    <a:gd name="connsiteY4" fmla="*/ 240442 h 629101"/>
                    <a:gd name="connsiteX5" fmla="*/ 1350903 w 1992796"/>
                    <a:gd name="connsiteY5" fmla="*/ 240442 h 629101"/>
                    <a:gd name="connsiteX6" fmla="*/ 1350903 w 1992796"/>
                    <a:gd name="connsiteY6" fmla="*/ 0 h 629101"/>
                    <a:gd name="connsiteX0" fmla="*/ 1350903 w 1992796"/>
                    <a:gd name="connsiteY0" fmla="*/ 0 h 624717"/>
                    <a:gd name="connsiteX1" fmla="*/ 1992796 w 1992796"/>
                    <a:gd name="connsiteY1" fmla="*/ 624717 h 624717"/>
                    <a:gd name="connsiteX2" fmla="*/ 1768258 w 1992796"/>
                    <a:gd name="connsiteY2" fmla="*/ 613713 h 624717"/>
                    <a:gd name="connsiteX3" fmla="*/ 196981 w 1992796"/>
                    <a:gd name="connsiteY3" fmla="*/ 617023 h 624717"/>
                    <a:gd name="connsiteX4" fmla="*/ 0 w 1992796"/>
                    <a:gd name="connsiteY4" fmla="*/ 240442 h 624717"/>
                    <a:gd name="connsiteX5" fmla="*/ 1350903 w 1992796"/>
                    <a:gd name="connsiteY5" fmla="*/ 240442 h 624717"/>
                    <a:gd name="connsiteX6" fmla="*/ 1350903 w 1992796"/>
                    <a:gd name="connsiteY6" fmla="*/ 0 h 624717"/>
                    <a:gd name="connsiteX0" fmla="*/ 1350903 w 1768258"/>
                    <a:gd name="connsiteY0" fmla="*/ 0 h 617023"/>
                    <a:gd name="connsiteX1" fmla="*/ 1768258 w 1768258"/>
                    <a:gd name="connsiteY1" fmla="*/ 613713 h 617023"/>
                    <a:gd name="connsiteX2" fmla="*/ 196981 w 1768258"/>
                    <a:gd name="connsiteY2" fmla="*/ 617023 h 617023"/>
                    <a:gd name="connsiteX3" fmla="*/ 0 w 1768258"/>
                    <a:gd name="connsiteY3" fmla="*/ 240442 h 617023"/>
                    <a:gd name="connsiteX4" fmla="*/ 1350903 w 1768258"/>
                    <a:gd name="connsiteY4" fmla="*/ 240442 h 617023"/>
                    <a:gd name="connsiteX5" fmla="*/ 1350903 w 1768258"/>
                    <a:gd name="connsiteY5" fmla="*/ 0 h 617023"/>
                    <a:gd name="connsiteX0" fmla="*/ 1350903 w 1775389"/>
                    <a:gd name="connsiteY0" fmla="*/ 0 h 628139"/>
                    <a:gd name="connsiteX1" fmla="*/ 1775389 w 1775389"/>
                    <a:gd name="connsiteY1" fmla="*/ 628139 h 628139"/>
                    <a:gd name="connsiteX2" fmla="*/ 196981 w 1775389"/>
                    <a:gd name="connsiteY2" fmla="*/ 617023 h 628139"/>
                    <a:gd name="connsiteX3" fmla="*/ 0 w 1775389"/>
                    <a:gd name="connsiteY3" fmla="*/ 240442 h 628139"/>
                    <a:gd name="connsiteX4" fmla="*/ 1350903 w 1775389"/>
                    <a:gd name="connsiteY4" fmla="*/ 240442 h 628139"/>
                    <a:gd name="connsiteX5" fmla="*/ 1350903 w 1775389"/>
                    <a:gd name="connsiteY5" fmla="*/ 0 h 628139"/>
                    <a:gd name="connsiteX0" fmla="*/ 1394763 w 1819249"/>
                    <a:gd name="connsiteY0" fmla="*/ 0 h 628139"/>
                    <a:gd name="connsiteX1" fmla="*/ 1819249 w 1819249"/>
                    <a:gd name="connsiteY1" fmla="*/ 628139 h 628139"/>
                    <a:gd name="connsiteX2" fmla="*/ 240841 w 1819249"/>
                    <a:gd name="connsiteY2" fmla="*/ 617023 h 628139"/>
                    <a:gd name="connsiteX3" fmla="*/ 0 w 1819249"/>
                    <a:gd name="connsiteY3" fmla="*/ 240441 h 628139"/>
                    <a:gd name="connsiteX4" fmla="*/ 1394763 w 1819249"/>
                    <a:gd name="connsiteY4" fmla="*/ 240442 h 628139"/>
                    <a:gd name="connsiteX5" fmla="*/ 1394763 w 1819249"/>
                    <a:gd name="connsiteY5" fmla="*/ 0 h 628139"/>
                    <a:gd name="connsiteX0" fmla="*/ 1444104 w 1868590"/>
                    <a:gd name="connsiteY0" fmla="*/ 0 h 628139"/>
                    <a:gd name="connsiteX1" fmla="*/ 1868590 w 1868590"/>
                    <a:gd name="connsiteY1" fmla="*/ 628139 h 628139"/>
                    <a:gd name="connsiteX2" fmla="*/ 290182 w 1868590"/>
                    <a:gd name="connsiteY2" fmla="*/ 617023 h 628139"/>
                    <a:gd name="connsiteX3" fmla="*/ 0 w 1868590"/>
                    <a:gd name="connsiteY3" fmla="*/ 240441 h 628139"/>
                    <a:gd name="connsiteX4" fmla="*/ 1444104 w 1868590"/>
                    <a:gd name="connsiteY4" fmla="*/ 240442 h 628139"/>
                    <a:gd name="connsiteX5" fmla="*/ 1444104 w 1868590"/>
                    <a:gd name="connsiteY5" fmla="*/ 0 h 62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590" h="628139">
                      <a:moveTo>
                        <a:pt x="1444104" y="0"/>
                      </a:moveTo>
                      <a:lnTo>
                        <a:pt x="1868590" y="628139"/>
                      </a:lnTo>
                      <a:lnTo>
                        <a:pt x="290182" y="617023"/>
                      </a:lnTo>
                      <a:lnTo>
                        <a:pt x="0" y="240441"/>
                      </a:lnTo>
                      <a:lnTo>
                        <a:pt x="1444104" y="240442"/>
                      </a:lnTo>
                      <a:lnTo>
                        <a:pt x="1444104" y="0"/>
                      </a:lnTo>
                      <a:close/>
                    </a:path>
                  </a:pathLst>
                </a:custGeom>
                <a:solidFill>
                  <a:sysClr val="windowText" lastClr="000000">
                    <a:alpha val="1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sp>
          <p:nvSpPr>
            <p:cNvPr id="92" name="TextBox 91">
              <a:extLst>
                <a:ext uri="{FF2B5EF4-FFF2-40B4-BE49-F238E27FC236}">
                  <a16:creationId xmlns:a16="http://schemas.microsoft.com/office/drawing/2014/main" id="{75A22E76-5DD4-40C8-BDB3-DB5F032093C0}"/>
                </a:ext>
              </a:extLst>
            </p:cNvPr>
            <p:cNvSpPr txBox="1"/>
            <p:nvPr/>
          </p:nvSpPr>
          <p:spPr>
            <a:xfrm>
              <a:off x="2586975" y="5697007"/>
              <a:ext cx="975588" cy="36933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pitchFamily="34" charset="0"/>
                </a:rPr>
                <a:t>Timely </a:t>
              </a:r>
            </a:p>
          </p:txBody>
        </p:sp>
        <p:grpSp>
          <p:nvGrpSpPr>
            <p:cNvPr id="93" name="Group 92">
              <a:extLst>
                <a:ext uri="{FF2B5EF4-FFF2-40B4-BE49-F238E27FC236}">
                  <a16:creationId xmlns:a16="http://schemas.microsoft.com/office/drawing/2014/main" id="{5A2A6C47-3BA1-4E1C-97AB-0FF8D6B0B49A}"/>
                </a:ext>
              </a:extLst>
            </p:cNvPr>
            <p:cNvGrpSpPr/>
            <p:nvPr/>
          </p:nvGrpSpPr>
          <p:grpSpPr>
            <a:xfrm>
              <a:off x="5080077" y="5585432"/>
              <a:ext cx="469474" cy="516514"/>
              <a:chOff x="3821125" y="4765"/>
              <a:chExt cx="4832356" cy="5316562"/>
            </a:xfrm>
          </p:grpSpPr>
          <p:sp>
            <p:nvSpPr>
              <p:cNvPr id="97" name="Freeform 5">
                <a:extLst>
                  <a:ext uri="{FF2B5EF4-FFF2-40B4-BE49-F238E27FC236}">
                    <a16:creationId xmlns:a16="http://schemas.microsoft.com/office/drawing/2014/main" id="{22B2BCBB-3898-4755-9C11-6623F62B951A}"/>
                  </a:ext>
                </a:extLst>
              </p:cNvPr>
              <p:cNvSpPr>
                <a:spLocks/>
              </p:cNvSpPr>
              <p:nvPr/>
            </p:nvSpPr>
            <p:spPr bwMode="auto">
              <a:xfrm>
                <a:off x="6783403" y="1482734"/>
                <a:ext cx="931864" cy="1374781"/>
              </a:xfrm>
              <a:custGeom>
                <a:avLst/>
                <a:gdLst>
                  <a:gd name="T0" fmla="*/ 188 w 218"/>
                  <a:gd name="T1" fmla="*/ 13 h 322"/>
                  <a:gd name="T2" fmla="*/ 112 w 218"/>
                  <a:gd name="T3" fmla="*/ 47 h 322"/>
                  <a:gd name="T4" fmla="*/ 14 w 218"/>
                  <a:gd name="T5" fmla="*/ 235 h 322"/>
                  <a:gd name="T6" fmla="*/ 34 w 218"/>
                  <a:gd name="T7" fmla="*/ 309 h 322"/>
                  <a:gd name="T8" fmla="*/ 105 w 218"/>
                  <a:gd name="T9" fmla="*/ 283 h 322"/>
                  <a:gd name="T10" fmla="*/ 204 w 218"/>
                  <a:gd name="T11" fmla="*/ 95 h 322"/>
                  <a:gd name="T12" fmla="*/ 188 w 218"/>
                  <a:gd name="T13" fmla="*/ 13 h 322"/>
                </a:gdLst>
                <a:ahLst/>
                <a:cxnLst>
                  <a:cxn ang="0">
                    <a:pos x="T0" y="T1"/>
                  </a:cxn>
                  <a:cxn ang="0">
                    <a:pos x="T2" y="T3"/>
                  </a:cxn>
                  <a:cxn ang="0">
                    <a:pos x="T4" y="T5"/>
                  </a:cxn>
                  <a:cxn ang="0">
                    <a:pos x="T6" y="T7"/>
                  </a:cxn>
                  <a:cxn ang="0">
                    <a:pos x="T8" y="T9"/>
                  </a:cxn>
                  <a:cxn ang="0">
                    <a:pos x="T10" y="T11"/>
                  </a:cxn>
                  <a:cxn ang="0">
                    <a:pos x="T12" y="T13"/>
                  </a:cxn>
                </a:cxnLst>
                <a:rect l="0" t="0" r="r" b="b"/>
                <a:pathLst>
                  <a:path w="218" h="322">
                    <a:moveTo>
                      <a:pt x="188" y="13"/>
                    </a:moveTo>
                    <a:cubicBezTo>
                      <a:pt x="163" y="0"/>
                      <a:pt x="127" y="19"/>
                      <a:pt x="112" y="47"/>
                    </a:cubicBezTo>
                    <a:lnTo>
                      <a:pt x="14" y="235"/>
                    </a:lnTo>
                    <a:cubicBezTo>
                      <a:pt x="0" y="263"/>
                      <a:pt x="8" y="296"/>
                      <a:pt x="34" y="309"/>
                    </a:cubicBezTo>
                    <a:cubicBezTo>
                      <a:pt x="59" y="322"/>
                      <a:pt x="91" y="311"/>
                      <a:pt x="105" y="283"/>
                    </a:cubicBezTo>
                    <a:lnTo>
                      <a:pt x="204" y="95"/>
                    </a:lnTo>
                    <a:cubicBezTo>
                      <a:pt x="218" y="67"/>
                      <a:pt x="214" y="26"/>
                      <a:pt x="188" y="13"/>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98" name="Freeform 6">
                <a:extLst>
                  <a:ext uri="{FF2B5EF4-FFF2-40B4-BE49-F238E27FC236}">
                    <a16:creationId xmlns:a16="http://schemas.microsoft.com/office/drawing/2014/main" id="{146F4506-D2B2-48E3-81A1-FF1555503F90}"/>
                  </a:ext>
                </a:extLst>
              </p:cNvPr>
              <p:cNvSpPr>
                <a:spLocks/>
              </p:cNvSpPr>
              <p:nvPr/>
            </p:nvSpPr>
            <p:spPr bwMode="auto">
              <a:xfrm>
                <a:off x="7553342" y="4765"/>
                <a:ext cx="936626" cy="1379544"/>
              </a:xfrm>
              <a:custGeom>
                <a:avLst/>
                <a:gdLst>
                  <a:gd name="T0" fmla="*/ 34 w 219"/>
                  <a:gd name="T1" fmla="*/ 310 h 323"/>
                  <a:gd name="T2" fmla="*/ 106 w 219"/>
                  <a:gd name="T3" fmla="*/ 283 h 323"/>
                  <a:gd name="T4" fmla="*/ 204 w 219"/>
                  <a:gd name="T5" fmla="*/ 95 h 323"/>
                  <a:gd name="T6" fmla="*/ 189 w 219"/>
                  <a:gd name="T7" fmla="*/ 13 h 323"/>
                  <a:gd name="T8" fmla="*/ 113 w 219"/>
                  <a:gd name="T9" fmla="*/ 48 h 323"/>
                  <a:gd name="T10" fmla="*/ 15 w 219"/>
                  <a:gd name="T11" fmla="*/ 236 h 323"/>
                  <a:gd name="T12" fmla="*/ 34 w 219"/>
                  <a:gd name="T13" fmla="*/ 310 h 323"/>
                </a:gdLst>
                <a:ahLst/>
                <a:cxnLst>
                  <a:cxn ang="0">
                    <a:pos x="T0" y="T1"/>
                  </a:cxn>
                  <a:cxn ang="0">
                    <a:pos x="T2" y="T3"/>
                  </a:cxn>
                  <a:cxn ang="0">
                    <a:pos x="T4" y="T5"/>
                  </a:cxn>
                  <a:cxn ang="0">
                    <a:pos x="T6" y="T7"/>
                  </a:cxn>
                  <a:cxn ang="0">
                    <a:pos x="T8" y="T9"/>
                  </a:cxn>
                  <a:cxn ang="0">
                    <a:pos x="T10" y="T11"/>
                  </a:cxn>
                  <a:cxn ang="0">
                    <a:pos x="T12" y="T13"/>
                  </a:cxn>
                </a:cxnLst>
                <a:rect l="0" t="0" r="r" b="b"/>
                <a:pathLst>
                  <a:path w="219" h="323">
                    <a:moveTo>
                      <a:pt x="34" y="310"/>
                    </a:moveTo>
                    <a:cubicBezTo>
                      <a:pt x="59" y="323"/>
                      <a:pt x="91" y="311"/>
                      <a:pt x="106" y="283"/>
                    </a:cubicBezTo>
                    <a:lnTo>
                      <a:pt x="204" y="95"/>
                    </a:lnTo>
                    <a:cubicBezTo>
                      <a:pt x="219" y="68"/>
                      <a:pt x="214" y="27"/>
                      <a:pt x="189" y="13"/>
                    </a:cubicBezTo>
                    <a:cubicBezTo>
                      <a:pt x="164" y="0"/>
                      <a:pt x="127" y="20"/>
                      <a:pt x="113" y="48"/>
                    </a:cubicBezTo>
                    <a:lnTo>
                      <a:pt x="15" y="236"/>
                    </a:lnTo>
                    <a:cubicBezTo>
                      <a:pt x="0" y="263"/>
                      <a:pt x="9" y="297"/>
                      <a:pt x="34" y="31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99" name="Freeform 7">
                <a:extLst>
                  <a:ext uri="{FF2B5EF4-FFF2-40B4-BE49-F238E27FC236}">
                    <a16:creationId xmlns:a16="http://schemas.microsoft.com/office/drawing/2014/main" id="{3CAA0A15-52FC-438F-B10A-1635C57A1BEB}"/>
                  </a:ext>
                </a:extLst>
              </p:cNvPr>
              <p:cNvSpPr>
                <a:spLocks/>
              </p:cNvSpPr>
              <p:nvPr/>
            </p:nvSpPr>
            <p:spPr bwMode="auto">
              <a:xfrm>
                <a:off x="6632591" y="295278"/>
                <a:ext cx="1266827" cy="1989147"/>
              </a:xfrm>
              <a:custGeom>
                <a:avLst/>
                <a:gdLst>
                  <a:gd name="T0" fmla="*/ 53 w 296"/>
                  <a:gd name="T1" fmla="*/ 466 h 466"/>
                  <a:gd name="T2" fmla="*/ 116 w 296"/>
                  <a:gd name="T3" fmla="*/ 344 h 466"/>
                  <a:gd name="T4" fmla="*/ 107 w 296"/>
                  <a:gd name="T5" fmla="*/ 318 h 466"/>
                  <a:gd name="T6" fmla="*/ 206 w 296"/>
                  <a:gd name="T7" fmla="*/ 129 h 466"/>
                  <a:gd name="T8" fmla="*/ 233 w 296"/>
                  <a:gd name="T9" fmla="*/ 122 h 466"/>
                  <a:gd name="T10" fmla="*/ 296 w 296"/>
                  <a:gd name="T11" fmla="*/ 0 h 466"/>
                  <a:gd name="T12" fmla="*/ 159 w 296"/>
                  <a:gd name="T13" fmla="*/ 38 h 466"/>
                  <a:gd name="T14" fmla="*/ 127 w 296"/>
                  <a:gd name="T15" fmla="*/ 63 h 466"/>
                  <a:gd name="T16" fmla="*/ 8 w 296"/>
                  <a:gd name="T17" fmla="*/ 291 h 466"/>
                  <a:gd name="T18" fmla="*/ 5 w 296"/>
                  <a:gd name="T19" fmla="*/ 332 h 466"/>
                  <a:gd name="T20" fmla="*/ 53 w 296"/>
                  <a:gd name="T21"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6" h="466">
                    <a:moveTo>
                      <a:pt x="53" y="466"/>
                    </a:moveTo>
                    <a:lnTo>
                      <a:pt x="116" y="344"/>
                    </a:lnTo>
                    <a:lnTo>
                      <a:pt x="107" y="318"/>
                    </a:lnTo>
                    <a:lnTo>
                      <a:pt x="206" y="129"/>
                    </a:lnTo>
                    <a:lnTo>
                      <a:pt x="233" y="122"/>
                    </a:lnTo>
                    <a:lnTo>
                      <a:pt x="296" y="0"/>
                    </a:lnTo>
                    <a:lnTo>
                      <a:pt x="159" y="38"/>
                    </a:lnTo>
                    <a:cubicBezTo>
                      <a:pt x="145" y="41"/>
                      <a:pt x="134" y="50"/>
                      <a:pt x="127" y="63"/>
                    </a:cubicBezTo>
                    <a:lnTo>
                      <a:pt x="8" y="291"/>
                    </a:lnTo>
                    <a:cubicBezTo>
                      <a:pt x="1" y="304"/>
                      <a:pt x="0" y="318"/>
                      <a:pt x="5" y="332"/>
                    </a:cubicBezTo>
                    <a:lnTo>
                      <a:pt x="53" y="46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0" name="Freeform 8">
                <a:extLst>
                  <a:ext uri="{FF2B5EF4-FFF2-40B4-BE49-F238E27FC236}">
                    <a16:creationId xmlns:a16="http://schemas.microsoft.com/office/drawing/2014/main" id="{60FFD5C7-CF89-465D-88BE-A38046468C31}"/>
                  </a:ext>
                </a:extLst>
              </p:cNvPr>
              <p:cNvSpPr>
                <a:spLocks/>
              </p:cNvSpPr>
              <p:nvPr/>
            </p:nvSpPr>
            <p:spPr bwMode="auto">
              <a:xfrm>
                <a:off x="7381892" y="568330"/>
                <a:ext cx="1271589" cy="1993909"/>
              </a:xfrm>
              <a:custGeom>
                <a:avLst/>
                <a:gdLst>
                  <a:gd name="T0" fmla="*/ 293 w 297"/>
                  <a:gd name="T1" fmla="*/ 135 h 467"/>
                  <a:gd name="T2" fmla="*/ 244 w 297"/>
                  <a:gd name="T3" fmla="*/ 0 h 467"/>
                  <a:gd name="T4" fmla="*/ 181 w 297"/>
                  <a:gd name="T5" fmla="*/ 121 h 467"/>
                  <a:gd name="T6" fmla="*/ 190 w 297"/>
                  <a:gd name="T7" fmla="*/ 148 h 467"/>
                  <a:gd name="T8" fmla="*/ 91 w 297"/>
                  <a:gd name="T9" fmla="*/ 338 h 467"/>
                  <a:gd name="T10" fmla="*/ 64 w 297"/>
                  <a:gd name="T11" fmla="*/ 345 h 467"/>
                  <a:gd name="T12" fmla="*/ 0 w 297"/>
                  <a:gd name="T13" fmla="*/ 467 h 467"/>
                  <a:gd name="T14" fmla="*/ 139 w 297"/>
                  <a:gd name="T15" fmla="*/ 429 h 467"/>
                  <a:gd name="T16" fmla="*/ 171 w 297"/>
                  <a:gd name="T17" fmla="*/ 404 h 467"/>
                  <a:gd name="T18" fmla="*/ 290 w 297"/>
                  <a:gd name="T19" fmla="*/ 175 h 467"/>
                  <a:gd name="T20" fmla="*/ 293 w 297"/>
                  <a:gd name="T21" fmla="*/ 135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467">
                    <a:moveTo>
                      <a:pt x="293" y="135"/>
                    </a:moveTo>
                    <a:lnTo>
                      <a:pt x="244" y="0"/>
                    </a:lnTo>
                    <a:lnTo>
                      <a:pt x="181" y="121"/>
                    </a:lnTo>
                    <a:lnTo>
                      <a:pt x="190" y="148"/>
                    </a:lnTo>
                    <a:lnTo>
                      <a:pt x="91" y="338"/>
                    </a:lnTo>
                    <a:lnTo>
                      <a:pt x="64" y="345"/>
                    </a:lnTo>
                    <a:lnTo>
                      <a:pt x="0" y="467"/>
                    </a:lnTo>
                    <a:lnTo>
                      <a:pt x="139" y="429"/>
                    </a:lnTo>
                    <a:cubicBezTo>
                      <a:pt x="153" y="425"/>
                      <a:pt x="164" y="416"/>
                      <a:pt x="171" y="404"/>
                    </a:cubicBezTo>
                    <a:lnTo>
                      <a:pt x="290" y="175"/>
                    </a:lnTo>
                    <a:cubicBezTo>
                      <a:pt x="296" y="163"/>
                      <a:pt x="297" y="148"/>
                      <a:pt x="293" y="13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1" name="Freeform 9">
                <a:extLst>
                  <a:ext uri="{FF2B5EF4-FFF2-40B4-BE49-F238E27FC236}">
                    <a16:creationId xmlns:a16="http://schemas.microsoft.com/office/drawing/2014/main" id="{C8FE1F49-6790-4DD2-A39C-3596DFBAC4A6}"/>
                  </a:ext>
                </a:extLst>
              </p:cNvPr>
              <p:cNvSpPr>
                <a:spLocks/>
              </p:cNvSpPr>
              <p:nvPr/>
            </p:nvSpPr>
            <p:spPr bwMode="auto">
              <a:xfrm>
                <a:off x="7672405" y="2519376"/>
                <a:ext cx="22225" cy="30163"/>
              </a:xfrm>
              <a:custGeom>
                <a:avLst/>
                <a:gdLst>
                  <a:gd name="T0" fmla="*/ 0 w 5"/>
                  <a:gd name="T1" fmla="*/ 2 h 7"/>
                  <a:gd name="T2" fmla="*/ 2 w 5"/>
                  <a:gd name="T3" fmla="*/ 7 h 7"/>
                  <a:gd name="T4" fmla="*/ 5 w 5"/>
                  <a:gd name="T5" fmla="*/ 0 h 7"/>
                  <a:gd name="T6" fmla="*/ 0 w 5"/>
                  <a:gd name="T7" fmla="*/ 2 h 7"/>
                </a:gdLst>
                <a:ahLst/>
                <a:cxnLst>
                  <a:cxn ang="0">
                    <a:pos x="T0" y="T1"/>
                  </a:cxn>
                  <a:cxn ang="0">
                    <a:pos x="T2" y="T3"/>
                  </a:cxn>
                  <a:cxn ang="0">
                    <a:pos x="T4" y="T5"/>
                  </a:cxn>
                  <a:cxn ang="0">
                    <a:pos x="T6" y="T7"/>
                  </a:cxn>
                </a:cxnLst>
                <a:rect l="0" t="0" r="r" b="b"/>
                <a:pathLst>
                  <a:path w="5" h="7">
                    <a:moveTo>
                      <a:pt x="0" y="2"/>
                    </a:moveTo>
                    <a:cubicBezTo>
                      <a:pt x="1" y="4"/>
                      <a:pt x="1" y="5"/>
                      <a:pt x="2" y="7"/>
                    </a:cubicBezTo>
                    <a:lnTo>
                      <a:pt x="5" y="0"/>
                    </a:lnTo>
                    <a:lnTo>
                      <a:pt x="0"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2" name="Freeform 10">
                <a:extLst>
                  <a:ext uri="{FF2B5EF4-FFF2-40B4-BE49-F238E27FC236}">
                    <a16:creationId xmlns:a16="http://schemas.microsoft.com/office/drawing/2014/main" id="{3201E479-0DD4-48E2-83AF-2C1EFB895F14}"/>
                  </a:ext>
                </a:extLst>
              </p:cNvPr>
              <p:cNvSpPr>
                <a:spLocks/>
              </p:cNvSpPr>
              <p:nvPr/>
            </p:nvSpPr>
            <p:spPr bwMode="auto">
              <a:xfrm>
                <a:off x="3821125" y="1003307"/>
                <a:ext cx="4327531" cy="4318020"/>
              </a:xfrm>
              <a:custGeom>
                <a:avLst/>
                <a:gdLst>
                  <a:gd name="T0" fmla="*/ 915 w 1011"/>
                  <a:gd name="T1" fmla="*/ 405 h 1011"/>
                  <a:gd name="T2" fmla="*/ 926 w 1011"/>
                  <a:gd name="T3" fmla="*/ 476 h 1011"/>
                  <a:gd name="T4" fmla="*/ 843 w 1011"/>
                  <a:gd name="T5" fmla="*/ 476 h 1011"/>
                  <a:gd name="T6" fmla="*/ 812 w 1011"/>
                  <a:gd name="T7" fmla="*/ 507 h 1011"/>
                  <a:gd name="T8" fmla="*/ 843 w 1011"/>
                  <a:gd name="T9" fmla="*/ 539 h 1011"/>
                  <a:gd name="T10" fmla="*/ 926 w 1011"/>
                  <a:gd name="T11" fmla="*/ 539 h 1011"/>
                  <a:gd name="T12" fmla="*/ 804 w 1011"/>
                  <a:gd name="T13" fmla="*/ 804 h 1011"/>
                  <a:gd name="T14" fmla="*/ 533 w 1011"/>
                  <a:gd name="T15" fmla="*/ 927 h 1011"/>
                  <a:gd name="T16" fmla="*/ 533 w 1011"/>
                  <a:gd name="T17" fmla="*/ 848 h 1011"/>
                  <a:gd name="T18" fmla="*/ 502 w 1011"/>
                  <a:gd name="T19" fmla="*/ 817 h 1011"/>
                  <a:gd name="T20" fmla="*/ 471 w 1011"/>
                  <a:gd name="T21" fmla="*/ 848 h 1011"/>
                  <a:gd name="T22" fmla="*/ 471 w 1011"/>
                  <a:gd name="T23" fmla="*/ 926 h 1011"/>
                  <a:gd name="T24" fmla="*/ 207 w 1011"/>
                  <a:gd name="T25" fmla="*/ 804 h 1011"/>
                  <a:gd name="T26" fmla="*/ 84 w 1011"/>
                  <a:gd name="T27" fmla="*/ 539 h 1011"/>
                  <a:gd name="T28" fmla="*/ 161 w 1011"/>
                  <a:gd name="T29" fmla="*/ 539 h 1011"/>
                  <a:gd name="T30" fmla="*/ 192 w 1011"/>
                  <a:gd name="T31" fmla="*/ 507 h 1011"/>
                  <a:gd name="T32" fmla="*/ 161 w 1011"/>
                  <a:gd name="T33" fmla="*/ 476 h 1011"/>
                  <a:gd name="T34" fmla="*/ 84 w 1011"/>
                  <a:gd name="T35" fmla="*/ 476 h 1011"/>
                  <a:gd name="T36" fmla="*/ 207 w 1011"/>
                  <a:gd name="T37" fmla="*/ 207 h 1011"/>
                  <a:gd name="T38" fmla="*/ 471 w 1011"/>
                  <a:gd name="T39" fmla="*/ 85 h 1011"/>
                  <a:gd name="T40" fmla="*/ 471 w 1011"/>
                  <a:gd name="T41" fmla="*/ 166 h 1011"/>
                  <a:gd name="T42" fmla="*/ 502 w 1011"/>
                  <a:gd name="T43" fmla="*/ 198 h 1011"/>
                  <a:gd name="T44" fmla="*/ 533 w 1011"/>
                  <a:gd name="T45" fmla="*/ 166 h 1011"/>
                  <a:gd name="T46" fmla="*/ 533 w 1011"/>
                  <a:gd name="T47" fmla="*/ 85 h 1011"/>
                  <a:gd name="T48" fmla="*/ 616 w 1011"/>
                  <a:gd name="T49" fmla="*/ 99 h 1011"/>
                  <a:gd name="T50" fmla="*/ 655 w 1011"/>
                  <a:gd name="T51" fmla="*/ 23 h 1011"/>
                  <a:gd name="T52" fmla="*/ 505 w 1011"/>
                  <a:gd name="T53" fmla="*/ 0 h 1011"/>
                  <a:gd name="T54" fmla="*/ 0 w 1011"/>
                  <a:gd name="T55" fmla="*/ 506 h 1011"/>
                  <a:gd name="T56" fmla="*/ 505 w 1011"/>
                  <a:gd name="T57" fmla="*/ 1011 h 1011"/>
                  <a:gd name="T58" fmla="*/ 1011 w 1011"/>
                  <a:gd name="T59" fmla="*/ 506 h 1011"/>
                  <a:gd name="T60" fmla="*/ 995 w 1011"/>
                  <a:gd name="T61" fmla="*/ 384 h 1011"/>
                  <a:gd name="T62" fmla="*/ 915 w 1011"/>
                  <a:gd name="T63" fmla="*/ 405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1" h="1011">
                    <a:moveTo>
                      <a:pt x="915" y="405"/>
                    </a:moveTo>
                    <a:cubicBezTo>
                      <a:pt x="920" y="428"/>
                      <a:pt x="925" y="452"/>
                      <a:pt x="926" y="476"/>
                    </a:cubicBezTo>
                    <a:lnTo>
                      <a:pt x="843" y="476"/>
                    </a:lnTo>
                    <a:cubicBezTo>
                      <a:pt x="826" y="476"/>
                      <a:pt x="812" y="490"/>
                      <a:pt x="812" y="507"/>
                    </a:cubicBezTo>
                    <a:cubicBezTo>
                      <a:pt x="812" y="525"/>
                      <a:pt x="826" y="539"/>
                      <a:pt x="843" y="539"/>
                    </a:cubicBezTo>
                    <a:lnTo>
                      <a:pt x="926" y="539"/>
                    </a:lnTo>
                    <a:cubicBezTo>
                      <a:pt x="918" y="642"/>
                      <a:pt x="873" y="735"/>
                      <a:pt x="804" y="804"/>
                    </a:cubicBezTo>
                    <a:cubicBezTo>
                      <a:pt x="733" y="875"/>
                      <a:pt x="639" y="920"/>
                      <a:pt x="533" y="927"/>
                    </a:cubicBezTo>
                    <a:lnTo>
                      <a:pt x="533" y="848"/>
                    </a:lnTo>
                    <a:cubicBezTo>
                      <a:pt x="533" y="831"/>
                      <a:pt x="519" y="817"/>
                      <a:pt x="502" y="817"/>
                    </a:cubicBezTo>
                    <a:cubicBezTo>
                      <a:pt x="485" y="817"/>
                      <a:pt x="471" y="831"/>
                      <a:pt x="471" y="848"/>
                    </a:cubicBezTo>
                    <a:lnTo>
                      <a:pt x="471" y="926"/>
                    </a:lnTo>
                    <a:cubicBezTo>
                      <a:pt x="368" y="918"/>
                      <a:pt x="276" y="873"/>
                      <a:pt x="207" y="804"/>
                    </a:cubicBezTo>
                    <a:cubicBezTo>
                      <a:pt x="137" y="735"/>
                      <a:pt x="92" y="642"/>
                      <a:pt x="84" y="539"/>
                    </a:cubicBezTo>
                    <a:lnTo>
                      <a:pt x="161" y="539"/>
                    </a:lnTo>
                    <a:cubicBezTo>
                      <a:pt x="178" y="539"/>
                      <a:pt x="192" y="525"/>
                      <a:pt x="192" y="507"/>
                    </a:cubicBezTo>
                    <a:cubicBezTo>
                      <a:pt x="192" y="490"/>
                      <a:pt x="178" y="476"/>
                      <a:pt x="161" y="476"/>
                    </a:cubicBezTo>
                    <a:lnTo>
                      <a:pt x="84" y="476"/>
                    </a:lnTo>
                    <a:cubicBezTo>
                      <a:pt x="92" y="371"/>
                      <a:pt x="137" y="277"/>
                      <a:pt x="207" y="207"/>
                    </a:cubicBezTo>
                    <a:cubicBezTo>
                      <a:pt x="276" y="138"/>
                      <a:pt x="368" y="93"/>
                      <a:pt x="471" y="85"/>
                    </a:cubicBezTo>
                    <a:lnTo>
                      <a:pt x="471" y="166"/>
                    </a:lnTo>
                    <a:cubicBezTo>
                      <a:pt x="471" y="184"/>
                      <a:pt x="485" y="198"/>
                      <a:pt x="502" y="198"/>
                    </a:cubicBezTo>
                    <a:cubicBezTo>
                      <a:pt x="519" y="198"/>
                      <a:pt x="533" y="183"/>
                      <a:pt x="533" y="166"/>
                    </a:cubicBezTo>
                    <a:lnTo>
                      <a:pt x="533" y="85"/>
                    </a:lnTo>
                    <a:cubicBezTo>
                      <a:pt x="562" y="86"/>
                      <a:pt x="589" y="91"/>
                      <a:pt x="616" y="99"/>
                    </a:cubicBezTo>
                    <a:lnTo>
                      <a:pt x="655" y="23"/>
                    </a:lnTo>
                    <a:cubicBezTo>
                      <a:pt x="608" y="8"/>
                      <a:pt x="558" y="0"/>
                      <a:pt x="505" y="0"/>
                    </a:cubicBezTo>
                    <a:cubicBezTo>
                      <a:pt x="226" y="0"/>
                      <a:pt x="0" y="227"/>
                      <a:pt x="0" y="506"/>
                    </a:cubicBezTo>
                    <a:cubicBezTo>
                      <a:pt x="0" y="785"/>
                      <a:pt x="226" y="1011"/>
                      <a:pt x="505" y="1011"/>
                    </a:cubicBezTo>
                    <a:cubicBezTo>
                      <a:pt x="785" y="1011"/>
                      <a:pt x="1011" y="785"/>
                      <a:pt x="1011" y="506"/>
                    </a:cubicBezTo>
                    <a:cubicBezTo>
                      <a:pt x="1011" y="464"/>
                      <a:pt x="1005" y="423"/>
                      <a:pt x="995" y="384"/>
                    </a:cubicBezTo>
                    <a:lnTo>
                      <a:pt x="915" y="4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3" name="Freeform 11">
                <a:extLst>
                  <a:ext uri="{FF2B5EF4-FFF2-40B4-BE49-F238E27FC236}">
                    <a16:creationId xmlns:a16="http://schemas.microsoft.com/office/drawing/2014/main" id="{327E1900-D21B-4AF8-9D32-AA457B8D7A07}"/>
                  </a:ext>
                </a:extLst>
              </p:cNvPr>
              <p:cNvSpPr>
                <a:spLocks noEditPoints="1"/>
              </p:cNvSpPr>
              <p:nvPr/>
            </p:nvSpPr>
            <p:spPr bwMode="auto">
              <a:xfrm>
                <a:off x="5057789" y="2276488"/>
                <a:ext cx="1274764" cy="2071697"/>
              </a:xfrm>
              <a:custGeom>
                <a:avLst/>
                <a:gdLst>
                  <a:gd name="T0" fmla="*/ 216 w 298"/>
                  <a:gd name="T1" fmla="*/ 126 h 485"/>
                  <a:gd name="T2" fmla="*/ 202 w 298"/>
                  <a:gd name="T3" fmla="*/ 128 h 485"/>
                  <a:gd name="T4" fmla="*/ 74 w 298"/>
                  <a:gd name="T5" fmla="*/ 9 h 485"/>
                  <a:gd name="T6" fmla="*/ 40 w 298"/>
                  <a:gd name="T7" fmla="*/ 11 h 485"/>
                  <a:gd name="T8" fmla="*/ 35 w 298"/>
                  <a:gd name="T9" fmla="*/ 45 h 485"/>
                  <a:gd name="T10" fmla="*/ 138 w 298"/>
                  <a:gd name="T11" fmla="*/ 185 h 485"/>
                  <a:gd name="T12" fmla="*/ 135 w 298"/>
                  <a:gd name="T13" fmla="*/ 208 h 485"/>
                  <a:gd name="T14" fmla="*/ 142 w 298"/>
                  <a:gd name="T15" fmla="*/ 241 h 485"/>
                  <a:gd name="T16" fmla="*/ 8 w 298"/>
                  <a:gd name="T17" fmla="*/ 443 h 485"/>
                  <a:gd name="T18" fmla="*/ 15 w 298"/>
                  <a:gd name="T19" fmla="*/ 476 h 485"/>
                  <a:gd name="T20" fmla="*/ 50 w 298"/>
                  <a:gd name="T21" fmla="*/ 475 h 485"/>
                  <a:gd name="T22" fmla="*/ 211 w 298"/>
                  <a:gd name="T23" fmla="*/ 289 h 485"/>
                  <a:gd name="T24" fmla="*/ 216 w 298"/>
                  <a:gd name="T25" fmla="*/ 289 h 485"/>
                  <a:gd name="T26" fmla="*/ 298 w 298"/>
                  <a:gd name="T27" fmla="*/ 208 h 485"/>
                  <a:gd name="T28" fmla="*/ 216 w 298"/>
                  <a:gd name="T29" fmla="*/ 126 h 485"/>
                  <a:gd name="T30" fmla="*/ 216 w 298"/>
                  <a:gd name="T31" fmla="*/ 264 h 485"/>
                  <a:gd name="T32" fmla="*/ 160 w 298"/>
                  <a:gd name="T33" fmla="*/ 208 h 485"/>
                  <a:gd name="T34" fmla="*/ 216 w 298"/>
                  <a:gd name="T35" fmla="*/ 152 h 485"/>
                  <a:gd name="T36" fmla="*/ 272 w 298"/>
                  <a:gd name="T37" fmla="*/ 208 h 485"/>
                  <a:gd name="T38" fmla="*/ 216 w 298"/>
                  <a:gd name="T39" fmla="*/ 26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8" h="485">
                    <a:moveTo>
                      <a:pt x="216" y="126"/>
                    </a:moveTo>
                    <a:cubicBezTo>
                      <a:pt x="211" y="126"/>
                      <a:pt x="207" y="127"/>
                      <a:pt x="202" y="128"/>
                    </a:cubicBezTo>
                    <a:lnTo>
                      <a:pt x="74" y="9"/>
                    </a:lnTo>
                    <a:cubicBezTo>
                      <a:pt x="66" y="0"/>
                      <a:pt x="50" y="1"/>
                      <a:pt x="40" y="11"/>
                    </a:cubicBezTo>
                    <a:cubicBezTo>
                      <a:pt x="29" y="20"/>
                      <a:pt x="26" y="36"/>
                      <a:pt x="35" y="45"/>
                    </a:cubicBezTo>
                    <a:lnTo>
                      <a:pt x="138" y="185"/>
                    </a:lnTo>
                    <a:cubicBezTo>
                      <a:pt x="136" y="192"/>
                      <a:pt x="135" y="200"/>
                      <a:pt x="135" y="208"/>
                    </a:cubicBezTo>
                    <a:cubicBezTo>
                      <a:pt x="135" y="220"/>
                      <a:pt x="137" y="231"/>
                      <a:pt x="142" y="241"/>
                    </a:cubicBezTo>
                    <a:lnTo>
                      <a:pt x="8" y="443"/>
                    </a:lnTo>
                    <a:cubicBezTo>
                      <a:pt x="0" y="452"/>
                      <a:pt x="4" y="467"/>
                      <a:pt x="15" y="476"/>
                    </a:cubicBezTo>
                    <a:cubicBezTo>
                      <a:pt x="27" y="485"/>
                      <a:pt x="42" y="485"/>
                      <a:pt x="50" y="475"/>
                    </a:cubicBezTo>
                    <a:lnTo>
                      <a:pt x="211" y="289"/>
                    </a:lnTo>
                    <a:cubicBezTo>
                      <a:pt x="212" y="289"/>
                      <a:pt x="214" y="289"/>
                      <a:pt x="216" y="289"/>
                    </a:cubicBezTo>
                    <a:cubicBezTo>
                      <a:pt x="261" y="289"/>
                      <a:pt x="298" y="253"/>
                      <a:pt x="298" y="208"/>
                    </a:cubicBezTo>
                    <a:cubicBezTo>
                      <a:pt x="298" y="163"/>
                      <a:pt x="261" y="126"/>
                      <a:pt x="216" y="126"/>
                    </a:cubicBezTo>
                    <a:close/>
                    <a:moveTo>
                      <a:pt x="216" y="264"/>
                    </a:moveTo>
                    <a:cubicBezTo>
                      <a:pt x="185" y="264"/>
                      <a:pt x="160" y="239"/>
                      <a:pt x="160" y="208"/>
                    </a:cubicBezTo>
                    <a:cubicBezTo>
                      <a:pt x="160" y="177"/>
                      <a:pt x="185" y="152"/>
                      <a:pt x="216" y="152"/>
                    </a:cubicBezTo>
                    <a:cubicBezTo>
                      <a:pt x="247" y="152"/>
                      <a:pt x="272" y="177"/>
                      <a:pt x="272" y="208"/>
                    </a:cubicBezTo>
                    <a:cubicBezTo>
                      <a:pt x="272" y="239"/>
                      <a:pt x="247" y="264"/>
                      <a:pt x="216" y="264"/>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sp>
            <p:nvSpPr>
              <p:cNvPr id="104" name="Oval 12">
                <a:extLst>
                  <a:ext uri="{FF2B5EF4-FFF2-40B4-BE49-F238E27FC236}">
                    <a16:creationId xmlns:a16="http://schemas.microsoft.com/office/drawing/2014/main" id="{BC88B580-3A49-4BE6-83AA-4B5996F08CF0}"/>
                  </a:ext>
                </a:extLst>
              </p:cNvPr>
              <p:cNvSpPr>
                <a:spLocks noChangeArrowheads="1"/>
              </p:cNvSpPr>
              <p:nvPr/>
            </p:nvSpPr>
            <p:spPr bwMode="auto">
              <a:xfrm>
                <a:off x="5840427" y="3024204"/>
                <a:ext cx="282575" cy="280989"/>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cs typeface="+mn-cs"/>
                </a:endParaRPr>
              </a:p>
            </p:txBody>
          </p:sp>
        </p:grpSp>
        <p:grpSp>
          <p:nvGrpSpPr>
            <p:cNvPr id="94" name="Group 93">
              <a:extLst>
                <a:ext uri="{FF2B5EF4-FFF2-40B4-BE49-F238E27FC236}">
                  <a16:creationId xmlns:a16="http://schemas.microsoft.com/office/drawing/2014/main" id="{3CF51C6F-E53E-4333-AC06-73850C8E47F3}"/>
                </a:ext>
              </a:extLst>
            </p:cNvPr>
            <p:cNvGrpSpPr/>
            <p:nvPr/>
          </p:nvGrpSpPr>
          <p:grpSpPr>
            <a:xfrm>
              <a:off x="1808596" y="5471793"/>
              <a:ext cx="821240" cy="821240"/>
              <a:chOff x="1808596" y="5471793"/>
              <a:chExt cx="821240" cy="821240"/>
            </a:xfrm>
          </p:grpSpPr>
          <p:sp>
            <p:nvSpPr>
              <p:cNvPr id="95" name="Oval 94">
                <a:extLst>
                  <a:ext uri="{FF2B5EF4-FFF2-40B4-BE49-F238E27FC236}">
                    <a16:creationId xmlns:a16="http://schemas.microsoft.com/office/drawing/2014/main" id="{19937581-98D7-40A5-BED8-85A07F3A056F}"/>
                  </a:ext>
                </a:extLst>
              </p:cNvPr>
              <p:cNvSpPr/>
              <p:nvPr/>
            </p:nvSpPr>
            <p:spPr>
              <a:xfrm>
                <a:off x="1808596" y="5471793"/>
                <a:ext cx="821240" cy="821240"/>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3D87DD1C-3E51-471A-AD78-4AABC3848602}"/>
                  </a:ext>
                </a:extLst>
              </p:cNvPr>
              <p:cNvSpPr txBox="1"/>
              <p:nvPr/>
            </p:nvSpPr>
            <p:spPr>
              <a:xfrm>
                <a:off x="1958408" y="5590026"/>
                <a:ext cx="521616" cy="584775"/>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3200" b="1" i="0" u="none" strike="noStrike" kern="0" cap="none" spc="0" normalizeH="0" baseline="0" noProof="0" dirty="0">
                    <a:ln>
                      <a:noFill/>
                    </a:ln>
                    <a:solidFill>
                      <a:prstClr val="black"/>
                    </a:solidFill>
                    <a:effectLst/>
                    <a:uLnTx/>
                    <a:uFillTx/>
                    <a:latin typeface="Arial" panose="020B0604020202020204" pitchFamily="34" charset="0"/>
                  </a:rPr>
                  <a:t>T</a:t>
                </a:r>
              </a:p>
            </p:txBody>
          </p:sp>
        </p:grpSp>
      </p:grpSp>
    </p:spTree>
    <p:extLst>
      <p:ext uri="{BB962C8B-B14F-4D97-AF65-F5344CB8AC3E}">
        <p14:creationId xmlns:p14="http://schemas.microsoft.com/office/powerpoint/2010/main" val="3875219634"/>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1727" y="1592049"/>
            <a:ext cx="2730235" cy="461665"/>
          </a:xfrm>
          <a:prstGeom prst="rect">
            <a:avLst/>
          </a:prstGeom>
          <a:noFill/>
        </p:spPr>
        <p:txBody>
          <a:bodyPr wrap="none" rtlCol="0">
            <a:spAutoFit/>
          </a:bodyPr>
          <a:lstStyle/>
          <a:p>
            <a:pPr algn="ctr"/>
            <a:r>
              <a:rPr lang="en-US" b="1" dirty="0">
                <a:latin typeface="+mj-lt"/>
              </a:rPr>
              <a:t>Facilities Mission</a:t>
            </a:r>
          </a:p>
        </p:txBody>
      </p:sp>
      <p:sp>
        <p:nvSpPr>
          <p:cNvPr id="9" name="Freeform 8"/>
          <p:cNvSpPr/>
          <p:nvPr/>
        </p:nvSpPr>
        <p:spPr>
          <a:xfrm rot="931568">
            <a:off x="3590250" y="2855716"/>
            <a:ext cx="2605035" cy="990600"/>
          </a:xfrm>
          <a:custGeom>
            <a:avLst/>
            <a:gdLst>
              <a:gd name="connsiteX0" fmla="*/ 0 w 1446663"/>
              <a:gd name="connsiteY0" fmla="*/ 38601 h 202374"/>
              <a:gd name="connsiteX1" fmla="*/ 723331 w 1446663"/>
              <a:gd name="connsiteY1" fmla="*/ 11305 h 202374"/>
              <a:gd name="connsiteX2" fmla="*/ 1446663 w 1446663"/>
              <a:gd name="connsiteY2" fmla="*/ 202374 h 202374"/>
            </a:gdLst>
            <a:ahLst/>
            <a:cxnLst>
              <a:cxn ang="0">
                <a:pos x="connsiteX0" y="connsiteY0"/>
              </a:cxn>
              <a:cxn ang="0">
                <a:pos x="connsiteX1" y="connsiteY1"/>
              </a:cxn>
              <a:cxn ang="0">
                <a:pos x="connsiteX2" y="connsiteY2"/>
              </a:cxn>
            </a:cxnLst>
            <a:rect l="l" t="t" r="r" b="b"/>
            <a:pathLst>
              <a:path w="1446663" h="202374">
                <a:moveTo>
                  <a:pt x="0" y="38601"/>
                </a:moveTo>
                <a:cubicBezTo>
                  <a:pt x="241110" y="11305"/>
                  <a:pt x="482221" y="-15990"/>
                  <a:pt x="723331" y="11305"/>
                </a:cubicBezTo>
                <a:cubicBezTo>
                  <a:pt x="964441" y="38600"/>
                  <a:pt x="1360227" y="115938"/>
                  <a:pt x="1446663" y="202374"/>
                </a:cubicBezTo>
              </a:path>
            </a:pathLst>
          </a:custGeom>
          <a:noFill/>
          <a:ln w="539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2">
            <a:extLst>
              <a:ext uri="{FF2B5EF4-FFF2-40B4-BE49-F238E27FC236}">
                <a16:creationId xmlns:a16="http://schemas.microsoft.com/office/drawing/2014/main" id="{D6FC3A8F-BB34-46FA-84E8-A12DCE1C2B7D}"/>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altLang="en-US" sz="3200" kern="0" dirty="0"/>
              <a:t>Building a Plan for Your Facilities</a:t>
            </a:r>
          </a:p>
        </p:txBody>
      </p:sp>
      <p:sp>
        <p:nvSpPr>
          <p:cNvPr id="12" name="Cloud 11">
            <a:extLst>
              <a:ext uri="{FF2B5EF4-FFF2-40B4-BE49-F238E27FC236}">
                <a16:creationId xmlns:a16="http://schemas.microsoft.com/office/drawing/2014/main" id="{33CC1A99-D92D-4D6C-989D-4506442F7F3B}"/>
              </a:ext>
            </a:extLst>
          </p:cNvPr>
          <p:cNvSpPr/>
          <p:nvPr/>
        </p:nvSpPr>
        <p:spPr>
          <a:xfrm>
            <a:off x="124502" y="2090732"/>
            <a:ext cx="3505200" cy="2001198"/>
          </a:xfrm>
          <a:prstGeom prst="cloud">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Provide safe and efficient facilities by delivering quality facility services</a:t>
            </a:r>
          </a:p>
        </p:txBody>
      </p:sp>
      <p:graphicFrame>
        <p:nvGraphicFramePr>
          <p:cNvPr id="5" name="Table 4">
            <a:extLst>
              <a:ext uri="{FF2B5EF4-FFF2-40B4-BE49-F238E27FC236}">
                <a16:creationId xmlns:a16="http://schemas.microsoft.com/office/drawing/2014/main" id="{7630C793-CF74-4BB7-8F35-EBC3FC68D809}"/>
              </a:ext>
            </a:extLst>
          </p:cNvPr>
          <p:cNvGraphicFramePr>
            <a:graphicFrameLocks noGrp="1"/>
          </p:cNvGraphicFramePr>
          <p:nvPr>
            <p:extLst>
              <p:ext uri="{D42A27DB-BD31-4B8C-83A1-F6EECF244321}">
                <p14:modId xmlns:p14="http://schemas.microsoft.com/office/powerpoint/2010/main" val="1685700404"/>
              </p:ext>
            </p:extLst>
          </p:nvPr>
        </p:nvGraphicFramePr>
        <p:xfrm>
          <a:off x="3124200" y="4343400"/>
          <a:ext cx="5666697" cy="1798320"/>
        </p:xfrm>
        <a:graphic>
          <a:graphicData uri="http://schemas.openxmlformats.org/drawingml/2006/table">
            <a:tbl>
              <a:tblPr firstRow="1" bandRow="1">
                <a:tableStyleId>{5C22544A-7EE6-4342-B048-85BDC9FD1C3A}</a:tableStyleId>
              </a:tblPr>
              <a:tblGrid>
                <a:gridCol w="2743201">
                  <a:extLst>
                    <a:ext uri="{9D8B030D-6E8A-4147-A177-3AD203B41FA5}">
                      <a16:colId xmlns:a16="http://schemas.microsoft.com/office/drawing/2014/main" val="3088003372"/>
                    </a:ext>
                  </a:extLst>
                </a:gridCol>
                <a:gridCol w="2923496">
                  <a:extLst>
                    <a:ext uri="{9D8B030D-6E8A-4147-A177-3AD203B41FA5}">
                      <a16:colId xmlns:a16="http://schemas.microsoft.com/office/drawing/2014/main" val="1948645035"/>
                    </a:ext>
                  </a:extLst>
                </a:gridCol>
              </a:tblGrid>
              <a:tr h="370840">
                <a:tc>
                  <a:txBody>
                    <a:bodyPr/>
                    <a:lstStyle/>
                    <a:p>
                      <a:r>
                        <a:rPr lang="en-US" sz="2000" dirty="0"/>
                        <a:t>Energy Goal</a:t>
                      </a:r>
                    </a:p>
                  </a:txBody>
                  <a:tcPr/>
                </a:tc>
                <a:tc>
                  <a:txBody>
                    <a:bodyPr/>
                    <a:lstStyle/>
                    <a:p>
                      <a:r>
                        <a:rPr lang="en-US" sz="2000" dirty="0"/>
                        <a:t>Initiative </a:t>
                      </a:r>
                    </a:p>
                  </a:txBody>
                  <a:tcPr/>
                </a:tc>
                <a:extLst>
                  <a:ext uri="{0D108BD9-81ED-4DB2-BD59-A6C34878D82A}">
                    <a16:rowId xmlns:a16="http://schemas.microsoft.com/office/drawing/2014/main" val="96276768"/>
                  </a:ext>
                </a:extLst>
              </a:tr>
              <a:tr h="370840">
                <a:tc>
                  <a:txBody>
                    <a:bodyPr/>
                    <a:lstStyle/>
                    <a:p>
                      <a:r>
                        <a:rPr lang="en-US" sz="2000" dirty="0"/>
                        <a:t>Decrease energy consumption by 20%</a:t>
                      </a:r>
                    </a:p>
                  </a:txBody>
                  <a:tcPr/>
                </a:tc>
                <a:tc>
                  <a:txBody>
                    <a:bodyPr/>
                    <a:lstStyle/>
                    <a:p>
                      <a:r>
                        <a:rPr lang="en-US" sz="2000" dirty="0"/>
                        <a:t>Implement operational changes </a:t>
                      </a:r>
                    </a:p>
                  </a:txBody>
                  <a:tcPr/>
                </a:tc>
                <a:extLst>
                  <a:ext uri="{0D108BD9-81ED-4DB2-BD59-A6C34878D82A}">
                    <a16:rowId xmlns:a16="http://schemas.microsoft.com/office/drawing/2014/main" val="1688323557"/>
                  </a:ext>
                </a:extLst>
              </a:tr>
              <a:tr h="370840">
                <a:tc>
                  <a:txBody>
                    <a:bodyPr/>
                    <a:lstStyle/>
                    <a:p>
                      <a:r>
                        <a:rPr lang="en-US" sz="2000" dirty="0"/>
                        <a:t>Become ENERGY STAR certified</a:t>
                      </a:r>
                    </a:p>
                  </a:txBody>
                  <a:tcPr/>
                </a:tc>
                <a:tc>
                  <a:txBody>
                    <a:bodyPr/>
                    <a:lstStyle/>
                    <a:p>
                      <a:r>
                        <a:rPr lang="en-US" sz="2000" dirty="0"/>
                        <a:t>Perform lighting retrofit</a:t>
                      </a:r>
                    </a:p>
                  </a:txBody>
                  <a:tcPr/>
                </a:tc>
                <a:extLst>
                  <a:ext uri="{0D108BD9-81ED-4DB2-BD59-A6C34878D82A}">
                    <a16:rowId xmlns:a16="http://schemas.microsoft.com/office/drawing/2014/main" val="2425717560"/>
                  </a:ext>
                </a:extLst>
              </a:tr>
            </a:tbl>
          </a:graphicData>
        </a:graphic>
      </p:graphicFrame>
    </p:spTree>
    <p:extLst>
      <p:ext uri="{BB962C8B-B14F-4D97-AF65-F5344CB8AC3E}">
        <p14:creationId xmlns:p14="http://schemas.microsoft.com/office/powerpoint/2010/main" val="24733574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423" y="1472625"/>
            <a:ext cx="3328155" cy="584775"/>
          </a:xfrm>
          <a:prstGeom prst="rect">
            <a:avLst/>
          </a:prstGeom>
          <a:noFill/>
        </p:spPr>
        <p:txBody>
          <a:bodyPr wrap="none" rtlCol="0">
            <a:spAutoFit/>
          </a:bodyPr>
          <a:lstStyle/>
          <a:p>
            <a:pPr algn="ctr"/>
            <a:r>
              <a:rPr lang="en-US" sz="3200" b="1" dirty="0">
                <a:latin typeface="+mj-lt"/>
              </a:rPr>
              <a:t>Metrics vs. KPIs</a:t>
            </a:r>
          </a:p>
        </p:txBody>
      </p:sp>
      <p:graphicFrame>
        <p:nvGraphicFramePr>
          <p:cNvPr id="3" name="Diagram 2"/>
          <p:cNvGraphicFramePr/>
          <p:nvPr>
            <p:extLst>
              <p:ext uri="{D42A27DB-BD31-4B8C-83A1-F6EECF244321}">
                <p14:modId xmlns:p14="http://schemas.microsoft.com/office/powerpoint/2010/main" val="3376596343"/>
              </p:ext>
            </p:extLst>
          </p:nvPr>
        </p:nvGraphicFramePr>
        <p:xfrm>
          <a:off x="2819400" y="2057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09600" y="3200400"/>
            <a:ext cx="2971800" cy="1815882"/>
          </a:xfrm>
          <a:prstGeom prst="rect">
            <a:avLst/>
          </a:prstGeom>
          <a:noFill/>
        </p:spPr>
        <p:txBody>
          <a:bodyPr wrap="square" rtlCol="0">
            <a:spAutoFit/>
          </a:bodyPr>
          <a:lstStyle/>
          <a:p>
            <a:r>
              <a:rPr lang="en-US" sz="2800" i="1" dirty="0">
                <a:latin typeface="+mj-lt"/>
              </a:rPr>
              <a:t>A KPI is a core metric that defines top level success</a:t>
            </a:r>
          </a:p>
        </p:txBody>
      </p:sp>
      <p:sp>
        <p:nvSpPr>
          <p:cNvPr id="5" name="Rectangle 2">
            <a:extLst>
              <a:ext uri="{FF2B5EF4-FFF2-40B4-BE49-F238E27FC236}">
                <a16:creationId xmlns:a16="http://schemas.microsoft.com/office/drawing/2014/main" id="{2BC17B79-8FFD-44B8-8BF5-A9C5EE3EFE85}"/>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r>
              <a:rPr lang="en-US" altLang="en-US" sz="3200" kern="0" dirty="0"/>
              <a:t>Building a Plan for Your Facilities</a:t>
            </a:r>
          </a:p>
        </p:txBody>
      </p:sp>
    </p:spTree>
    <p:extLst>
      <p:ext uri="{BB962C8B-B14F-4D97-AF65-F5344CB8AC3E}">
        <p14:creationId xmlns:p14="http://schemas.microsoft.com/office/powerpoint/2010/main" val="4153998119"/>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 up photo of colorful graph data">
            <a:extLst>
              <a:ext uri="{FF2B5EF4-FFF2-40B4-BE49-F238E27FC236}">
                <a16:creationId xmlns:a16="http://schemas.microsoft.com/office/drawing/2014/main" id="{074C93CA-3369-4C70-8B98-8C95007C829A}"/>
              </a:ext>
            </a:extLst>
          </p:cNvPr>
          <p:cNvPicPr>
            <a:picLocks noChangeAspect="1"/>
          </p:cNvPicPr>
          <p:nvPr/>
        </p:nvPicPr>
        <p:blipFill>
          <a:blip r:embed="rId3" cstate="print">
            <a:extLst>
              <a:ext uri="{28A0092B-C50C-407E-A947-70E740481C1C}">
                <a14:useLocalDpi xmlns:a14="http://schemas.microsoft.com/office/drawing/2010/main" val="0"/>
              </a:ext>
            </a:extLst>
          </a:blip>
          <a:srcRect t="4982" b="4982"/>
          <a:stretch/>
        </p:blipFill>
        <p:spPr>
          <a:xfrm>
            <a:off x="1600200" y="1524000"/>
            <a:ext cx="5865092" cy="3519055"/>
          </a:xfrm>
          <a:prstGeom prst="rect">
            <a:avLst/>
          </a:prstGeom>
        </p:spPr>
      </p:pic>
      <p:sp>
        <p:nvSpPr>
          <p:cNvPr id="3" name="TextBox 2"/>
          <p:cNvSpPr txBox="1"/>
          <p:nvPr/>
        </p:nvSpPr>
        <p:spPr>
          <a:xfrm>
            <a:off x="837046" y="5181600"/>
            <a:ext cx="7391400" cy="1477328"/>
          </a:xfrm>
          <a:prstGeom prst="rect">
            <a:avLst/>
          </a:prstGeom>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itchFamily="34" charset="0"/>
              </a:rPr>
              <a:t>“We like to think that more information drives smarter decisions; that the more details we absorb, the better off we'll be.”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itchFamily="34" charset="0"/>
              </a:rPr>
              <a:t>-Ron Friedman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itchFamily="34" charset="0"/>
              </a:rPr>
              <a:t>Why Too Much Data Disables Your Decision Making</a:t>
            </a:r>
          </a:p>
        </p:txBody>
      </p:sp>
      <p:sp>
        <p:nvSpPr>
          <p:cNvPr id="7" name="Rectangle 2">
            <a:extLst>
              <a:ext uri="{FF2B5EF4-FFF2-40B4-BE49-F238E27FC236}">
                <a16:creationId xmlns:a16="http://schemas.microsoft.com/office/drawing/2014/main" id="{0C4DA1CE-84D2-4721-9090-D80FC93A638A}"/>
              </a:ext>
            </a:extLst>
          </p:cNvPr>
          <p:cNvSpPr txBox="1">
            <a:spLocks noChangeArrowheads="1"/>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Arial"/>
                <a:ea typeface="+mj-ea"/>
                <a:cs typeface="+mj-cs"/>
              </a:rPr>
              <a:t>Building a Plan for Your Facilities</a:t>
            </a:r>
          </a:p>
        </p:txBody>
      </p:sp>
    </p:spTree>
    <p:extLst>
      <p:ext uri="{BB962C8B-B14F-4D97-AF65-F5344CB8AC3E}">
        <p14:creationId xmlns:p14="http://schemas.microsoft.com/office/powerpoint/2010/main" val="363339173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A485D0A-5152-4555-8AAA-2A55C3123C8B}"/>
              </a:ext>
            </a:extLst>
          </p:cNvPr>
          <p:cNvSpPr txBox="1">
            <a:spLocks noChangeArrowheads="1"/>
          </p:cNvSpPr>
          <p:nvPr/>
        </p:nvSpPr>
        <p:spPr bwMode="auto">
          <a:xfrm>
            <a:off x="569927" y="25908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algn="ctr"/>
            <a:endParaRPr lang="en-US" sz="3600" kern="0" dirty="0">
              <a:solidFill>
                <a:schemeClr val="tx1"/>
              </a:solidFill>
            </a:endParaRPr>
          </a:p>
          <a:p>
            <a:pPr algn="ctr"/>
            <a:r>
              <a:rPr lang="en-US" sz="3600" kern="0" dirty="0">
                <a:solidFill>
                  <a:schemeClr val="tx1"/>
                </a:solidFill>
              </a:rPr>
              <a:t>Fundamentals of Energy Efficient Building Operations </a:t>
            </a:r>
            <a:endParaRPr lang="en-US" kern="0" dirty="0">
              <a:solidFill>
                <a:schemeClr val="tx1"/>
              </a:solidFill>
            </a:endParaRPr>
          </a:p>
        </p:txBody>
      </p:sp>
      <p:sp>
        <p:nvSpPr>
          <p:cNvPr id="5" name="Rectangle 4">
            <a:extLst>
              <a:ext uri="{FF2B5EF4-FFF2-40B4-BE49-F238E27FC236}">
                <a16:creationId xmlns:a16="http://schemas.microsoft.com/office/drawing/2014/main" id="{C1A4F13B-01B1-40AC-B9B8-5CE38ED8039B}"/>
              </a:ext>
            </a:extLst>
          </p:cNvPr>
          <p:cNvSpPr/>
          <p:nvPr/>
        </p:nvSpPr>
        <p:spPr>
          <a:xfrm>
            <a:off x="288469" y="4572000"/>
            <a:ext cx="8567059" cy="1323439"/>
          </a:xfrm>
          <a:prstGeom prst="rect">
            <a:avLst/>
          </a:prstGeom>
        </p:spPr>
        <p:txBody>
          <a:bodyPr wrap="square">
            <a:spAutoFit/>
          </a:bodyPr>
          <a:lstStyle/>
          <a:p>
            <a:pPr algn="ctr"/>
            <a:r>
              <a:rPr lang="en-US" sz="4000" b="1" kern="0" dirty="0">
                <a:solidFill>
                  <a:srgbClr val="6E94A6"/>
                </a:solidFill>
                <a:latin typeface="+mn-lt"/>
                <a:ea typeface="+mj-ea"/>
                <a:cs typeface="+mj-cs"/>
              </a:rPr>
              <a:t>Part 1: Energy Efficiency and Sustainability Overview </a:t>
            </a:r>
            <a:endParaRPr lang="en-US" dirty="0">
              <a:solidFill>
                <a:srgbClr val="6E94A6"/>
              </a:solidFill>
              <a:latin typeface="+mn-lt"/>
            </a:endParaRPr>
          </a:p>
        </p:txBody>
      </p:sp>
      <p:pic>
        <p:nvPicPr>
          <p:cNvPr id="3" name="Picture 2">
            <a:extLst>
              <a:ext uri="{FF2B5EF4-FFF2-40B4-BE49-F238E27FC236}">
                <a16:creationId xmlns:a16="http://schemas.microsoft.com/office/drawing/2014/main" id="{5D8E0CC1-7467-C035-1630-DB7720301268}"/>
              </a:ext>
            </a:extLst>
          </p:cNvPr>
          <p:cNvPicPr>
            <a:picLocks noChangeAspect="1" noChangeArrowheads="1"/>
          </p:cNvPicPr>
          <p:nvPr/>
        </p:nvPicPr>
        <p:blipFill>
          <a:blip r:embed="rId3"/>
          <a:srcRect b="12485"/>
          <a:stretch/>
        </p:blipFill>
        <p:spPr bwMode="auto">
          <a:xfrm>
            <a:off x="143508" y="123401"/>
            <a:ext cx="8856984" cy="2467400"/>
          </a:xfrm>
          <a:prstGeom prst="rect">
            <a:avLst/>
          </a:prstGeom>
          <a:solidFill>
            <a:schemeClr val="bg1"/>
          </a:solidFill>
          <a:ln>
            <a:noFill/>
          </a:ln>
          <a:effectLst/>
        </p:spPr>
      </p:pic>
    </p:spTree>
    <p:extLst>
      <p:ext uri="{BB962C8B-B14F-4D97-AF65-F5344CB8AC3E}">
        <p14:creationId xmlns:p14="http://schemas.microsoft.com/office/powerpoint/2010/main" val="124110339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p:txBody>
          <a:bodyPr/>
          <a:lstStyle/>
          <a:p>
            <a:pPr lvl="0"/>
            <a:r>
              <a:rPr lang="en-US" dirty="0"/>
              <a:t>Which of the following are included in the SMART principles for objectives?</a:t>
            </a:r>
          </a:p>
          <a:p>
            <a:pPr lvl="0"/>
            <a:endParaRPr lang="en-US" dirty="0"/>
          </a:p>
          <a:p>
            <a:pPr marL="514350" lvl="0" indent="-514350">
              <a:buFont typeface="+mj-lt"/>
              <a:buAutoNum type="alphaLcPeriod"/>
            </a:pPr>
            <a:r>
              <a:rPr lang="en-US" dirty="0"/>
              <a:t>Specific </a:t>
            </a:r>
          </a:p>
          <a:p>
            <a:pPr marL="514350" lvl="0" indent="-514350">
              <a:buFont typeface="+mj-lt"/>
              <a:buAutoNum type="alphaLcPeriod"/>
            </a:pPr>
            <a:r>
              <a:rPr lang="en-US" dirty="0"/>
              <a:t>Measurable</a:t>
            </a:r>
          </a:p>
          <a:p>
            <a:pPr marL="514350" lvl="0" indent="-514350">
              <a:buFont typeface="+mj-lt"/>
              <a:buAutoNum type="alphaLcPeriod"/>
            </a:pPr>
            <a:r>
              <a:rPr lang="en-US" dirty="0"/>
              <a:t>Actionable</a:t>
            </a:r>
          </a:p>
          <a:p>
            <a:pPr marL="514350" lvl="0" indent="-514350">
              <a:buFont typeface="+mj-lt"/>
              <a:buAutoNum type="alphaLcPeriod"/>
            </a:pPr>
            <a:r>
              <a:rPr lang="en-US" dirty="0"/>
              <a:t>Relevant</a:t>
            </a:r>
          </a:p>
          <a:p>
            <a:pPr marL="514350" lvl="0" indent="-514350">
              <a:buFont typeface="+mj-lt"/>
              <a:buAutoNum type="alphaLcPeriod"/>
            </a:pPr>
            <a:r>
              <a:rPr lang="en-US" dirty="0"/>
              <a:t>a, b, and d</a:t>
            </a:r>
          </a:p>
          <a:p>
            <a:endParaRPr lang="en-US" dirty="0"/>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tx1"/>
                </a:solidFill>
              </a:rPr>
              <a:t>Check Your Knowledge</a:t>
            </a:r>
          </a:p>
        </p:txBody>
      </p:sp>
      <p:sp>
        <p:nvSpPr>
          <p:cNvPr id="16" name="Oval 15">
            <a:extLst>
              <a:ext uri="{FF2B5EF4-FFF2-40B4-BE49-F238E27FC236}">
                <a16:creationId xmlns:a16="http://schemas.microsoft.com/office/drawing/2014/main" id="{F024A1D3-92ED-4311-90C4-3B8BEC1B36A8}"/>
              </a:ext>
            </a:extLst>
          </p:cNvPr>
          <p:cNvSpPr/>
          <p:nvPr/>
        </p:nvSpPr>
        <p:spPr bwMode="auto">
          <a:xfrm>
            <a:off x="533400" y="5301522"/>
            <a:ext cx="650653" cy="651180"/>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7" name="Oval 16">
            <a:extLst>
              <a:ext uri="{FF2B5EF4-FFF2-40B4-BE49-F238E27FC236}">
                <a16:creationId xmlns:a16="http://schemas.microsoft.com/office/drawing/2014/main" id="{62E4C167-D8D7-4715-89BD-43FDEED82DAE}"/>
              </a:ext>
            </a:extLst>
          </p:cNvPr>
          <p:cNvSpPr/>
          <p:nvPr/>
        </p:nvSpPr>
        <p:spPr bwMode="auto">
          <a:xfrm>
            <a:off x="533400" y="5292420"/>
            <a:ext cx="650653" cy="651180"/>
          </a:xfrm>
          <a:prstGeom prst="ellipse">
            <a:avLst/>
          </a:prstGeom>
          <a:noFill/>
          <a:ln w="984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9089826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226" name="Rectangle 2">
            <a:extLst>
              <a:ext uri="{FF2B5EF4-FFF2-40B4-BE49-F238E27FC236}">
                <a16:creationId xmlns:a16="http://schemas.microsoft.com/office/drawing/2014/main" id="{C9CED5E8-E35F-44C8-8112-7228BBE42D74}"/>
              </a:ext>
            </a:extLst>
          </p:cNvPr>
          <p:cNvSpPr>
            <a:spLocks noGrp="1" noChangeArrowheads="1"/>
          </p:cNvSpPr>
          <p:nvPr>
            <p:ph type="title"/>
          </p:nvPr>
        </p:nvSpPr>
        <p:spPr/>
        <p:txBody>
          <a:bodyPr/>
          <a:lstStyle/>
          <a:p>
            <a:r>
              <a:rPr lang="en-US" altLang="en-US" sz="3200" dirty="0"/>
              <a:t>Building a Plan for Your Facilities</a:t>
            </a:r>
          </a:p>
        </p:txBody>
      </p:sp>
      <p:graphicFrame>
        <p:nvGraphicFramePr>
          <p:cNvPr id="6" name="Diagram 5">
            <a:extLst>
              <a:ext uri="{FF2B5EF4-FFF2-40B4-BE49-F238E27FC236}">
                <a16:creationId xmlns:a16="http://schemas.microsoft.com/office/drawing/2014/main" id="{B4631A00-1115-4A08-A17A-802BA0E6B9F9}"/>
              </a:ext>
            </a:extLst>
          </p:cNvPr>
          <p:cNvGraphicFramePr/>
          <p:nvPr>
            <p:extLst>
              <p:ext uri="{D42A27DB-BD31-4B8C-83A1-F6EECF244321}">
                <p14:modId xmlns:p14="http://schemas.microsoft.com/office/powerpoint/2010/main" val="628695952"/>
              </p:ext>
            </p:extLst>
          </p:nvPr>
        </p:nvGraphicFramePr>
        <p:xfrm>
          <a:off x="1752600" y="1708498"/>
          <a:ext cx="6441999" cy="343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DF515EF8-2DCD-AFFD-AFA9-45C9C31C70C5}"/>
              </a:ext>
            </a:extLst>
          </p:cNvPr>
          <p:cNvGrpSpPr/>
          <p:nvPr/>
        </p:nvGrpSpPr>
        <p:grpSpPr>
          <a:xfrm>
            <a:off x="609600" y="1806749"/>
            <a:ext cx="1135841" cy="3527251"/>
            <a:chOff x="1294856" y="1730549"/>
            <a:chExt cx="1135841" cy="3527251"/>
          </a:xfrm>
        </p:grpSpPr>
        <p:pic>
          <p:nvPicPr>
            <p:cNvPr id="3" name="Picture 2">
              <a:extLst>
                <a:ext uri="{FF2B5EF4-FFF2-40B4-BE49-F238E27FC236}">
                  <a16:creationId xmlns:a16="http://schemas.microsoft.com/office/drawing/2014/main" id="{275E887E-371E-9A9C-63F4-151A2B0CAA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5401" y="3505200"/>
              <a:ext cx="1135296" cy="1752600"/>
            </a:xfrm>
            <a:prstGeom prst="rect">
              <a:avLst/>
            </a:prstGeom>
          </p:spPr>
        </p:pic>
        <p:pic>
          <p:nvPicPr>
            <p:cNvPr id="4" name="Picture 3">
              <a:extLst>
                <a:ext uri="{FF2B5EF4-FFF2-40B4-BE49-F238E27FC236}">
                  <a16:creationId xmlns:a16="http://schemas.microsoft.com/office/drawing/2014/main" id="{54544765-C5E0-27D1-DBD9-30AD2EEC35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38" t="58674" r="21882" b="7019"/>
            <a:stretch/>
          </p:blipFill>
          <p:spPr>
            <a:xfrm>
              <a:off x="1294856" y="1730549"/>
              <a:ext cx="1135296" cy="1752600"/>
            </a:xfrm>
            <a:prstGeom prst="rect">
              <a:avLst/>
            </a:prstGeom>
          </p:spPr>
        </p:pic>
      </p:grpSp>
    </p:spTree>
    <p:extLst>
      <p:ext uri="{BB962C8B-B14F-4D97-AF65-F5344CB8AC3E}">
        <p14:creationId xmlns:p14="http://schemas.microsoft.com/office/powerpoint/2010/main" val="3612633388"/>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37810" y="1828801"/>
            <a:ext cx="4914982" cy="2971800"/>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884738" y="3014663"/>
            <a:ext cx="4259262" cy="1009650"/>
          </a:xfrm>
          <a:noFill/>
        </p:spPr>
        <p:txBody>
          <a:bodyPr>
            <a:normAutofit/>
          </a:bodyPr>
          <a:lstStyle/>
          <a:p>
            <a:pPr marL="0" indent="0" algn="ctr">
              <a:spcBef>
                <a:spcPct val="0"/>
              </a:spcBef>
            </a:pPr>
            <a:r>
              <a:rPr lang="en-US" dirty="0"/>
              <a:t>Determine Your Baseline &amp; Setting Your Goals</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237038" y="1990725"/>
            <a:ext cx="4906962" cy="842963"/>
          </a:xfrm>
          <a:noFill/>
        </p:spPr>
        <p:txBody>
          <a:bodyPr anchor="ctr"/>
          <a:lstStyle/>
          <a:p>
            <a:pPr algn="ctr" eaLnBrk="1" hangingPunct="1"/>
            <a:r>
              <a:rPr lang="en-US" altLang="en-US" sz="3500" b="0" dirty="0">
                <a:solidFill>
                  <a:schemeClr val="accent1">
                    <a:lumMod val="50000"/>
                  </a:schemeClr>
                </a:solidFill>
              </a:rPr>
              <a:t>Learning Activity #1</a:t>
            </a:r>
            <a:br>
              <a:rPr lang="en-US" altLang="en-US" sz="3500" b="0" dirty="0">
                <a:solidFill>
                  <a:schemeClr val="accent1">
                    <a:lumMod val="50000"/>
                  </a:schemeClr>
                </a:solidFill>
              </a:rPr>
            </a:br>
            <a:r>
              <a:rPr lang="en-US" altLang="en-US" sz="3500" b="0" dirty="0">
                <a:solidFill>
                  <a:schemeClr val="accent1">
                    <a:lumMod val="50000"/>
                  </a:schemeClr>
                </a:solidFill>
              </a:rPr>
              <a:t>Breakout Groups</a:t>
            </a:r>
          </a:p>
        </p:txBody>
      </p:sp>
      <p:sp>
        <p:nvSpPr>
          <p:cNvPr id="3" name="Slide Number Placeholder 2">
            <a:extLst>
              <a:ext uri="{FF2B5EF4-FFF2-40B4-BE49-F238E27FC236}">
                <a16:creationId xmlns:a16="http://schemas.microsoft.com/office/drawing/2014/main" id="{39DA2579-37A1-4E03-A230-143EEBF69F54}"/>
              </a:ext>
            </a:extLst>
          </p:cNvPr>
          <p:cNvSpPr>
            <a:spLocks noGrp="1"/>
          </p:cNvSpPr>
          <p:nvPr>
            <p:ph type="sldNum" sz="quarter" idx="12"/>
          </p:nvPr>
        </p:nvSpPr>
        <p:spPr/>
        <p:txBody>
          <a:bodyPr/>
          <a:lstStyle/>
          <a:p>
            <a:fld id="{401CF334-2D5C-4859-84A6-CA7E6E43FAEB}" type="slidenum">
              <a:rPr lang="en-US" smtClean="0"/>
              <a:t>62</a:t>
            </a:fld>
            <a:endParaRPr lang="en-US" dirty="0"/>
          </a:p>
        </p:txBody>
      </p:sp>
      <p:sp>
        <p:nvSpPr>
          <p:cNvPr id="2" name="TextBox 1">
            <a:extLst>
              <a:ext uri="{FF2B5EF4-FFF2-40B4-BE49-F238E27FC236}">
                <a16:creationId xmlns:a16="http://schemas.microsoft.com/office/drawing/2014/main" id="{78A8BACA-892B-F723-6CF7-6329DA191663}"/>
              </a:ext>
            </a:extLst>
          </p:cNvPr>
          <p:cNvSpPr txBox="1"/>
          <p:nvPr/>
        </p:nvSpPr>
        <p:spPr>
          <a:xfrm>
            <a:off x="5436429" y="3989457"/>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239411380"/>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C8DB-B5E2-FE42-19B2-9799DF534C6F}"/>
            </a:ext>
          </a:extLst>
        </p:cNvPr>
        <p:cNvGrpSpPr/>
        <p:nvPr/>
      </p:nvGrpSpPr>
      <p:grpSpPr>
        <a:xfrm>
          <a:off x="0" y="0"/>
          <a:ext cx="0" cy="0"/>
          <a:chOff x="0" y="0"/>
          <a:chExt cx="0" cy="0"/>
        </a:xfrm>
      </p:grpSpPr>
      <p:sp>
        <p:nvSpPr>
          <p:cNvPr id="28675" name="Rectangle 3">
            <a:extLst>
              <a:ext uri="{FF2B5EF4-FFF2-40B4-BE49-F238E27FC236}">
                <a16:creationId xmlns:a16="http://schemas.microsoft.com/office/drawing/2014/main" id="{3317868C-DEE7-DA41-21EB-5E8173495549}"/>
              </a:ext>
            </a:extLst>
          </p:cNvPr>
          <p:cNvSpPr>
            <a:spLocks noGrp="1" noChangeArrowheads="1"/>
          </p:cNvSpPr>
          <p:nvPr>
            <p:ph idx="1"/>
          </p:nvPr>
        </p:nvSpPr>
        <p:spPr>
          <a:xfrm>
            <a:off x="304800" y="1598861"/>
            <a:ext cx="8176260" cy="4114800"/>
          </a:xfrm>
        </p:spPr>
        <p:txBody>
          <a:bodyPr>
            <a:normAutofit/>
          </a:bodyPr>
          <a:lstStyle/>
          <a:p>
            <a:pPr>
              <a:buFont typeface="Georgia" panose="02040502050405020303" pitchFamily="18" charset="0"/>
              <a:buNone/>
            </a:pPr>
            <a:r>
              <a:rPr lang="en-US" altLang="en-US" sz="2400" dirty="0"/>
              <a:t>	</a:t>
            </a:r>
            <a:r>
              <a:rPr lang="en-US" sz="2400" dirty="0"/>
              <a:t>An approach to design, construction and operations that conserves resources while it protects human and environmental health</a:t>
            </a:r>
            <a:endParaRPr lang="en-US" altLang="en-US" sz="2400" dirty="0"/>
          </a:p>
        </p:txBody>
      </p:sp>
      <p:sp>
        <p:nvSpPr>
          <p:cNvPr id="28674" name="Rectangle 2">
            <a:extLst>
              <a:ext uri="{FF2B5EF4-FFF2-40B4-BE49-F238E27FC236}">
                <a16:creationId xmlns:a16="http://schemas.microsoft.com/office/drawing/2014/main" id="{0909DB19-F742-D973-DCB4-3B8F23591572}"/>
              </a:ext>
            </a:extLst>
          </p:cNvPr>
          <p:cNvSpPr>
            <a:spLocks noGrp="1" noChangeArrowheads="1"/>
          </p:cNvSpPr>
          <p:nvPr>
            <p:ph type="title"/>
          </p:nvPr>
        </p:nvSpPr>
        <p:spPr/>
        <p:txBody>
          <a:bodyPr/>
          <a:lstStyle/>
          <a:p>
            <a:r>
              <a:rPr lang="en-US" altLang="en-US" sz="4000" b="1" dirty="0"/>
              <a:t>Green Building:</a:t>
            </a:r>
          </a:p>
        </p:txBody>
      </p:sp>
      <p:sp>
        <p:nvSpPr>
          <p:cNvPr id="4" name="Rectangle 3">
            <a:extLst>
              <a:ext uri="{FF2B5EF4-FFF2-40B4-BE49-F238E27FC236}">
                <a16:creationId xmlns:a16="http://schemas.microsoft.com/office/drawing/2014/main" id="{4CA40CE7-0C2F-0450-EB95-23BA359CE27F}"/>
              </a:ext>
            </a:extLst>
          </p:cNvPr>
          <p:cNvSpPr txBox="1">
            <a:spLocks noChangeArrowheads="1"/>
          </p:cNvSpPr>
          <p:nvPr/>
        </p:nvSpPr>
        <p:spPr>
          <a:xfrm>
            <a:off x="900782" y="3021937"/>
            <a:ext cx="4449431" cy="1773888"/>
          </a:xfrm>
          <a:prstGeom prst="roundRect">
            <a:avLst/>
          </a:prstGeom>
          <a:solidFill>
            <a:srgbClr val="568E96"/>
          </a:solidFill>
        </p:spPr>
        <p:style>
          <a:lnRef idx="1">
            <a:schemeClr val="accent5"/>
          </a:lnRef>
          <a:fillRef idx="3">
            <a:schemeClr val="accent5"/>
          </a:fillRef>
          <a:effectRef idx="2">
            <a:schemeClr val="accent5"/>
          </a:effectRef>
          <a:fontRef idx="minor">
            <a:schemeClr val="lt1"/>
          </a:fontRef>
        </p:style>
        <p:txBody>
          <a:bodyPr vert="horz" lIns="0" tIns="45720" rIns="0" bIns="45720" rtlCol="0">
            <a:normAutofit fontScale="85000" lnSpcReduction="20000"/>
          </a:bodyPr>
          <a:lstStyle>
            <a:lvl1pPr marL="228600" indent="-2286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7475" indent="4763" algn="ctr">
              <a:buFont typeface="Georgia" panose="02040502050405020303" pitchFamily="18" charset="0"/>
              <a:buNone/>
            </a:pPr>
            <a:r>
              <a:rPr lang="en-US" altLang="en-US" sz="2400" dirty="0">
                <a:solidFill>
                  <a:schemeClr val="bg1"/>
                </a:solidFill>
              </a:rPr>
              <a:t>“A ‘green’ building is a high performance facility that reduces water, energy and resource consumption, lowers operational costs, improves indoor air quality, and mitigates negative environmental impacts.”</a:t>
            </a:r>
          </a:p>
        </p:txBody>
      </p:sp>
      <p:sp>
        <p:nvSpPr>
          <p:cNvPr id="5" name="Text Box 5">
            <a:extLst>
              <a:ext uri="{FF2B5EF4-FFF2-40B4-BE49-F238E27FC236}">
                <a16:creationId xmlns:a16="http://schemas.microsoft.com/office/drawing/2014/main" id="{07BC41F1-4291-4A6B-3F92-37F3DB004630}"/>
              </a:ext>
            </a:extLst>
          </p:cNvPr>
          <p:cNvSpPr txBox="1">
            <a:spLocks noChangeArrowheads="1"/>
          </p:cNvSpPr>
          <p:nvPr/>
        </p:nvSpPr>
        <p:spPr bwMode="auto">
          <a:xfrm>
            <a:off x="468630" y="4902183"/>
            <a:ext cx="78486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1200" dirty="0">
                <a:latin typeface="+mn-lt"/>
              </a:rPr>
              <a:t>(District of Columbia Department of Environment Guide To Green Buildings)</a:t>
            </a:r>
          </a:p>
        </p:txBody>
      </p:sp>
      <p:pic>
        <p:nvPicPr>
          <p:cNvPr id="6" name="Picture 7" descr="gblogo2">
            <a:extLst>
              <a:ext uri="{FF2B5EF4-FFF2-40B4-BE49-F238E27FC236}">
                <a16:creationId xmlns:a16="http://schemas.microsoft.com/office/drawing/2014/main" id="{828028F1-4EE8-0634-C93B-914D7C8D6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829" y="2846750"/>
            <a:ext cx="2069405" cy="21242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22045605"/>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ChangeArrowheads="1"/>
          </p:cNvSpPr>
          <p:nvPr/>
        </p:nvSpPr>
        <p:spPr bwMode="auto">
          <a:xfrm>
            <a:off x="457200" y="1676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340" name="Rectangle 6"/>
          <p:cNvSpPr>
            <a:spLocks noChangeArrowheads="1"/>
          </p:cNvSpPr>
          <p:nvPr/>
        </p:nvSpPr>
        <p:spPr bwMode="auto">
          <a:xfrm>
            <a:off x="457200" y="685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 name="Title 1"/>
          <p:cNvSpPr>
            <a:spLocks noGrp="1"/>
          </p:cNvSpPr>
          <p:nvPr>
            <p:ph type="title"/>
          </p:nvPr>
        </p:nvSpPr>
        <p:spPr/>
        <p:txBody>
          <a:bodyPr/>
          <a:lstStyle/>
          <a:p>
            <a:r>
              <a:rPr lang="en-US" dirty="0"/>
              <a:t>Green Building Certification</a:t>
            </a:r>
          </a:p>
        </p:txBody>
      </p:sp>
      <p:sp>
        <p:nvSpPr>
          <p:cNvPr id="7" name="Rectangle 6"/>
          <p:cNvSpPr/>
          <p:nvPr/>
        </p:nvSpPr>
        <p:spPr>
          <a:xfrm>
            <a:off x="457200" y="1700407"/>
            <a:ext cx="800100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Arial" pitchFamily="34" charset="0"/>
              </a:rPr>
              <a:t>What is certification?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Confirmation that a product meets the criteria of a standard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Times New Roman" pitchFamily="18" charset="0"/>
              </a:rPr>
              <a:t>What is green building certification?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Times New Roman" pitchFamily="18" charset="0"/>
              </a:rPr>
              <a:t>A system that rates or rewards relative levels of compliance or performance with specific environmental goals and requirements. </a:t>
            </a:r>
            <a:endPar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Tree>
    <p:extLst>
      <p:ext uri="{BB962C8B-B14F-4D97-AF65-F5344CB8AC3E}">
        <p14:creationId xmlns:p14="http://schemas.microsoft.com/office/powerpoint/2010/main" val="796581997"/>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BD08C-8D24-E5A8-1179-CDF51A674247}"/>
            </a:ext>
          </a:extLst>
        </p:cNvPr>
        <p:cNvGrpSpPr/>
        <p:nvPr/>
      </p:nvGrpSpPr>
      <p:grpSpPr>
        <a:xfrm>
          <a:off x="0" y="0"/>
          <a:ext cx="0" cy="0"/>
          <a:chOff x="0" y="0"/>
          <a:chExt cx="0" cy="0"/>
        </a:xfrm>
      </p:grpSpPr>
      <p:sp>
        <p:nvSpPr>
          <p:cNvPr id="14338" name="Rectangle 6">
            <a:extLst>
              <a:ext uri="{FF2B5EF4-FFF2-40B4-BE49-F238E27FC236}">
                <a16:creationId xmlns:a16="http://schemas.microsoft.com/office/drawing/2014/main" id="{50ACB3E1-B16A-F7EC-8D49-427BC69ABE2C}"/>
              </a:ext>
            </a:extLst>
          </p:cNvPr>
          <p:cNvSpPr>
            <a:spLocks noChangeArrowheads="1"/>
          </p:cNvSpPr>
          <p:nvPr/>
        </p:nvSpPr>
        <p:spPr bwMode="auto">
          <a:xfrm>
            <a:off x="457200" y="1676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340" name="Rectangle 6">
            <a:extLst>
              <a:ext uri="{FF2B5EF4-FFF2-40B4-BE49-F238E27FC236}">
                <a16:creationId xmlns:a16="http://schemas.microsoft.com/office/drawing/2014/main" id="{85774293-C6F8-260D-863F-8FD004468C8F}"/>
              </a:ext>
            </a:extLst>
          </p:cNvPr>
          <p:cNvSpPr>
            <a:spLocks noChangeArrowheads="1"/>
          </p:cNvSpPr>
          <p:nvPr/>
        </p:nvSpPr>
        <p:spPr bwMode="auto">
          <a:xfrm>
            <a:off x="457200" y="685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 name="Title 1">
            <a:extLst>
              <a:ext uri="{FF2B5EF4-FFF2-40B4-BE49-F238E27FC236}">
                <a16:creationId xmlns:a16="http://schemas.microsoft.com/office/drawing/2014/main" id="{549D0631-4041-7761-AE41-61A344945607}"/>
              </a:ext>
            </a:extLst>
          </p:cNvPr>
          <p:cNvSpPr>
            <a:spLocks noGrp="1"/>
          </p:cNvSpPr>
          <p:nvPr>
            <p:ph type="title"/>
          </p:nvPr>
        </p:nvSpPr>
        <p:spPr/>
        <p:txBody>
          <a:bodyPr/>
          <a:lstStyle/>
          <a:p>
            <a:r>
              <a:rPr lang="en-US" dirty="0"/>
              <a:t>Green Building Certification Guidelines</a:t>
            </a:r>
          </a:p>
        </p:txBody>
      </p:sp>
      <p:pic>
        <p:nvPicPr>
          <p:cNvPr id="3" name="Picture 2">
            <a:extLst>
              <a:ext uri="{FF2B5EF4-FFF2-40B4-BE49-F238E27FC236}">
                <a16:creationId xmlns:a16="http://schemas.microsoft.com/office/drawing/2014/main" id="{A67C2A76-E131-E040-7B9B-959990C63F23}"/>
              </a:ext>
            </a:extLst>
          </p:cNvPr>
          <p:cNvPicPr>
            <a:picLocks noChangeAspect="1"/>
          </p:cNvPicPr>
          <p:nvPr/>
        </p:nvPicPr>
        <p:blipFill>
          <a:blip r:embed="rId3"/>
          <a:srcRect b="50000"/>
          <a:stretch/>
        </p:blipFill>
        <p:spPr>
          <a:xfrm>
            <a:off x="457200" y="1524001"/>
            <a:ext cx="8077200" cy="5191912"/>
          </a:xfrm>
          <a:prstGeom prst="rect">
            <a:avLst/>
          </a:prstGeom>
        </p:spPr>
      </p:pic>
    </p:spTree>
    <p:extLst>
      <p:ext uri="{BB962C8B-B14F-4D97-AF65-F5344CB8AC3E}">
        <p14:creationId xmlns:p14="http://schemas.microsoft.com/office/powerpoint/2010/main" val="58931072"/>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DCC8-F0FC-2448-9415-2CA91DB5789B}"/>
            </a:ext>
          </a:extLst>
        </p:cNvPr>
        <p:cNvGrpSpPr/>
        <p:nvPr/>
      </p:nvGrpSpPr>
      <p:grpSpPr>
        <a:xfrm>
          <a:off x="0" y="0"/>
          <a:ext cx="0" cy="0"/>
          <a:chOff x="0" y="0"/>
          <a:chExt cx="0" cy="0"/>
        </a:xfrm>
      </p:grpSpPr>
      <p:sp>
        <p:nvSpPr>
          <p:cNvPr id="14338" name="Rectangle 6">
            <a:extLst>
              <a:ext uri="{FF2B5EF4-FFF2-40B4-BE49-F238E27FC236}">
                <a16:creationId xmlns:a16="http://schemas.microsoft.com/office/drawing/2014/main" id="{510D5349-2E8B-A725-56D8-33046DA20B31}"/>
              </a:ext>
            </a:extLst>
          </p:cNvPr>
          <p:cNvSpPr>
            <a:spLocks noChangeArrowheads="1"/>
          </p:cNvSpPr>
          <p:nvPr/>
        </p:nvSpPr>
        <p:spPr bwMode="auto">
          <a:xfrm>
            <a:off x="457200" y="1676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340" name="Rectangle 6">
            <a:extLst>
              <a:ext uri="{FF2B5EF4-FFF2-40B4-BE49-F238E27FC236}">
                <a16:creationId xmlns:a16="http://schemas.microsoft.com/office/drawing/2014/main" id="{BB616222-1ED7-9402-066A-DD8722B4D423}"/>
              </a:ext>
            </a:extLst>
          </p:cNvPr>
          <p:cNvSpPr>
            <a:spLocks noChangeArrowheads="1"/>
          </p:cNvSpPr>
          <p:nvPr/>
        </p:nvSpPr>
        <p:spPr bwMode="auto">
          <a:xfrm>
            <a:off x="457200" y="685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 name="Title 1">
            <a:extLst>
              <a:ext uri="{FF2B5EF4-FFF2-40B4-BE49-F238E27FC236}">
                <a16:creationId xmlns:a16="http://schemas.microsoft.com/office/drawing/2014/main" id="{F325A245-3402-A250-2B35-583289C96DA4}"/>
              </a:ext>
            </a:extLst>
          </p:cNvPr>
          <p:cNvSpPr>
            <a:spLocks noGrp="1"/>
          </p:cNvSpPr>
          <p:nvPr>
            <p:ph type="title"/>
          </p:nvPr>
        </p:nvSpPr>
        <p:spPr/>
        <p:txBody>
          <a:bodyPr/>
          <a:lstStyle/>
          <a:p>
            <a:r>
              <a:rPr lang="en-US" dirty="0"/>
              <a:t>Green Building Certifications, continued</a:t>
            </a:r>
          </a:p>
        </p:txBody>
      </p:sp>
      <p:sp>
        <p:nvSpPr>
          <p:cNvPr id="6" name="Rectangle 5">
            <a:extLst>
              <a:ext uri="{FF2B5EF4-FFF2-40B4-BE49-F238E27FC236}">
                <a16:creationId xmlns:a16="http://schemas.microsoft.com/office/drawing/2014/main" id="{906434CB-F1A8-D67B-6AE4-96A2C6531850}"/>
              </a:ext>
            </a:extLst>
          </p:cNvPr>
          <p:cNvSpPr/>
          <p:nvPr/>
        </p:nvSpPr>
        <p:spPr>
          <a:xfrm>
            <a:off x="6019800" y="6202884"/>
            <a:ext cx="1905001"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Arial" pitchFamily="34" charset="0"/>
              </a:rPr>
              <a:t>Source: Living Building </a:t>
            </a:r>
            <a:r>
              <a:rPr lang="en-US" sz="800" dirty="0">
                <a:solidFill>
                  <a:srgbClr val="000000"/>
                </a:solidFill>
                <a:latin typeface="+mn-lt"/>
              </a:rPr>
              <a:t>Challenge</a:t>
            </a:r>
          </a:p>
        </p:txBody>
      </p:sp>
      <p:pic>
        <p:nvPicPr>
          <p:cNvPr id="3" name="Picture 2">
            <a:extLst>
              <a:ext uri="{FF2B5EF4-FFF2-40B4-BE49-F238E27FC236}">
                <a16:creationId xmlns:a16="http://schemas.microsoft.com/office/drawing/2014/main" id="{8605392A-8BD1-D9AE-8E4A-4389A1756EE1}"/>
              </a:ext>
            </a:extLst>
          </p:cNvPr>
          <p:cNvPicPr>
            <a:picLocks noChangeAspect="1"/>
          </p:cNvPicPr>
          <p:nvPr/>
        </p:nvPicPr>
        <p:blipFill>
          <a:blip r:embed="rId3"/>
          <a:srcRect t="50000"/>
          <a:stretch/>
        </p:blipFill>
        <p:spPr>
          <a:xfrm>
            <a:off x="914400" y="1512432"/>
            <a:ext cx="7010400" cy="4659768"/>
          </a:xfrm>
          <a:prstGeom prst="rect">
            <a:avLst/>
          </a:prstGeom>
        </p:spPr>
      </p:pic>
    </p:spTree>
    <p:extLst>
      <p:ext uri="{BB962C8B-B14F-4D97-AF65-F5344CB8AC3E}">
        <p14:creationId xmlns:p14="http://schemas.microsoft.com/office/powerpoint/2010/main" val="1205726872"/>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3810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z="4000" dirty="0">
              <a:latin typeface="Arial" pitchFamily="34" charset="0"/>
            </a:endParaRPr>
          </a:p>
        </p:txBody>
      </p:sp>
      <p:sp>
        <p:nvSpPr>
          <p:cNvPr id="20483" name="Text Box 3"/>
          <p:cNvSpPr txBox="1">
            <a:spLocks noChangeArrowheads="1"/>
          </p:cNvSpPr>
          <p:nvPr/>
        </p:nvSpPr>
        <p:spPr bwMode="auto">
          <a:xfrm>
            <a:off x="533400" y="2209800"/>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buClr>
                <a:srgbClr val="3333CC"/>
              </a:buClr>
              <a:buFont typeface="Wingdings" pitchFamily="2" charset="2"/>
              <a:buChar char="§"/>
            </a:pPr>
            <a:endParaRPr lang="en-US" sz="2800" b="0" dirty="0">
              <a:latin typeface="Arial" pitchFamily="34" charset="0"/>
            </a:endParaRPr>
          </a:p>
        </p:txBody>
      </p:sp>
      <p:sp>
        <p:nvSpPr>
          <p:cNvPr id="20484" name="Rectangle 6"/>
          <p:cNvSpPr>
            <a:spLocks noChangeArrowheads="1"/>
          </p:cNvSpPr>
          <p:nvPr/>
        </p:nvSpPr>
        <p:spPr bwMode="auto">
          <a:xfrm>
            <a:off x="401672" y="1475179"/>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3600" dirty="0">
                <a:latin typeface="Arial" pitchFamily="34" charset="0"/>
              </a:rPr>
              <a:t>Start with location.</a:t>
            </a:r>
          </a:p>
        </p:txBody>
      </p:sp>
      <p:sp>
        <p:nvSpPr>
          <p:cNvPr id="2" name="Title 1"/>
          <p:cNvSpPr>
            <a:spLocks noGrp="1"/>
          </p:cNvSpPr>
          <p:nvPr>
            <p:ph type="title"/>
          </p:nvPr>
        </p:nvSpPr>
        <p:spPr/>
        <p:txBody>
          <a:bodyPr/>
          <a:lstStyle/>
          <a:p>
            <a:r>
              <a:rPr lang="en-US" dirty="0">
                <a:latin typeface="Arial" pitchFamily="34" charset="0"/>
              </a:rPr>
              <a:t>Sustainable Sites</a:t>
            </a:r>
            <a:endParaRPr lang="en-US" dirty="0"/>
          </a:p>
        </p:txBody>
      </p:sp>
      <p:pic>
        <p:nvPicPr>
          <p:cNvPr id="4" name="Picture 3" descr="Facade of glass and steel building">
            <a:extLst>
              <a:ext uri="{FF2B5EF4-FFF2-40B4-BE49-F238E27FC236}">
                <a16:creationId xmlns:a16="http://schemas.microsoft.com/office/drawing/2014/main" id="{6C9AA6DD-D1D9-9693-2008-FEC78E356D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3"/>
          <a:stretch/>
        </p:blipFill>
        <p:spPr>
          <a:xfrm>
            <a:off x="6057166" y="4495800"/>
            <a:ext cx="2526539" cy="1756323"/>
          </a:xfrm>
          <a:prstGeom prst="rect">
            <a:avLst/>
          </a:prstGeom>
        </p:spPr>
      </p:pic>
      <p:pic>
        <p:nvPicPr>
          <p:cNvPr id="6" name="Picture 5" descr="Low angle shot of apartment building">
            <a:extLst>
              <a:ext uri="{FF2B5EF4-FFF2-40B4-BE49-F238E27FC236}">
                <a16:creationId xmlns:a16="http://schemas.microsoft.com/office/drawing/2014/main" id="{8DF6C8D5-9FE5-24E2-AF2B-D8AE26171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91" y="4495800"/>
            <a:ext cx="2631865" cy="1756323"/>
          </a:xfrm>
          <a:prstGeom prst="rect">
            <a:avLst/>
          </a:prstGeom>
        </p:spPr>
      </p:pic>
      <p:pic>
        <p:nvPicPr>
          <p:cNvPr id="8" name="Picture 7" descr="Side view of pastel row houses">
            <a:extLst>
              <a:ext uri="{FF2B5EF4-FFF2-40B4-BE49-F238E27FC236}">
                <a16:creationId xmlns:a16="http://schemas.microsoft.com/office/drawing/2014/main" id="{74530237-629A-3A8E-399C-65C92AEB3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2358" y="1778867"/>
            <a:ext cx="3251199" cy="2438400"/>
          </a:xfrm>
          <a:prstGeom prst="rect">
            <a:avLst/>
          </a:prstGeom>
        </p:spPr>
      </p:pic>
      <p:pic>
        <p:nvPicPr>
          <p:cNvPr id="14" name="Picture 13" descr="Person walking bike in city">
            <a:extLst>
              <a:ext uri="{FF2B5EF4-FFF2-40B4-BE49-F238E27FC236}">
                <a16:creationId xmlns:a16="http://schemas.microsoft.com/office/drawing/2014/main" id="{05DB84A5-FB7F-BE27-8601-9ECF19CDDC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818"/>
          <a:stretch/>
        </p:blipFill>
        <p:spPr>
          <a:xfrm>
            <a:off x="1447800" y="2264558"/>
            <a:ext cx="2496750" cy="1954834"/>
          </a:xfrm>
          <a:prstGeom prst="rect">
            <a:avLst/>
          </a:prstGeom>
        </p:spPr>
      </p:pic>
      <p:pic>
        <p:nvPicPr>
          <p:cNvPr id="16" name="Picture 15" descr="Electric car charger">
            <a:extLst>
              <a:ext uri="{FF2B5EF4-FFF2-40B4-BE49-F238E27FC236}">
                <a16:creationId xmlns:a16="http://schemas.microsoft.com/office/drawing/2014/main" id="{0B346F24-2FBB-B41C-6D3C-97A79C63B18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720"/>
          <a:stretch/>
        </p:blipFill>
        <p:spPr>
          <a:xfrm>
            <a:off x="3581400" y="4495800"/>
            <a:ext cx="2218611" cy="1756323"/>
          </a:xfrm>
          <a:prstGeom prst="rect">
            <a:avLst/>
          </a:prstGeom>
        </p:spPr>
      </p:pic>
    </p:spTree>
    <p:extLst>
      <p:ext uri="{BB962C8B-B14F-4D97-AF65-F5344CB8AC3E}">
        <p14:creationId xmlns:p14="http://schemas.microsoft.com/office/powerpoint/2010/main" val="1756555942"/>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10"/>
          <p:cNvSpPr txBox="1">
            <a:spLocks noChangeArrowheads="1"/>
          </p:cNvSpPr>
          <p:nvPr/>
        </p:nvSpPr>
        <p:spPr bwMode="auto">
          <a:xfrm>
            <a:off x="1371600" y="6096000"/>
            <a:ext cx="129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pPr>
            <a:r>
              <a:rPr lang="en-US" sz="2800" b="0" dirty="0">
                <a:latin typeface="Arial" pitchFamily="34" charset="0"/>
              </a:rPr>
              <a:t>This?</a:t>
            </a:r>
          </a:p>
        </p:txBody>
      </p:sp>
      <p:sp>
        <p:nvSpPr>
          <p:cNvPr id="28677" name="Text Box 11"/>
          <p:cNvSpPr txBox="1">
            <a:spLocks noChangeArrowheads="1"/>
          </p:cNvSpPr>
          <p:nvPr/>
        </p:nvSpPr>
        <p:spPr bwMode="auto">
          <a:xfrm>
            <a:off x="5735858" y="5295570"/>
            <a:ext cx="236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eaLnBrk="1" hangingPunct="1">
              <a:spcBef>
                <a:spcPct val="50000"/>
              </a:spcBef>
            </a:pPr>
            <a:r>
              <a:rPr lang="en-US" sz="2800" b="0" dirty="0">
                <a:latin typeface="Arial" pitchFamily="34" charset="0"/>
              </a:rPr>
              <a:t>Or this?</a:t>
            </a:r>
          </a:p>
        </p:txBody>
      </p:sp>
      <p:sp>
        <p:nvSpPr>
          <p:cNvPr id="2" name="Title 1"/>
          <p:cNvSpPr>
            <a:spLocks noGrp="1"/>
          </p:cNvSpPr>
          <p:nvPr>
            <p:ph type="title"/>
          </p:nvPr>
        </p:nvSpPr>
        <p:spPr/>
        <p:txBody>
          <a:bodyPr/>
          <a:lstStyle/>
          <a:p>
            <a:r>
              <a:rPr lang="en-US" dirty="0">
                <a:latin typeface="Arial" pitchFamily="34" charset="0"/>
              </a:rPr>
              <a:t>Stormwater Management</a:t>
            </a:r>
            <a:endParaRPr lang="en-US" dirty="0"/>
          </a:p>
        </p:txBody>
      </p:sp>
      <p:pic>
        <p:nvPicPr>
          <p:cNvPr id="13316" name="Picture 4" descr="http://lacreekfreak.files.wordpress.com/2010/07/p720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930864"/>
            <a:ext cx="4232716" cy="317453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epa.gov/region6/6en/xp/federal%20facilities/ff_stormwater.jpg"/>
          <p:cNvPicPr>
            <a:picLocks noChangeAspect="1" noChangeArrowheads="1"/>
          </p:cNvPicPr>
          <p:nvPr/>
        </p:nvPicPr>
        <p:blipFill rotWithShape="1">
          <a:blip r:embed="rId4">
            <a:extLst>
              <a:ext uri="{28A0092B-C50C-407E-A947-70E740481C1C}">
                <a14:useLocalDpi xmlns:a14="http://schemas.microsoft.com/office/drawing/2010/main" val="0"/>
              </a:ext>
            </a:extLst>
          </a:blip>
          <a:srcRect l="-168"/>
          <a:stretch/>
        </p:blipFill>
        <p:spPr bwMode="auto">
          <a:xfrm>
            <a:off x="152400" y="1526356"/>
            <a:ext cx="4343400" cy="456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13798"/>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381000" y="1676400"/>
            <a:ext cx="762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sz="3600" dirty="0">
              <a:latin typeface="Arial" pitchFamily="34" charset="0"/>
            </a:endParaRPr>
          </a:p>
        </p:txBody>
      </p:sp>
      <p:sp>
        <p:nvSpPr>
          <p:cNvPr id="31749" name="Text Box 5"/>
          <p:cNvSpPr txBox="1">
            <a:spLocks noChangeArrowheads="1"/>
          </p:cNvSpPr>
          <p:nvPr/>
        </p:nvSpPr>
        <p:spPr bwMode="auto">
          <a:xfrm>
            <a:off x="457200" y="2362200"/>
            <a:ext cx="297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marL="342900" indent="-342900" eaLnBrk="1" hangingPunct="1">
              <a:spcBef>
                <a:spcPct val="50000"/>
              </a:spcBef>
              <a:buFont typeface="Arial" pitchFamily="34" charset="0"/>
              <a:buChar char="•"/>
            </a:pPr>
            <a:r>
              <a:rPr lang="en-US" sz="2400" dirty="0">
                <a:latin typeface="Arial" pitchFamily="34" charset="0"/>
              </a:rPr>
              <a:t>Shading</a:t>
            </a:r>
          </a:p>
          <a:p>
            <a:pPr marL="342900" indent="-342900" eaLnBrk="1" hangingPunct="1">
              <a:spcBef>
                <a:spcPct val="50000"/>
              </a:spcBef>
              <a:buFont typeface="Arial" pitchFamily="34" charset="0"/>
              <a:buChar char="•"/>
            </a:pPr>
            <a:r>
              <a:rPr lang="en-US" sz="2400" dirty="0">
                <a:latin typeface="Arial" pitchFamily="34" charset="0"/>
              </a:rPr>
              <a:t>Reflective Materials</a:t>
            </a:r>
          </a:p>
          <a:p>
            <a:pPr marL="342900" indent="-342900" eaLnBrk="1" hangingPunct="1">
              <a:spcBef>
                <a:spcPct val="50000"/>
              </a:spcBef>
              <a:buFont typeface="Arial" pitchFamily="34" charset="0"/>
              <a:buChar char="•"/>
            </a:pPr>
            <a:r>
              <a:rPr lang="en-US" sz="2400" dirty="0">
                <a:latin typeface="Arial" pitchFamily="34" charset="0"/>
              </a:rPr>
              <a:t>Vegetated Roof or Paving</a:t>
            </a:r>
          </a:p>
        </p:txBody>
      </p:sp>
      <p:sp>
        <p:nvSpPr>
          <p:cNvPr id="2" name="Title 1"/>
          <p:cNvSpPr>
            <a:spLocks noGrp="1"/>
          </p:cNvSpPr>
          <p:nvPr>
            <p:ph type="title"/>
          </p:nvPr>
        </p:nvSpPr>
        <p:spPr/>
        <p:txBody>
          <a:bodyPr/>
          <a:lstStyle/>
          <a:p>
            <a:r>
              <a:rPr lang="en-US" dirty="0">
                <a:latin typeface="Arial" pitchFamily="34" charset="0"/>
              </a:rPr>
              <a:t>Heat Island Effect</a:t>
            </a:r>
            <a:endParaRPr lang="en-US" dirty="0"/>
          </a:p>
        </p:txBody>
      </p:sp>
      <p:pic>
        <p:nvPicPr>
          <p:cNvPr id="16390" name="Picture 6" descr="http://www.djc.com/stories/images/20100520/GreenRoof_big.jpg"/>
          <p:cNvPicPr>
            <a:picLocks noChangeAspect="1" noChangeArrowheads="1"/>
          </p:cNvPicPr>
          <p:nvPr/>
        </p:nvPicPr>
        <p:blipFill rotWithShape="1">
          <a:blip r:embed="rId3">
            <a:extLst>
              <a:ext uri="{28A0092B-C50C-407E-A947-70E740481C1C}">
                <a14:useLocalDpi xmlns:a14="http://schemas.microsoft.com/office/drawing/2010/main" val="0"/>
              </a:ext>
            </a:extLst>
          </a:blip>
          <a:srcRect l="9666"/>
          <a:stretch/>
        </p:blipFill>
        <p:spPr bwMode="auto">
          <a:xfrm>
            <a:off x="3429000" y="1981200"/>
            <a:ext cx="5341036" cy="37882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67335"/>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924800" cy="4876800"/>
          </a:xfrm>
        </p:spPr>
        <p:txBody>
          <a:bodyPr/>
          <a:lstStyle/>
          <a:p>
            <a:r>
              <a:rPr lang="en-US" sz="2000" dirty="0"/>
              <a:t>A.	 Program Overview</a:t>
            </a:r>
          </a:p>
          <a:p>
            <a:r>
              <a:rPr lang="en-US" sz="2000" dirty="0"/>
              <a:t>B.	 Concepts of green and high-performance buildings</a:t>
            </a:r>
          </a:p>
          <a:p>
            <a:pPr marL="457200" indent="-457200">
              <a:buAutoNum type="alphaUcPeriod" startAt="3"/>
            </a:pPr>
            <a:r>
              <a:rPr lang="en-US" sz="2000" dirty="0"/>
              <a:t>Trends in building operations</a:t>
            </a:r>
          </a:p>
          <a:p>
            <a:pPr marL="457200" indent="-457200">
              <a:buAutoNum type="alphaUcPeriod" startAt="3"/>
            </a:pPr>
            <a:r>
              <a:rPr lang="en-US" sz="2000" dirty="0"/>
              <a:t>Building a plan for your facilities</a:t>
            </a:r>
          </a:p>
          <a:p>
            <a:pPr marL="457200" indent="-457200">
              <a:buAutoNum type="alphaUcPeriod" startAt="3"/>
            </a:pPr>
            <a:r>
              <a:rPr lang="en-US" sz="2000" dirty="0"/>
              <a:t>Learning activity: Developing Your Facility’s Baseline and Goals</a:t>
            </a:r>
          </a:p>
          <a:p>
            <a:pPr marL="457200" indent="-457200">
              <a:buAutoNum type="alphaUcPeriod" startAt="3"/>
            </a:pPr>
            <a:r>
              <a:rPr lang="en-US" sz="2000" dirty="0"/>
              <a:t>Green building certification</a:t>
            </a:r>
          </a:p>
          <a:p>
            <a:endParaRPr lang="en-US" dirty="0"/>
          </a:p>
        </p:txBody>
      </p:sp>
      <p:sp>
        <p:nvSpPr>
          <p:cNvPr id="18440" name="Rectangle 8"/>
          <p:cNvSpPr>
            <a:spLocks noGrp="1" noChangeArrowheads="1"/>
          </p:cNvSpPr>
          <p:nvPr>
            <p:ph type="title"/>
          </p:nvPr>
        </p:nvSpPr>
        <p:spPr/>
        <p:txBody>
          <a:bodyPr lIns="90488" tIns="44450" rIns="90488" bIns="44450" anchor="b"/>
          <a:lstStyle/>
          <a:p>
            <a:r>
              <a:rPr lang="en-US" sz="4400" dirty="0">
                <a:solidFill>
                  <a:schemeClr val="tx1"/>
                </a:solidFill>
              </a:rPr>
              <a:t>Part 1 Agenda</a:t>
            </a:r>
            <a:endParaRPr lang="en-US" sz="3600" dirty="0">
              <a:solidFill>
                <a:schemeClr val="tx1"/>
              </a:solidFill>
            </a:endParaRP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eaLnBrk="0" hangingPunct="0">
              <a:lnSpc>
                <a:spcPts val="1800"/>
              </a:lnSpc>
              <a:spcBef>
                <a:spcPts val="400"/>
              </a:spcBef>
              <a:spcAft>
                <a:spcPts val="400"/>
              </a:spcAft>
              <a:buFont typeface="+mj-lt"/>
              <a:buAutoNum type="arabicPeriod"/>
            </a:pPr>
            <a:endParaRPr lang="en-US" sz="1800" dirty="0">
              <a:latin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7" name="Object 3"/>
          <p:cNvGraphicFramePr>
            <a:graphicFrameLocks noGrp="1" noChangeAspect="1"/>
          </p:cNvGraphicFramePr>
          <p:nvPr>
            <p:ph idx="1"/>
            <p:extLst>
              <p:ext uri="{D42A27DB-BD31-4B8C-83A1-F6EECF244321}">
                <p14:modId xmlns:p14="http://schemas.microsoft.com/office/powerpoint/2010/main" val="1566632938"/>
              </p:ext>
            </p:extLst>
          </p:nvPr>
        </p:nvGraphicFramePr>
        <p:xfrm>
          <a:off x="1066800" y="1468256"/>
          <a:ext cx="6940550" cy="5162550"/>
        </p:xfrm>
        <a:graphic>
          <a:graphicData uri="http://schemas.openxmlformats.org/presentationml/2006/ole">
            <mc:AlternateContent xmlns:mc="http://schemas.openxmlformats.org/markup-compatibility/2006">
              <mc:Choice xmlns:v="urn:schemas-microsoft-com:vml" Requires="v">
                <p:oleObj name="Chart" r:id="rId3" imgW="4981575" imgH="3705225" progId="Excel.Chart.8">
                  <p:embed/>
                </p:oleObj>
              </mc:Choice>
              <mc:Fallback>
                <p:oleObj name="Chart" r:id="rId3" imgW="4981575" imgH="3705225" progId="Excel.Chart.8">
                  <p:embed/>
                  <p:pic>
                    <p:nvPicPr>
                      <p:cNvPr id="368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68256"/>
                        <a:ext cx="6940550" cy="5162550"/>
                      </a:xfrm>
                      <a:prstGeom prst="rect">
                        <a:avLst/>
                      </a:prstGeom>
                      <a:noFill/>
                      <a:ln>
                        <a:noFill/>
                      </a:ln>
                      <a:effectLst/>
                    </p:spPr>
                  </p:pic>
                </p:oleObj>
              </mc:Fallback>
            </mc:AlternateContent>
          </a:graphicData>
        </a:graphic>
      </p:graphicFrame>
      <p:sp>
        <p:nvSpPr>
          <p:cNvPr id="36866" name="Rectangle 2"/>
          <p:cNvSpPr>
            <a:spLocks noGrp="1" noChangeArrowheads="1"/>
          </p:cNvSpPr>
          <p:nvPr>
            <p:ph type="title"/>
          </p:nvPr>
        </p:nvSpPr>
        <p:spPr/>
        <p:txBody>
          <a:bodyPr/>
          <a:lstStyle/>
          <a:p>
            <a:r>
              <a:rPr lang="en-US" dirty="0"/>
              <a:t>Water Efficiency</a:t>
            </a:r>
          </a:p>
        </p:txBody>
      </p:sp>
    </p:spTree>
    <p:extLst>
      <p:ext uri="{BB962C8B-B14F-4D97-AF65-F5344CB8AC3E}">
        <p14:creationId xmlns:p14="http://schemas.microsoft.com/office/powerpoint/2010/main" val="1377646344"/>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9668" t="4597" r="6258" b="2945"/>
          <a:stretch/>
        </p:blipFill>
        <p:spPr>
          <a:xfrm>
            <a:off x="3657600" y="4203274"/>
            <a:ext cx="1859269" cy="2654726"/>
          </a:xfrm>
          <a:prstGeom prst="rect">
            <a:avLst/>
          </a:prstGeom>
        </p:spPr>
      </p:pic>
      <p:sp>
        <p:nvSpPr>
          <p:cNvPr id="37891" name="Text Box 3"/>
          <p:cNvSpPr txBox="1">
            <a:spLocks noChangeArrowheads="1"/>
          </p:cNvSpPr>
          <p:nvPr/>
        </p:nvSpPr>
        <p:spPr bwMode="auto">
          <a:xfrm>
            <a:off x="304800" y="1676400"/>
            <a:ext cx="4953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Book Antiqua" pitchFamily="18" charset="0"/>
              </a:defRPr>
            </a:lvl1pPr>
            <a:lvl2pPr marL="742950" indent="-285750" eaLnBrk="0" hangingPunct="0">
              <a:defRPr sz="1200" b="1">
                <a:solidFill>
                  <a:schemeClr val="tx1"/>
                </a:solidFill>
                <a:latin typeface="Book Antiqua" pitchFamily="18" charset="0"/>
              </a:defRPr>
            </a:lvl2pPr>
            <a:lvl3pPr marL="1143000" indent="-228600" eaLnBrk="0" hangingPunct="0">
              <a:defRPr sz="1200" b="1">
                <a:solidFill>
                  <a:schemeClr val="tx1"/>
                </a:solidFill>
                <a:latin typeface="Book Antiqua" pitchFamily="18" charset="0"/>
              </a:defRPr>
            </a:lvl3pPr>
            <a:lvl4pPr marL="1600200" indent="-228600" eaLnBrk="0" hangingPunct="0">
              <a:defRPr sz="1200" b="1">
                <a:solidFill>
                  <a:schemeClr val="tx1"/>
                </a:solidFill>
                <a:latin typeface="Book Antiqua" pitchFamily="18" charset="0"/>
              </a:defRPr>
            </a:lvl4pPr>
            <a:lvl5pPr marL="2057400" indent="-228600" eaLnBrk="0" hangingPunct="0">
              <a:defRPr sz="1200" b="1">
                <a:solidFill>
                  <a:schemeClr val="tx1"/>
                </a:solidFill>
                <a:latin typeface="Book Antiqua" pitchFamily="18" charset="0"/>
              </a:defRPr>
            </a:lvl5pPr>
            <a:lvl6pPr marL="2514600" indent="-228600" eaLnBrk="0" fontAlgn="base" hangingPunct="0">
              <a:spcBef>
                <a:spcPct val="30000"/>
              </a:spcBef>
              <a:spcAft>
                <a:spcPct val="0"/>
              </a:spcAft>
              <a:defRPr sz="1200" b="1">
                <a:solidFill>
                  <a:schemeClr val="tx1"/>
                </a:solidFill>
                <a:latin typeface="Book Antiqua" pitchFamily="18" charset="0"/>
              </a:defRPr>
            </a:lvl6pPr>
            <a:lvl7pPr marL="2971800" indent="-228600" eaLnBrk="0" fontAlgn="base" hangingPunct="0">
              <a:spcBef>
                <a:spcPct val="30000"/>
              </a:spcBef>
              <a:spcAft>
                <a:spcPct val="0"/>
              </a:spcAft>
              <a:defRPr sz="1200" b="1">
                <a:solidFill>
                  <a:schemeClr val="tx1"/>
                </a:solidFill>
                <a:latin typeface="Book Antiqua" pitchFamily="18" charset="0"/>
              </a:defRPr>
            </a:lvl7pPr>
            <a:lvl8pPr marL="3429000" indent="-228600" eaLnBrk="0" fontAlgn="base" hangingPunct="0">
              <a:spcBef>
                <a:spcPct val="30000"/>
              </a:spcBef>
              <a:spcAft>
                <a:spcPct val="0"/>
              </a:spcAft>
              <a:defRPr sz="1200" b="1">
                <a:solidFill>
                  <a:schemeClr val="tx1"/>
                </a:solidFill>
                <a:latin typeface="Book Antiqua" pitchFamily="18" charset="0"/>
              </a:defRPr>
            </a:lvl8pPr>
            <a:lvl9pPr marL="3886200" indent="-228600" eaLnBrk="0" fontAlgn="base" hangingPunct="0">
              <a:spcBef>
                <a:spcPct val="30000"/>
              </a:spcBef>
              <a:spcAft>
                <a:spcPct val="0"/>
              </a:spcAft>
              <a:defRPr sz="1200" b="1">
                <a:solidFill>
                  <a:schemeClr val="tx1"/>
                </a:solidFill>
                <a:latin typeface="Book Antiqua" pitchFamily="18" charset="0"/>
              </a:defRPr>
            </a:lvl9pPr>
          </a:lstStyle>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Urinals: 0.5 gpf</a:t>
            </a:r>
          </a:p>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Toilets: 1.28 gpf</a:t>
            </a:r>
          </a:p>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Showerheads: 2.0 gpm</a:t>
            </a:r>
          </a:p>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Lavatory Faucets: 0.5 gpm</a:t>
            </a:r>
          </a:p>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Automatic Sensors</a:t>
            </a:r>
          </a:p>
          <a:p>
            <a:pPr marL="342900" indent="-342900" eaLnBrk="1" hangingPunct="1">
              <a:spcBef>
                <a:spcPct val="50000"/>
              </a:spcBef>
              <a:buFont typeface="Arial" panose="020B0604020202020204" pitchFamily="34" charset="0"/>
              <a:buChar char="•"/>
            </a:pPr>
            <a:r>
              <a:rPr lang="en-US" sz="2000" b="0" dirty="0">
                <a:solidFill>
                  <a:srgbClr val="000000"/>
                </a:solidFill>
                <a:latin typeface="Arial" pitchFamily="34" charset="0"/>
              </a:rPr>
              <a:t>Kitchen Facilities</a:t>
            </a:r>
            <a:endParaRPr lang="en-US" sz="2000" b="0" dirty="0">
              <a:latin typeface="Arial" pitchFamily="34" charset="0"/>
            </a:endParaRPr>
          </a:p>
          <a:p>
            <a:pPr eaLnBrk="1" hangingPunct="1">
              <a:spcBef>
                <a:spcPct val="50000"/>
              </a:spcBef>
            </a:pPr>
            <a:endParaRPr lang="en-US" sz="1600" b="0" dirty="0">
              <a:latin typeface="Arial" pitchFamily="34" charset="0"/>
            </a:endParaRPr>
          </a:p>
        </p:txBody>
      </p:sp>
      <p:sp>
        <p:nvSpPr>
          <p:cNvPr id="37893" name="Rectangle 6"/>
          <p:cNvSpPr>
            <a:spLocks noChangeArrowheads="1"/>
          </p:cNvSpPr>
          <p:nvPr/>
        </p:nvSpPr>
        <p:spPr bwMode="auto">
          <a:xfrm>
            <a:off x="457200" y="914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z="4000" dirty="0">
              <a:latin typeface="Arial" pitchFamily="34" charset="0"/>
            </a:endParaRPr>
          </a:p>
        </p:txBody>
      </p:sp>
      <p:sp>
        <p:nvSpPr>
          <p:cNvPr id="2" name="Title 1"/>
          <p:cNvSpPr>
            <a:spLocks noGrp="1"/>
          </p:cNvSpPr>
          <p:nvPr>
            <p:ph type="title"/>
          </p:nvPr>
        </p:nvSpPr>
        <p:spPr/>
        <p:txBody>
          <a:bodyPr/>
          <a:lstStyle/>
          <a:p>
            <a:pPr>
              <a:spcBef>
                <a:spcPct val="50000"/>
              </a:spcBef>
            </a:pPr>
            <a:r>
              <a:rPr lang="en-US" dirty="0">
                <a:latin typeface="Arial" pitchFamily="34" charset="0"/>
              </a:rPr>
              <a:t>Fixtures That Conserve</a:t>
            </a:r>
          </a:p>
        </p:txBody>
      </p:sp>
      <p:pic>
        <p:nvPicPr>
          <p:cNvPr id="8" name="Picture 7"/>
          <p:cNvPicPr>
            <a:picLocks noChangeAspect="1"/>
          </p:cNvPicPr>
          <p:nvPr/>
        </p:nvPicPr>
        <p:blipFill rotWithShape="1">
          <a:blip r:embed="rId4"/>
          <a:srcRect l="5363" r="5008" b="6414"/>
          <a:stretch/>
        </p:blipFill>
        <p:spPr>
          <a:xfrm>
            <a:off x="5486400" y="3429000"/>
            <a:ext cx="2971800" cy="2593949"/>
          </a:xfrm>
          <a:prstGeom prst="rect">
            <a:avLst/>
          </a:prstGeom>
        </p:spPr>
      </p:pic>
      <p:pic>
        <p:nvPicPr>
          <p:cNvPr id="9" name="Picture 8" descr="c:\Users\Blair\Pictures\Dual flush Uppercut.gif"/>
          <p:cNvPicPr>
            <a:picLocks noChangeAspect="1" noChangeArrowheads="1"/>
          </p:cNvPicPr>
          <p:nvPr/>
        </p:nvPicPr>
        <p:blipFill rotWithShape="1">
          <a:blip r:embed="rId5">
            <a:extLst>
              <a:ext uri="{28A0092B-C50C-407E-A947-70E740481C1C}">
                <a14:useLocalDpi xmlns:a14="http://schemas.microsoft.com/office/drawing/2010/main" val="0"/>
              </a:ext>
            </a:extLst>
          </a:blip>
          <a:srcRect t="25704"/>
          <a:stretch/>
        </p:blipFill>
        <p:spPr bwMode="auto">
          <a:xfrm>
            <a:off x="5562600" y="1524000"/>
            <a:ext cx="3149449" cy="173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6"/>
          <a:srcRect l="10886" t="18441" r="10886" b="23615"/>
          <a:stretch/>
        </p:blipFill>
        <p:spPr>
          <a:xfrm>
            <a:off x="4297813" y="2971800"/>
            <a:ext cx="1112387" cy="1055702"/>
          </a:xfrm>
          <a:prstGeom prst="rect">
            <a:avLst/>
          </a:prstGeom>
        </p:spPr>
      </p:pic>
      <p:pic>
        <p:nvPicPr>
          <p:cNvPr id="5" name="Picture 4"/>
          <p:cNvPicPr>
            <a:picLocks noChangeAspect="1"/>
          </p:cNvPicPr>
          <p:nvPr/>
        </p:nvPicPr>
        <p:blipFill>
          <a:blip r:embed="rId7"/>
          <a:stretch>
            <a:fillRect/>
          </a:stretch>
        </p:blipFill>
        <p:spPr>
          <a:xfrm>
            <a:off x="4038600" y="1524000"/>
            <a:ext cx="1371600" cy="1371600"/>
          </a:xfrm>
          <a:prstGeom prst="rect">
            <a:avLst/>
          </a:prstGeom>
        </p:spPr>
      </p:pic>
      <p:pic>
        <p:nvPicPr>
          <p:cNvPr id="6" name="Picture 5"/>
          <p:cNvPicPr>
            <a:picLocks noChangeAspect="1"/>
          </p:cNvPicPr>
          <p:nvPr/>
        </p:nvPicPr>
        <p:blipFill rotWithShape="1">
          <a:blip r:embed="rId8"/>
          <a:srcRect l="10520" t="13070" r="14588" b="16662"/>
          <a:stretch/>
        </p:blipFill>
        <p:spPr>
          <a:xfrm>
            <a:off x="228600" y="4887347"/>
            <a:ext cx="1654965" cy="1616288"/>
          </a:xfrm>
          <a:prstGeom prst="rect">
            <a:avLst/>
          </a:prstGeom>
        </p:spPr>
      </p:pic>
      <p:pic>
        <p:nvPicPr>
          <p:cNvPr id="17" name="Picture 14" descr="speakman-shower head with control valve.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4648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68864"/>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rPr>
              <a:t>Energy Conservation</a:t>
            </a:r>
            <a:endParaRPr lang="en-US" dirty="0"/>
          </a:p>
        </p:txBody>
      </p:sp>
      <p:pic>
        <p:nvPicPr>
          <p:cNvPr id="8" name="Picture 14" descr="D:\My Photos\wall switch.jpg">
            <a:extLst>
              <a:ext uri="{FF2B5EF4-FFF2-40B4-BE49-F238E27FC236}">
                <a16:creationId xmlns:a16="http://schemas.microsoft.com/office/drawing/2014/main" id="{AF322F6C-BB43-A833-1EB0-D65D50A0B5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740012"/>
            <a:ext cx="1261136" cy="135787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5C916C2-A9A8-E91C-E3C5-073E086CB6B7}"/>
              </a:ext>
            </a:extLst>
          </p:cNvPr>
          <p:cNvPicPr>
            <a:picLocks noChangeAspect="1"/>
          </p:cNvPicPr>
          <p:nvPr/>
        </p:nvPicPr>
        <p:blipFill>
          <a:blip r:embed="rId4"/>
          <a:stretch>
            <a:fillRect/>
          </a:stretch>
        </p:blipFill>
        <p:spPr>
          <a:xfrm>
            <a:off x="1871587" y="4648200"/>
            <a:ext cx="1752600" cy="1752600"/>
          </a:xfrm>
          <a:prstGeom prst="rect">
            <a:avLst/>
          </a:prstGeom>
        </p:spPr>
      </p:pic>
      <p:pic>
        <p:nvPicPr>
          <p:cNvPr id="10" name="Picture 13" descr="735fde27-ba08-1029-9433-001143e88a02_Mits-198">
            <a:extLst>
              <a:ext uri="{FF2B5EF4-FFF2-40B4-BE49-F238E27FC236}">
                <a16:creationId xmlns:a16="http://schemas.microsoft.com/office/drawing/2014/main" id="{F0E4CB1A-455B-F644-2DA1-D48A9A474E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6435" y="3595597"/>
            <a:ext cx="238676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C2B17124-DB45-7610-3394-1F6EDCCBFC0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24000" y="1600200"/>
            <a:ext cx="2543334" cy="190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ping in a building in blue tone color">
            <a:extLst>
              <a:ext uri="{FF2B5EF4-FFF2-40B4-BE49-F238E27FC236}">
                <a16:creationId xmlns:a16="http://schemas.microsoft.com/office/drawing/2014/main" id="{ABA69522-0A6A-47B1-B98E-3E0D7895B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8887" y="1549260"/>
            <a:ext cx="2819258" cy="1879740"/>
          </a:xfrm>
          <a:prstGeom prst="rect">
            <a:avLst/>
          </a:prstGeom>
        </p:spPr>
      </p:pic>
    </p:spTree>
    <p:extLst>
      <p:ext uri="{BB962C8B-B14F-4D97-AF65-F5344CB8AC3E}">
        <p14:creationId xmlns:p14="http://schemas.microsoft.com/office/powerpoint/2010/main" val="1350282224"/>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ChangeArrowheads="1"/>
          </p:cNvSpPr>
          <p:nvPr/>
        </p:nvSpPr>
        <p:spPr bwMode="auto">
          <a:xfrm>
            <a:off x="304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0"/>
              </a:spcBef>
            </a:pPr>
            <a:endParaRPr lang="en-US" sz="4000" dirty="0">
              <a:latin typeface="Arial" pitchFamily="34" charset="0"/>
            </a:endParaRPr>
          </a:p>
        </p:txBody>
      </p:sp>
      <p:sp>
        <p:nvSpPr>
          <p:cNvPr id="2" name="Title 1"/>
          <p:cNvSpPr>
            <a:spLocks noGrp="1"/>
          </p:cNvSpPr>
          <p:nvPr>
            <p:ph type="title"/>
          </p:nvPr>
        </p:nvSpPr>
        <p:spPr/>
        <p:txBody>
          <a:bodyPr/>
          <a:lstStyle/>
          <a:p>
            <a:pPr eaLnBrk="0" hangingPunct="0"/>
            <a:r>
              <a:rPr lang="en-US" dirty="0">
                <a:latin typeface="Arial" pitchFamily="34" charset="0"/>
              </a:rPr>
              <a:t>Indoor Environmental</a:t>
            </a:r>
            <a:br>
              <a:rPr lang="en-US" dirty="0">
                <a:latin typeface="Arial" pitchFamily="34" charset="0"/>
              </a:rPr>
            </a:br>
            <a:r>
              <a:rPr lang="en-US" dirty="0">
                <a:latin typeface="Arial" pitchFamily="34" charset="0"/>
              </a:rPr>
              <a:t>Quality (IEQ)</a:t>
            </a:r>
            <a:endParaRPr lang="en-US" dirty="0"/>
          </a:p>
        </p:txBody>
      </p:sp>
      <p:sp>
        <p:nvSpPr>
          <p:cNvPr id="7" name="Title 3">
            <a:extLst>
              <a:ext uri="{FF2B5EF4-FFF2-40B4-BE49-F238E27FC236}">
                <a16:creationId xmlns:a16="http://schemas.microsoft.com/office/drawing/2014/main" id="{87127871-6B36-4151-93F6-61A0B7D029EE}"/>
              </a:ext>
            </a:extLst>
          </p:cNvPr>
          <p:cNvSpPr txBox="1">
            <a:spLocks/>
          </p:cNvSpPr>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200" algn="l" rtl="0" eaLnBrk="1" fontAlgn="base" hangingPunct="1">
              <a:spcBef>
                <a:spcPct val="0"/>
              </a:spcBef>
              <a:spcAft>
                <a:spcPct val="0"/>
              </a:spcAft>
              <a:defRPr sz="4000" b="1">
                <a:solidFill>
                  <a:schemeClr val="tx2"/>
                </a:solidFill>
                <a:latin typeface="Arial" pitchFamily="34" charset="0"/>
              </a:defRPr>
            </a:lvl6pPr>
            <a:lvl7pPr marL="914400" algn="l" rtl="0" eaLnBrk="1" fontAlgn="base" hangingPunct="1">
              <a:spcBef>
                <a:spcPct val="0"/>
              </a:spcBef>
              <a:spcAft>
                <a:spcPct val="0"/>
              </a:spcAft>
              <a:defRPr sz="4000" b="1">
                <a:solidFill>
                  <a:schemeClr val="tx2"/>
                </a:solidFill>
                <a:latin typeface="Arial" pitchFamily="34" charset="0"/>
              </a:defRPr>
            </a:lvl7pPr>
            <a:lvl8pPr marL="1371600" algn="l" rtl="0" eaLnBrk="1" fontAlgn="base" hangingPunct="1">
              <a:spcBef>
                <a:spcPct val="0"/>
              </a:spcBef>
              <a:spcAft>
                <a:spcPct val="0"/>
              </a:spcAft>
              <a:defRPr sz="4000" b="1">
                <a:solidFill>
                  <a:schemeClr val="tx2"/>
                </a:solidFill>
                <a:latin typeface="Arial" pitchFamily="34" charset="0"/>
              </a:defRPr>
            </a:lvl8pPr>
            <a:lvl9pPr marL="1828800" algn="l" rtl="0" eaLnBrk="1" fontAlgn="base" hangingPunct="1">
              <a:spcBef>
                <a:spcPct val="0"/>
              </a:spcBef>
              <a:spcAft>
                <a:spcPct val="0"/>
              </a:spcAft>
              <a:defRPr sz="4000" b="1">
                <a:solidFill>
                  <a:schemeClr val="tx2"/>
                </a:solidFill>
                <a:latin typeface="Arial" pitchFamily="34" charset="0"/>
              </a:defRPr>
            </a:lvl9pPr>
          </a:lstStyle>
          <a:p>
            <a:r>
              <a:rPr lang="en-US" kern="0" dirty="0"/>
              <a:t>Indoor Environmental Quality</a:t>
            </a:r>
          </a:p>
        </p:txBody>
      </p:sp>
      <p:grpSp>
        <p:nvGrpSpPr>
          <p:cNvPr id="8" name="Group 7">
            <a:extLst>
              <a:ext uri="{FF2B5EF4-FFF2-40B4-BE49-F238E27FC236}">
                <a16:creationId xmlns:a16="http://schemas.microsoft.com/office/drawing/2014/main" id="{1CFCBFBB-C69B-424F-B22F-81438CB8BF3A}"/>
              </a:ext>
            </a:extLst>
          </p:cNvPr>
          <p:cNvGrpSpPr/>
          <p:nvPr/>
        </p:nvGrpSpPr>
        <p:grpSpPr>
          <a:xfrm>
            <a:off x="3163681" y="2551331"/>
            <a:ext cx="2248760" cy="2174616"/>
            <a:chOff x="1942240" y="1711584"/>
            <a:chExt cx="1333570" cy="1330726"/>
          </a:xfrm>
        </p:grpSpPr>
        <p:sp>
          <p:nvSpPr>
            <p:cNvPr id="9" name="Oval 8">
              <a:extLst>
                <a:ext uri="{FF2B5EF4-FFF2-40B4-BE49-F238E27FC236}">
                  <a16:creationId xmlns:a16="http://schemas.microsoft.com/office/drawing/2014/main" id="{BE9EC735-FB9D-47DF-8277-4FD7E010ABD5}"/>
                </a:ext>
              </a:extLst>
            </p:cNvPr>
            <p:cNvSpPr/>
            <p:nvPr/>
          </p:nvSpPr>
          <p:spPr>
            <a:xfrm>
              <a:off x="1942240" y="1711584"/>
              <a:ext cx="1333570" cy="1330726"/>
            </a:xfrm>
            <a:prstGeom prst="ellipse">
              <a:avLst/>
            </a:prstGeom>
            <a:solidFill>
              <a:schemeClr val="bg1"/>
            </a:solidFill>
            <a:ln w="25400">
              <a:solidFill>
                <a:srgbClr val="EC42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0" name="Freeform 71">
              <a:extLst>
                <a:ext uri="{FF2B5EF4-FFF2-40B4-BE49-F238E27FC236}">
                  <a16:creationId xmlns:a16="http://schemas.microsoft.com/office/drawing/2014/main" id="{85117C37-05A3-4210-8288-7EE81D22EF79}"/>
                </a:ext>
              </a:extLst>
            </p:cNvPr>
            <p:cNvSpPr/>
            <p:nvPr/>
          </p:nvSpPr>
          <p:spPr>
            <a:xfrm>
              <a:off x="2224356" y="1896932"/>
              <a:ext cx="769337" cy="960029"/>
            </a:xfrm>
            <a:custGeom>
              <a:avLst/>
              <a:gdLst>
                <a:gd name="connsiteX0" fmla="*/ 2741019 w 3920858"/>
                <a:gd name="connsiteY0" fmla="*/ 1922696 h 4892692"/>
                <a:gd name="connsiteX1" fmla="*/ 2624771 w 3920858"/>
                <a:gd name="connsiteY1" fmla="*/ 2038944 h 4892692"/>
                <a:gd name="connsiteX2" fmla="*/ 2741019 w 3920858"/>
                <a:gd name="connsiteY2" fmla="*/ 2155192 h 4892692"/>
                <a:gd name="connsiteX3" fmla="*/ 2857267 w 3920858"/>
                <a:gd name="connsiteY3" fmla="*/ 2038944 h 4892692"/>
                <a:gd name="connsiteX4" fmla="*/ 2741019 w 3920858"/>
                <a:gd name="connsiteY4" fmla="*/ 1922696 h 4892692"/>
                <a:gd name="connsiteX5" fmla="*/ 2741019 w 3920858"/>
                <a:gd name="connsiteY5" fmla="*/ 1818376 h 4892692"/>
                <a:gd name="connsiteX6" fmla="*/ 2961588 w 3920858"/>
                <a:gd name="connsiteY6" fmla="*/ 2038944 h 4892692"/>
                <a:gd name="connsiteX7" fmla="*/ 2741019 w 3920858"/>
                <a:gd name="connsiteY7" fmla="*/ 2259513 h 4892692"/>
                <a:gd name="connsiteX8" fmla="*/ 2520451 w 3920858"/>
                <a:gd name="connsiteY8" fmla="*/ 2038944 h 4892692"/>
                <a:gd name="connsiteX9" fmla="*/ 2741019 w 3920858"/>
                <a:gd name="connsiteY9" fmla="*/ 1818376 h 4892692"/>
                <a:gd name="connsiteX10" fmla="*/ 2709661 w 3920858"/>
                <a:gd name="connsiteY10" fmla="*/ 1598397 h 4892692"/>
                <a:gd name="connsiteX11" fmla="*/ 2682221 w 3920858"/>
                <a:gd name="connsiteY11" fmla="*/ 1625838 h 4892692"/>
                <a:gd name="connsiteX12" fmla="*/ 2682221 w 3920858"/>
                <a:gd name="connsiteY12" fmla="*/ 1666617 h 4892692"/>
                <a:gd name="connsiteX13" fmla="*/ 2664967 w 3920858"/>
                <a:gd name="connsiteY13" fmla="*/ 1669250 h 4892692"/>
                <a:gd name="connsiteX14" fmla="*/ 2530033 w 3920858"/>
                <a:gd name="connsiteY14" fmla="*/ 1726031 h 4892692"/>
                <a:gd name="connsiteX15" fmla="*/ 2519746 w 3920858"/>
                <a:gd name="connsiteY15" fmla="*/ 1734518 h 4892692"/>
                <a:gd name="connsiteX16" fmla="*/ 2490486 w 3920858"/>
                <a:gd name="connsiteY16" fmla="*/ 1705257 h 4892692"/>
                <a:gd name="connsiteX17" fmla="*/ 2471082 w 3920858"/>
                <a:gd name="connsiteY17" fmla="*/ 1697220 h 4892692"/>
                <a:gd name="connsiteX18" fmla="*/ 2451679 w 3920858"/>
                <a:gd name="connsiteY18" fmla="*/ 1705257 h 4892692"/>
                <a:gd name="connsiteX19" fmla="*/ 2407332 w 3920858"/>
                <a:gd name="connsiteY19" fmla="*/ 1749604 h 4892692"/>
                <a:gd name="connsiteX20" fmla="*/ 2407332 w 3920858"/>
                <a:gd name="connsiteY20" fmla="*/ 1788411 h 4892692"/>
                <a:gd name="connsiteX21" fmla="*/ 2436593 w 3920858"/>
                <a:gd name="connsiteY21" fmla="*/ 1817671 h 4892692"/>
                <a:gd name="connsiteX22" fmla="*/ 2428105 w 3920858"/>
                <a:gd name="connsiteY22" fmla="*/ 1827958 h 4892692"/>
                <a:gd name="connsiteX23" fmla="*/ 2371325 w 3920858"/>
                <a:gd name="connsiteY23" fmla="*/ 1962893 h 4892692"/>
                <a:gd name="connsiteX24" fmla="*/ 2368692 w 3920858"/>
                <a:gd name="connsiteY24" fmla="*/ 1980146 h 4892692"/>
                <a:gd name="connsiteX25" fmla="*/ 2327912 w 3920858"/>
                <a:gd name="connsiteY25" fmla="*/ 1980146 h 4892692"/>
                <a:gd name="connsiteX26" fmla="*/ 2300472 w 3920858"/>
                <a:gd name="connsiteY26" fmla="*/ 2007586 h 4892692"/>
                <a:gd name="connsiteX27" fmla="*/ 2300472 w 3920858"/>
                <a:gd name="connsiteY27" fmla="*/ 2070302 h 4892692"/>
                <a:gd name="connsiteX28" fmla="*/ 2327913 w 3920858"/>
                <a:gd name="connsiteY28" fmla="*/ 2097742 h 4892692"/>
                <a:gd name="connsiteX29" fmla="*/ 2368692 w 3920858"/>
                <a:gd name="connsiteY29" fmla="*/ 2097743 h 4892692"/>
                <a:gd name="connsiteX30" fmla="*/ 2371324 w 3920858"/>
                <a:gd name="connsiteY30" fmla="*/ 2114995 h 4892692"/>
                <a:gd name="connsiteX31" fmla="*/ 2428105 w 3920858"/>
                <a:gd name="connsiteY31" fmla="*/ 2249930 h 4892692"/>
                <a:gd name="connsiteX32" fmla="*/ 2436593 w 3920858"/>
                <a:gd name="connsiteY32" fmla="*/ 2260217 h 4892692"/>
                <a:gd name="connsiteX33" fmla="*/ 2407332 w 3920858"/>
                <a:gd name="connsiteY33" fmla="*/ 2289478 h 4892692"/>
                <a:gd name="connsiteX34" fmla="*/ 2407332 w 3920858"/>
                <a:gd name="connsiteY34" fmla="*/ 2328285 h 4892692"/>
                <a:gd name="connsiteX35" fmla="*/ 2451679 w 3920858"/>
                <a:gd name="connsiteY35" fmla="*/ 2372632 h 4892692"/>
                <a:gd name="connsiteX36" fmla="*/ 2490486 w 3920858"/>
                <a:gd name="connsiteY36" fmla="*/ 2372632 h 4892692"/>
                <a:gd name="connsiteX37" fmla="*/ 2519746 w 3920858"/>
                <a:gd name="connsiteY37" fmla="*/ 2343371 h 4892692"/>
                <a:gd name="connsiteX38" fmla="*/ 2530033 w 3920858"/>
                <a:gd name="connsiteY38" fmla="*/ 2351858 h 4892692"/>
                <a:gd name="connsiteX39" fmla="*/ 2664967 w 3920858"/>
                <a:gd name="connsiteY39" fmla="*/ 2408638 h 4892692"/>
                <a:gd name="connsiteX40" fmla="*/ 2682221 w 3920858"/>
                <a:gd name="connsiteY40" fmla="*/ 2411271 h 4892692"/>
                <a:gd name="connsiteX41" fmla="*/ 2682221 w 3920858"/>
                <a:gd name="connsiteY41" fmla="*/ 2452051 h 4892692"/>
                <a:gd name="connsiteX42" fmla="*/ 2709661 w 3920858"/>
                <a:gd name="connsiteY42" fmla="*/ 2479491 h 4892692"/>
                <a:gd name="connsiteX43" fmla="*/ 2772378 w 3920858"/>
                <a:gd name="connsiteY43" fmla="*/ 2479491 h 4892692"/>
                <a:gd name="connsiteX44" fmla="*/ 2799817 w 3920858"/>
                <a:gd name="connsiteY44" fmla="*/ 2452051 h 4892692"/>
                <a:gd name="connsiteX45" fmla="*/ 2799817 w 3920858"/>
                <a:gd name="connsiteY45" fmla="*/ 2411271 h 4892692"/>
                <a:gd name="connsiteX46" fmla="*/ 2817070 w 3920858"/>
                <a:gd name="connsiteY46" fmla="*/ 2408638 h 4892692"/>
                <a:gd name="connsiteX47" fmla="*/ 2952005 w 3920858"/>
                <a:gd name="connsiteY47" fmla="*/ 2351858 h 4892692"/>
                <a:gd name="connsiteX48" fmla="*/ 2962292 w 3920858"/>
                <a:gd name="connsiteY48" fmla="*/ 2343370 h 4892692"/>
                <a:gd name="connsiteX49" fmla="*/ 2991553 w 3920858"/>
                <a:gd name="connsiteY49" fmla="*/ 2372631 h 4892692"/>
                <a:gd name="connsiteX50" fmla="*/ 3030360 w 3920858"/>
                <a:gd name="connsiteY50" fmla="*/ 2372631 h 4892692"/>
                <a:gd name="connsiteX51" fmla="*/ 3074706 w 3920858"/>
                <a:gd name="connsiteY51" fmla="*/ 2328285 h 4892692"/>
                <a:gd name="connsiteX52" fmla="*/ 3074706 w 3920858"/>
                <a:gd name="connsiteY52" fmla="*/ 2289477 h 4892692"/>
                <a:gd name="connsiteX53" fmla="*/ 3045445 w 3920858"/>
                <a:gd name="connsiteY53" fmla="*/ 2260217 h 4892692"/>
                <a:gd name="connsiteX54" fmla="*/ 3053932 w 3920858"/>
                <a:gd name="connsiteY54" fmla="*/ 2249930 h 4892692"/>
                <a:gd name="connsiteX55" fmla="*/ 3110713 w 3920858"/>
                <a:gd name="connsiteY55" fmla="*/ 2114995 h 4892692"/>
                <a:gd name="connsiteX56" fmla="*/ 3113346 w 3920858"/>
                <a:gd name="connsiteY56" fmla="*/ 2097742 h 4892692"/>
                <a:gd name="connsiteX57" fmla="*/ 3154126 w 3920858"/>
                <a:gd name="connsiteY57" fmla="*/ 2097742 h 4892692"/>
                <a:gd name="connsiteX58" fmla="*/ 3181567 w 3920858"/>
                <a:gd name="connsiteY58" fmla="*/ 2070303 h 4892692"/>
                <a:gd name="connsiteX59" fmla="*/ 3181566 w 3920858"/>
                <a:gd name="connsiteY59" fmla="*/ 2007586 h 4892692"/>
                <a:gd name="connsiteX60" fmla="*/ 3154126 w 3920858"/>
                <a:gd name="connsiteY60" fmla="*/ 1980146 h 4892692"/>
                <a:gd name="connsiteX61" fmla="*/ 3113346 w 3920858"/>
                <a:gd name="connsiteY61" fmla="*/ 1980146 h 4892692"/>
                <a:gd name="connsiteX62" fmla="*/ 3110713 w 3920858"/>
                <a:gd name="connsiteY62" fmla="*/ 1962892 h 4892692"/>
                <a:gd name="connsiteX63" fmla="*/ 3053932 w 3920858"/>
                <a:gd name="connsiteY63" fmla="*/ 1827958 h 4892692"/>
                <a:gd name="connsiteX64" fmla="*/ 3045445 w 3920858"/>
                <a:gd name="connsiteY64" fmla="*/ 1817672 h 4892692"/>
                <a:gd name="connsiteX65" fmla="*/ 3074707 w 3920858"/>
                <a:gd name="connsiteY65" fmla="*/ 1788410 h 4892692"/>
                <a:gd name="connsiteX66" fmla="*/ 3074707 w 3920858"/>
                <a:gd name="connsiteY66" fmla="*/ 1749604 h 4892692"/>
                <a:gd name="connsiteX67" fmla="*/ 3030359 w 3920858"/>
                <a:gd name="connsiteY67" fmla="*/ 1705257 h 4892692"/>
                <a:gd name="connsiteX68" fmla="*/ 3010956 w 3920858"/>
                <a:gd name="connsiteY68" fmla="*/ 1697220 h 4892692"/>
                <a:gd name="connsiteX69" fmla="*/ 2991553 w 3920858"/>
                <a:gd name="connsiteY69" fmla="*/ 1705257 h 4892692"/>
                <a:gd name="connsiteX70" fmla="*/ 2962292 w 3920858"/>
                <a:gd name="connsiteY70" fmla="*/ 1734518 h 4892692"/>
                <a:gd name="connsiteX71" fmla="*/ 2952005 w 3920858"/>
                <a:gd name="connsiteY71" fmla="*/ 1726031 h 4892692"/>
                <a:gd name="connsiteX72" fmla="*/ 2817070 w 3920858"/>
                <a:gd name="connsiteY72" fmla="*/ 1669250 h 4892692"/>
                <a:gd name="connsiteX73" fmla="*/ 2799818 w 3920858"/>
                <a:gd name="connsiteY73" fmla="*/ 1666617 h 4892692"/>
                <a:gd name="connsiteX74" fmla="*/ 2799818 w 3920858"/>
                <a:gd name="connsiteY74" fmla="*/ 1625838 h 4892692"/>
                <a:gd name="connsiteX75" fmla="*/ 2772377 w 3920858"/>
                <a:gd name="connsiteY75" fmla="*/ 1598397 h 4892692"/>
                <a:gd name="connsiteX76" fmla="*/ 1648672 w 3920858"/>
                <a:gd name="connsiteY76" fmla="*/ 916365 h 4892692"/>
                <a:gd name="connsiteX77" fmla="*/ 1458101 w 3920858"/>
                <a:gd name="connsiteY77" fmla="*/ 1106936 h 4892692"/>
                <a:gd name="connsiteX78" fmla="*/ 1648672 w 3920858"/>
                <a:gd name="connsiteY78" fmla="*/ 1297507 h 4892692"/>
                <a:gd name="connsiteX79" fmla="*/ 1839243 w 3920858"/>
                <a:gd name="connsiteY79" fmla="*/ 1106936 h 4892692"/>
                <a:gd name="connsiteX80" fmla="*/ 1648672 w 3920858"/>
                <a:gd name="connsiteY80" fmla="*/ 916365 h 4892692"/>
                <a:gd name="connsiteX81" fmla="*/ 2951313 w 3920858"/>
                <a:gd name="connsiteY81" fmla="*/ 857979 h 4892692"/>
                <a:gd name="connsiteX82" fmla="*/ 2835065 w 3920858"/>
                <a:gd name="connsiteY82" fmla="*/ 974227 h 4892692"/>
                <a:gd name="connsiteX83" fmla="*/ 2951313 w 3920858"/>
                <a:gd name="connsiteY83" fmla="*/ 1090475 h 4892692"/>
                <a:gd name="connsiteX84" fmla="*/ 3067561 w 3920858"/>
                <a:gd name="connsiteY84" fmla="*/ 974227 h 4892692"/>
                <a:gd name="connsiteX85" fmla="*/ 2951313 w 3920858"/>
                <a:gd name="connsiteY85" fmla="*/ 857979 h 4892692"/>
                <a:gd name="connsiteX86" fmla="*/ 2951313 w 3920858"/>
                <a:gd name="connsiteY86" fmla="*/ 753659 h 4892692"/>
                <a:gd name="connsiteX87" fmla="*/ 3171882 w 3920858"/>
                <a:gd name="connsiteY87" fmla="*/ 974227 h 4892692"/>
                <a:gd name="connsiteX88" fmla="*/ 2951313 w 3920858"/>
                <a:gd name="connsiteY88" fmla="*/ 1194796 h 4892692"/>
                <a:gd name="connsiteX89" fmla="*/ 2730745 w 3920858"/>
                <a:gd name="connsiteY89" fmla="*/ 974227 h 4892692"/>
                <a:gd name="connsiteX90" fmla="*/ 2951313 w 3920858"/>
                <a:gd name="connsiteY90" fmla="*/ 753659 h 4892692"/>
                <a:gd name="connsiteX91" fmla="*/ 1648671 w 3920858"/>
                <a:gd name="connsiteY91" fmla="*/ 745348 h 4892692"/>
                <a:gd name="connsiteX92" fmla="*/ 2010259 w 3920858"/>
                <a:gd name="connsiteY92" fmla="*/ 1106935 h 4892692"/>
                <a:gd name="connsiteX93" fmla="*/ 1648671 w 3920858"/>
                <a:gd name="connsiteY93" fmla="*/ 1468523 h 4892692"/>
                <a:gd name="connsiteX94" fmla="*/ 1287084 w 3920858"/>
                <a:gd name="connsiteY94" fmla="*/ 1106935 h 4892692"/>
                <a:gd name="connsiteX95" fmla="*/ 1648671 w 3920858"/>
                <a:gd name="connsiteY95" fmla="*/ 745348 h 4892692"/>
                <a:gd name="connsiteX96" fmla="*/ 2919955 w 3920858"/>
                <a:gd name="connsiteY96" fmla="*/ 533680 h 4892692"/>
                <a:gd name="connsiteX97" fmla="*/ 2892515 w 3920858"/>
                <a:gd name="connsiteY97" fmla="*/ 561121 h 4892692"/>
                <a:gd name="connsiteX98" fmla="*/ 2892515 w 3920858"/>
                <a:gd name="connsiteY98" fmla="*/ 601900 h 4892692"/>
                <a:gd name="connsiteX99" fmla="*/ 2875261 w 3920858"/>
                <a:gd name="connsiteY99" fmla="*/ 604533 h 4892692"/>
                <a:gd name="connsiteX100" fmla="*/ 2740327 w 3920858"/>
                <a:gd name="connsiteY100" fmla="*/ 661314 h 4892692"/>
                <a:gd name="connsiteX101" fmla="*/ 2730040 w 3920858"/>
                <a:gd name="connsiteY101" fmla="*/ 669801 h 4892692"/>
                <a:gd name="connsiteX102" fmla="*/ 2700780 w 3920858"/>
                <a:gd name="connsiteY102" fmla="*/ 640540 h 4892692"/>
                <a:gd name="connsiteX103" fmla="*/ 2681376 w 3920858"/>
                <a:gd name="connsiteY103" fmla="*/ 632503 h 4892692"/>
                <a:gd name="connsiteX104" fmla="*/ 2661973 w 3920858"/>
                <a:gd name="connsiteY104" fmla="*/ 640540 h 4892692"/>
                <a:gd name="connsiteX105" fmla="*/ 2617626 w 3920858"/>
                <a:gd name="connsiteY105" fmla="*/ 684887 h 4892692"/>
                <a:gd name="connsiteX106" fmla="*/ 2617626 w 3920858"/>
                <a:gd name="connsiteY106" fmla="*/ 723694 h 4892692"/>
                <a:gd name="connsiteX107" fmla="*/ 2646887 w 3920858"/>
                <a:gd name="connsiteY107" fmla="*/ 752954 h 4892692"/>
                <a:gd name="connsiteX108" fmla="*/ 2638399 w 3920858"/>
                <a:gd name="connsiteY108" fmla="*/ 763241 h 4892692"/>
                <a:gd name="connsiteX109" fmla="*/ 2581619 w 3920858"/>
                <a:gd name="connsiteY109" fmla="*/ 898176 h 4892692"/>
                <a:gd name="connsiteX110" fmla="*/ 2578986 w 3920858"/>
                <a:gd name="connsiteY110" fmla="*/ 915429 h 4892692"/>
                <a:gd name="connsiteX111" fmla="*/ 2538206 w 3920858"/>
                <a:gd name="connsiteY111" fmla="*/ 915429 h 4892692"/>
                <a:gd name="connsiteX112" fmla="*/ 2510766 w 3920858"/>
                <a:gd name="connsiteY112" fmla="*/ 942869 h 4892692"/>
                <a:gd name="connsiteX113" fmla="*/ 2510766 w 3920858"/>
                <a:gd name="connsiteY113" fmla="*/ 1005585 h 4892692"/>
                <a:gd name="connsiteX114" fmla="*/ 2538207 w 3920858"/>
                <a:gd name="connsiteY114" fmla="*/ 1033025 h 4892692"/>
                <a:gd name="connsiteX115" fmla="*/ 2578986 w 3920858"/>
                <a:gd name="connsiteY115" fmla="*/ 1033026 h 4892692"/>
                <a:gd name="connsiteX116" fmla="*/ 2581618 w 3920858"/>
                <a:gd name="connsiteY116" fmla="*/ 1050278 h 4892692"/>
                <a:gd name="connsiteX117" fmla="*/ 2638399 w 3920858"/>
                <a:gd name="connsiteY117" fmla="*/ 1185213 h 4892692"/>
                <a:gd name="connsiteX118" fmla="*/ 2646887 w 3920858"/>
                <a:gd name="connsiteY118" fmla="*/ 1195500 h 4892692"/>
                <a:gd name="connsiteX119" fmla="*/ 2617626 w 3920858"/>
                <a:gd name="connsiteY119" fmla="*/ 1224761 h 4892692"/>
                <a:gd name="connsiteX120" fmla="*/ 2617626 w 3920858"/>
                <a:gd name="connsiteY120" fmla="*/ 1263568 h 4892692"/>
                <a:gd name="connsiteX121" fmla="*/ 2661973 w 3920858"/>
                <a:gd name="connsiteY121" fmla="*/ 1307915 h 4892692"/>
                <a:gd name="connsiteX122" fmla="*/ 2700780 w 3920858"/>
                <a:gd name="connsiteY122" fmla="*/ 1307915 h 4892692"/>
                <a:gd name="connsiteX123" fmla="*/ 2730040 w 3920858"/>
                <a:gd name="connsiteY123" fmla="*/ 1278654 h 4892692"/>
                <a:gd name="connsiteX124" fmla="*/ 2740327 w 3920858"/>
                <a:gd name="connsiteY124" fmla="*/ 1287141 h 4892692"/>
                <a:gd name="connsiteX125" fmla="*/ 2875261 w 3920858"/>
                <a:gd name="connsiteY125" fmla="*/ 1343921 h 4892692"/>
                <a:gd name="connsiteX126" fmla="*/ 2892515 w 3920858"/>
                <a:gd name="connsiteY126" fmla="*/ 1346554 h 4892692"/>
                <a:gd name="connsiteX127" fmla="*/ 2892515 w 3920858"/>
                <a:gd name="connsiteY127" fmla="*/ 1387334 h 4892692"/>
                <a:gd name="connsiteX128" fmla="*/ 2919955 w 3920858"/>
                <a:gd name="connsiteY128" fmla="*/ 1414774 h 4892692"/>
                <a:gd name="connsiteX129" fmla="*/ 2982672 w 3920858"/>
                <a:gd name="connsiteY129" fmla="*/ 1414774 h 4892692"/>
                <a:gd name="connsiteX130" fmla="*/ 3010111 w 3920858"/>
                <a:gd name="connsiteY130" fmla="*/ 1387334 h 4892692"/>
                <a:gd name="connsiteX131" fmla="*/ 3010111 w 3920858"/>
                <a:gd name="connsiteY131" fmla="*/ 1346554 h 4892692"/>
                <a:gd name="connsiteX132" fmla="*/ 3027364 w 3920858"/>
                <a:gd name="connsiteY132" fmla="*/ 1343921 h 4892692"/>
                <a:gd name="connsiteX133" fmla="*/ 3162299 w 3920858"/>
                <a:gd name="connsiteY133" fmla="*/ 1287141 h 4892692"/>
                <a:gd name="connsiteX134" fmla="*/ 3172586 w 3920858"/>
                <a:gd name="connsiteY134" fmla="*/ 1278653 h 4892692"/>
                <a:gd name="connsiteX135" fmla="*/ 3201847 w 3920858"/>
                <a:gd name="connsiteY135" fmla="*/ 1307914 h 4892692"/>
                <a:gd name="connsiteX136" fmla="*/ 3240654 w 3920858"/>
                <a:gd name="connsiteY136" fmla="*/ 1307914 h 4892692"/>
                <a:gd name="connsiteX137" fmla="*/ 3285000 w 3920858"/>
                <a:gd name="connsiteY137" fmla="*/ 1263568 h 4892692"/>
                <a:gd name="connsiteX138" fmla="*/ 3285000 w 3920858"/>
                <a:gd name="connsiteY138" fmla="*/ 1224760 h 4892692"/>
                <a:gd name="connsiteX139" fmla="*/ 3255739 w 3920858"/>
                <a:gd name="connsiteY139" fmla="*/ 1195500 h 4892692"/>
                <a:gd name="connsiteX140" fmla="*/ 3264226 w 3920858"/>
                <a:gd name="connsiteY140" fmla="*/ 1185213 h 4892692"/>
                <a:gd name="connsiteX141" fmla="*/ 3321007 w 3920858"/>
                <a:gd name="connsiteY141" fmla="*/ 1050278 h 4892692"/>
                <a:gd name="connsiteX142" fmla="*/ 3323640 w 3920858"/>
                <a:gd name="connsiteY142" fmla="*/ 1033025 h 4892692"/>
                <a:gd name="connsiteX143" fmla="*/ 3364420 w 3920858"/>
                <a:gd name="connsiteY143" fmla="*/ 1033025 h 4892692"/>
                <a:gd name="connsiteX144" fmla="*/ 3391861 w 3920858"/>
                <a:gd name="connsiteY144" fmla="*/ 1005586 h 4892692"/>
                <a:gd name="connsiteX145" fmla="*/ 3391860 w 3920858"/>
                <a:gd name="connsiteY145" fmla="*/ 942869 h 4892692"/>
                <a:gd name="connsiteX146" fmla="*/ 3364420 w 3920858"/>
                <a:gd name="connsiteY146" fmla="*/ 915429 h 4892692"/>
                <a:gd name="connsiteX147" fmla="*/ 3323640 w 3920858"/>
                <a:gd name="connsiteY147" fmla="*/ 915429 h 4892692"/>
                <a:gd name="connsiteX148" fmla="*/ 3321007 w 3920858"/>
                <a:gd name="connsiteY148" fmla="*/ 898176 h 4892692"/>
                <a:gd name="connsiteX149" fmla="*/ 3264226 w 3920858"/>
                <a:gd name="connsiteY149" fmla="*/ 763241 h 4892692"/>
                <a:gd name="connsiteX150" fmla="*/ 3255739 w 3920858"/>
                <a:gd name="connsiteY150" fmla="*/ 752955 h 4892692"/>
                <a:gd name="connsiteX151" fmla="*/ 3285001 w 3920858"/>
                <a:gd name="connsiteY151" fmla="*/ 723694 h 4892692"/>
                <a:gd name="connsiteX152" fmla="*/ 3285001 w 3920858"/>
                <a:gd name="connsiteY152" fmla="*/ 684887 h 4892692"/>
                <a:gd name="connsiteX153" fmla="*/ 3240653 w 3920858"/>
                <a:gd name="connsiteY153" fmla="*/ 640540 h 4892692"/>
                <a:gd name="connsiteX154" fmla="*/ 3221250 w 3920858"/>
                <a:gd name="connsiteY154" fmla="*/ 632503 h 4892692"/>
                <a:gd name="connsiteX155" fmla="*/ 3201847 w 3920858"/>
                <a:gd name="connsiteY155" fmla="*/ 640540 h 4892692"/>
                <a:gd name="connsiteX156" fmla="*/ 3172586 w 3920858"/>
                <a:gd name="connsiteY156" fmla="*/ 669801 h 4892692"/>
                <a:gd name="connsiteX157" fmla="*/ 3162299 w 3920858"/>
                <a:gd name="connsiteY157" fmla="*/ 661314 h 4892692"/>
                <a:gd name="connsiteX158" fmla="*/ 3027364 w 3920858"/>
                <a:gd name="connsiteY158" fmla="*/ 604533 h 4892692"/>
                <a:gd name="connsiteX159" fmla="*/ 3010112 w 3920858"/>
                <a:gd name="connsiteY159" fmla="*/ 601900 h 4892692"/>
                <a:gd name="connsiteX160" fmla="*/ 3010112 w 3920858"/>
                <a:gd name="connsiteY160" fmla="*/ 561121 h 4892692"/>
                <a:gd name="connsiteX161" fmla="*/ 2982671 w 3920858"/>
                <a:gd name="connsiteY161" fmla="*/ 533680 h 4892692"/>
                <a:gd name="connsiteX162" fmla="*/ 1597264 w 3920858"/>
                <a:gd name="connsiteY162" fmla="*/ 384727 h 4892692"/>
                <a:gd name="connsiteX163" fmla="*/ 1552280 w 3920858"/>
                <a:gd name="connsiteY163" fmla="*/ 429711 h 4892692"/>
                <a:gd name="connsiteX164" fmla="*/ 1552280 w 3920858"/>
                <a:gd name="connsiteY164" fmla="*/ 496563 h 4892692"/>
                <a:gd name="connsiteX165" fmla="*/ 1523995 w 3920858"/>
                <a:gd name="connsiteY165" fmla="*/ 500879 h 4892692"/>
                <a:gd name="connsiteX166" fmla="*/ 1302792 w 3920858"/>
                <a:gd name="connsiteY166" fmla="*/ 593962 h 4892692"/>
                <a:gd name="connsiteX167" fmla="*/ 1285929 w 3920858"/>
                <a:gd name="connsiteY167" fmla="*/ 607875 h 4892692"/>
                <a:gd name="connsiteX168" fmla="*/ 1237961 w 3920858"/>
                <a:gd name="connsiteY168" fmla="*/ 559907 h 4892692"/>
                <a:gd name="connsiteX169" fmla="*/ 1206152 w 3920858"/>
                <a:gd name="connsiteY169" fmla="*/ 546732 h 4892692"/>
                <a:gd name="connsiteX170" fmla="*/ 1174342 w 3920858"/>
                <a:gd name="connsiteY170" fmla="*/ 559907 h 4892692"/>
                <a:gd name="connsiteX171" fmla="*/ 1101643 w 3920858"/>
                <a:gd name="connsiteY171" fmla="*/ 632606 h 4892692"/>
                <a:gd name="connsiteX172" fmla="*/ 1101643 w 3920858"/>
                <a:gd name="connsiteY172" fmla="*/ 696225 h 4892692"/>
                <a:gd name="connsiteX173" fmla="*/ 1149611 w 3920858"/>
                <a:gd name="connsiteY173" fmla="*/ 744193 h 4892692"/>
                <a:gd name="connsiteX174" fmla="*/ 1135698 w 3920858"/>
                <a:gd name="connsiteY174" fmla="*/ 761057 h 4892692"/>
                <a:gd name="connsiteX175" fmla="*/ 1042615 w 3920858"/>
                <a:gd name="connsiteY175" fmla="*/ 982262 h 4892692"/>
                <a:gd name="connsiteX176" fmla="*/ 1038299 w 3920858"/>
                <a:gd name="connsiteY176" fmla="*/ 1010544 h 4892692"/>
                <a:gd name="connsiteX177" fmla="*/ 971447 w 3920858"/>
                <a:gd name="connsiteY177" fmla="*/ 1010545 h 4892692"/>
                <a:gd name="connsiteX178" fmla="*/ 926463 w 3920858"/>
                <a:gd name="connsiteY178" fmla="*/ 1055528 h 4892692"/>
                <a:gd name="connsiteX179" fmla="*/ 926463 w 3920858"/>
                <a:gd name="connsiteY179" fmla="*/ 1158342 h 4892692"/>
                <a:gd name="connsiteX180" fmla="*/ 971447 w 3920858"/>
                <a:gd name="connsiteY180" fmla="*/ 1203326 h 4892692"/>
                <a:gd name="connsiteX181" fmla="*/ 1038298 w 3920858"/>
                <a:gd name="connsiteY181" fmla="*/ 1203327 h 4892692"/>
                <a:gd name="connsiteX182" fmla="*/ 1042614 w 3920858"/>
                <a:gd name="connsiteY182" fmla="*/ 1231609 h 4892692"/>
                <a:gd name="connsiteX183" fmla="*/ 1135698 w 3920858"/>
                <a:gd name="connsiteY183" fmla="*/ 1452814 h 4892692"/>
                <a:gd name="connsiteX184" fmla="*/ 1149611 w 3920858"/>
                <a:gd name="connsiteY184" fmla="*/ 1469677 h 4892692"/>
                <a:gd name="connsiteX185" fmla="*/ 1101643 w 3920858"/>
                <a:gd name="connsiteY185" fmla="*/ 1517646 h 4892692"/>
                <a:gd name="connsiteX186" fmla="*/ 1101643 w 3920858"/>
                <a:gd name="connsiteY186" fmla="*/ 1581264 h 4892692"/>
                <a:gd name="connsiteX187" fmla="*/ 1174343 w 3920858"/>
                <a:gd name="connsiteY187" fmla="*/ 1653964 h 4892692"/>
                <a:gd name="connsiteX188" fmla="*/ 1237960 w 3920858"/>
                <a:gd name="connsiteY188" fmla="*/ 1653964 h 4892692"/>
                <a:gd name="connsiteX189" fmla="*/ 1285929 w 3920858"/>
                <a:gd name="connsiteY189" fmla="*/ 1605995 h 4892692"/>
                <a:gd name="connsiteX190" fmla="*/ 1302792 w 3920858"/>
                <a:gd name="connsiteY190" fmla="*/ 1619908 h 4892692"/>
                <a:gd name="connsiteX191" fmla="*/ 1523995 w 3920858"/>
                <a:gd name="connsiteY191" fmla="*/ 1712991 h 4892692"/>
                <a:gd name="connsiteX192" fmla="*/ 1552280 w 3920858"/>
                <a:gd name="connsiteY192" fmla="*/ 1717308 h 4892692"/>
                <a:gd name="connsiteX193" fmla="*/ 1552280 w 3920858"/>
                <a:gd name="connsiteY193" fmla="*/ 1784159 h 4892692"/>
                <a:gd name="connsiteX194" fmla="*/ 1597264 w 3920858"/>
                <a:gd name="connsiteY194" fmla="*/ 1829143 h 4892692"/>
                <a:gd name="connsiteX195" fmla="*/ 1700078 w 3920858"/>
                <a:gd name="connsiteY195" fmla="*/ 1829144 h 4892692"/>
                <a:gd name="connsiteX196" fmla="*/ 1745061 w 3920858"/>
                <a:gd name="connsiteY196" fmla="*/ 1784160 h 4892692"/>
                <a:gd name="connsiteX197" fmla="*/ 1745061 w 3920858"/>
                <a:gd name="connsiteY197" fmla="*/ 1717307 h 4892692"/>
                <a:gd name="connsiteX198" fmla="*/ 1773344 w 3920858"/>
                <a:gd name="connsiteY198" fmla="*/ 1712991 h 4892692"/>
                <a:gd name="connsiteX199" fmla="*/ 1994549 w 3920858"/>
                <a:gd name="connsiteY199" fmla="*/ 1619908 h 4892692"/>
                <a:gd name="connsiteX200" fmla="*/ 2011413 w 3920858"/>
                <a:gd name="connsiteY200" fmla="*/ 1605994 h 4892692"/>
                <a:gd name="connsiteX201" fmla="*/ 2059381 w 3920858"/>
                <a:gd name="connsiteY201" fmla="*/ 1653963 h 4892692"/>
                <a:gd name="connsiteX202" fmla="*/ 2123000 w 3920858"/>
                <a:gd name="connsiteY202" fmla="*/ 1653963 h 4892692"/>
                <a:gd name="connsiteX203" fmla="*/ 2195699 w 3920858"/>
                <a:gd name="connsiteY203" fmla="*/ 1581264 h 4892692"/>
                <a:gd name="connsiteX204" fmla="*/ 2195699 w 3920858"/>
                <a:gd name="connsiteY204" fmla="*/ 1517645 h 4892692"/>
                <a:gd name="connsiteX205" fmla="*/ 2147730 w 3920858"/>
                <a:gd name="connsiteY205" fmla="*/ 1469677 h 4892692"/>
                <a:gd name="connsiteX206" fmla="*/ 2161643 w 3920858"/>
                <a:gd name="connsiteY206" fmla="*/ 1452814 h 4892692"/>
                <a:gd name="connsiteX207" fmla="*/ 2254727 w 3920858"/>
                <a:gd name="connsiteY207" fmla="*/ 1231609 h 4892692"/>
                <a:gd name="connsiteX208" fmla="*/ 2259042 w 3920858"/>
                <a:gd name="connsiteY208" fmla="*/ 1203326 h 4892692"/>
                <a:gd name="connsiteX209" fmla="*/ 2325895 w 3920858"/>
                <a:gd name="connsiteY209" fmla="*/ 1203326 h 4892692"/>
                <a:gd name="connsiteX210" fmla="*/ 2370880 w 3920858"/>
                <a:gd name="connsiteY210" fmla="*/ 1158342 h 4892692"/>
                <a:gd name="connsiteX211" fmla="*/ 2370879 w 3920858"/>
                <a:gd name="connsiteY211" fmla="*/ 1055528 h 4892692"/>
                <a:gd name="connsiteX212" fmla="*/ 2325895 w 3920858"/>
                <a:gd name="connsiteY212" fmla="*/ 1010544 h 4892692"/>
                <a:gd name="connsiteX213" fmla="*/ 2259042 w 3920858"/>
                <a:gd name="connsiteY213" fmla="*/ 1010544 h 4892692"/>
                <a:gd name="connsiteX214" fmla="*/ 2254726 w 3920858"/>
                <a:gd name="connsiteY214" fmla="*/ 982260 h 4892692"/>
                <a:gd name="connsiteX215" fmla="*/ 2161643 w 3920858"/>
                <a:gd name="connsiteY215" fmla="*/ 761057 h 4892692"/>
                <a:gd name="connsiteX216" fmla="*/ 2147730 w 3920858"/>
                <a:gd name="connsiteY216" fmla="*/ 744194 h 4892692"/>
                <a:gd name="connsiteX217" fmla="*/ 2195700 w 3920858"/>
                <a:gd name="connsiteY217" fmla="*/ 696224 h 4892692"/>
                <a:gd name="connsiteX218" fmla="*/ 2195700 w 3920858"/>
                <a:gd name="connsiteY218" fmla="*/ 632607 h 4892692"/>
                <a:gd name="connsiteX219" fmla="*/ 2122999 w 3920858"/>
                <a:gd name="connsiteY219" fmla="*/ 559907 h 4892692"/>
                <a:gd name="connsiteX220" fmla="*/ 2091191 w 3920858"/>
                <a:gd name="connsiteY220" fmla="*/ 546732 h 4892692"/>
                <a:gd name="connsiteX221" fmla="*/ 2059382 w 3920858"/>
                <a:gd name="connsiteY221" fmla="*/ 559907 h 4892692"/>
                <a:gd name="connsiteX222" fmla="*/ 2011413 w 3920858"/>
                <a:gd name="connsiteY222" fmla="*/ 607876 h 4892692"/>
                <a:gd name="connsiteX223" fmla="*/ 1994549 w 3920858"/>
                <a:gd name="connsiteY223" fmla="*/ 593962 h 4892692"/>
                <a:gd name="connsiteX224" fmla="*/ 1773345 w 3920858"/>
                <a:gd name="connsiteY224" fmla="*/ 500879 h 4892692"/>
                <a:gd name="connsiteX225" fmla="*/ 1745062 w 3920858"/>
                <a:gd name="connsiteY225" fmla="*/ 496563 h 4892692"/>
                <a:gd name="connsiteX226" fmla="*/ 1745062 w 3920858"/>
                <a:gd name="connsiteY226" fmla="*/ 429711 h 4892692"/>
                <a:gd name="connsiteX227" fmla="*/ 1700078 w 3920858"/>
                <a:gd name="connsiteY227" fmla="*/ 384727 h 4892692"/>
                <a:gd name="connsiteX228" fmla="*/ 2074148 w 3920858"/>
                <a:gd name="connsiteY228" fmla="*/ 302 h 4892692"/>
                <a:gd name="connsiteX229" fmla="*/ 3783631 w 3920858"/>
                <a:gd name="connsiteY229" fmla="*/ 986263 h 4892692"/>
                <a:gd name="connsiteX230" fmla="*/ 3131760 w 3920858"/>
                <a:gd name="connsiteY230" fmla="*/ 3292244 h 4892692"/>
                <a:gd name="connsiteX231" fmla="*/ 3227344 w 3920858"/>
                <a:gd name="connsiteY231" fmla="*/ 4661262 h 4892692"/>
                <a:gd name="connsiteX232" fmla="*/ 1708641 w 3920858"/>
                <a:gd name="connsiteY232" fmla="*/ 4862605 h 4892692"/>
                <a:gd name="connsiteX233" fmla="*/ 1467029 w 3920858"/>
                <a:gd name="connsiteY233" fmla="*/ 4750429 h 4892692"/>
                <a:gd name="connsiteX234" fmla="*/ 1372686 w 3920858"/>
                <a:gd name="connsiteY234" fmla="*/ 4172284 h 4892692"/>
                <a:gd name="connsiteX235" fmla="*/ 1091030 w 3920858"/>
                <a:gd name="connsiteY235" fmla="*/ 3947305 h 4892692"/>
                <a:gd name="connsiteX236" fmla="*/ 551419 w 3920858"/>
                <a:gd name="connsiteY236" fmla="*/ 3914122 h 4892692"/>
                <a:gd name="connsiteX237" fmla="*/ 397604 w 3920858"/>
                <a:gd name="connsiteY237" fmla="*/ 3600494 h 4892692"/>
                <a:gd name="connsiteX238" fmla="*/ 361183 w 3920858"/>
                <a:gd name="connsiteY238" fmla="*/ 3365173 h 4892692"/>
                <a:gd name="connsiteX239" fmla="*/ 367611 w 3920858"/>
                <a:gd name="connsiteY239" fmla="*/ 3028508 h 4892692"/>
                <a:gd name="connsiteX240" fmla="*/ 243360 w 3920858"/>
                <a:gd name="connsiteY240" fmla="*/ 2801426 h 4892692"/>
                <a:gd name="connsiteX241" fmla="*/ 299058 w 3920858"/>
                <a:gd name="connsiteY241" fmla="*/ 2550782 h 4892692"/>
                <a:gd name="connsiteX242" fmla="*/ 22705 w 3920858"/>
                <a:gd name="connsiteY242" fmla="*/ 2349408 h 4892692"/>
                <a:gd name="connsiteX243" fmla="*/ 408313 w 3920858"/>
                <a:gd name="connsiteY243" fmla="*/ 1777421 h 4892692"/>
                <a:gd name="connsiteX244" fmla="*/ 380685 w 3920858"/>
                <a:gd name="connsiteY244" fmla="*/ 1418781 h 4892692"/>
                <a:gd name="connsiteX245" fmla="*/ 2074148 w 3920858"/>
                <a:gd name="connsiteY245" fmla="*/ 302 h 489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920858" h="4892692">
                  <a:moveTo>
                    <a:pt x="2741019" y="1922696"/>
                  </a:moveTo>
                  <a:cubicBezTo>
                    <a:pt x="2676817" y="1922696"/>
                    <a:pt x="2624771" y="1974742"/>
                    <a:pt x="2624771" y="2038944"/>
                  </a:cubicBezTo>
                  <a:cubicBezTo>
                    <a:pt x="2624771" y="2103146"/>
                    <a:pt x="2676817" y="2155192"/>
                    <a:pt x="2741019" y="2155192"/>
                  </a:cubicBezTo>
                  <a:cubicBezTo>
                    <a:pt x="2805221" y="2155192"/>
                    <a:pt x="2857267" y="2103146"/>
                    <a:pt x="2857267" y="2038944"/>
                  </a:cubicBezTo>
                  <a:cubicBezTo>
                    <a:pt x="2857267" y="1974742"/>
                    <a:pt x="2805221" y="1922696"/>
                    <a:pt x="2741019" y="1922696"/>
                  </a:cubicBezTo>
                  <a:close/>
                  <a:moveTo>
                    <a:pt x="2741019" y="1818376"/>
                  </a:moveTo>
                  <a:cubicBezTo>
                    <a:pt x="2862837" y="1818375"/>
                    <a:pt x="2961588" y="1917127"/>
                    <a:pt x="2961588" y="2038944"/>
                  </a:cubicBezTo>
                  <a:cubicBezTo>
                    <a:pt x="2961588" y="2160761"/>
                    <a:pt x="2862837" y="2259513"/>
                    <a:pt x="2741019" y="2259513"/>
                  </a:cubicBezTo>
                  <a:cubicBezTo>
                    <a:pt x="2619202" y="2259513"/>
                    <a:pt x="2520450" y="2160761"/>
                    <a:pt x="2520451" y="2038944"/>
                  </a:cubicBezTo>
                  <a:cubicBezTo>
                    <a:pt x="2520450" y="1917127"/>
                    <a:pt x="2619202" y="1818375"/>
                    <a:pt x="2741019" y="1818376"/>
                  </a:cubicBezTo>
                  <a:close/>
                  <a:moveTo>
                    <a:pt x="2709661" y="1598397"/>
                  </a:moveTo>
                  <a:cubicBezTo>
                    <a:pt x="2694507" y="1598397"/>
                    <a:pt x="2682221" y="1610683"/>
                    <a:pt x="2682221" y="1625838"/>
                  </a:cubicBezTo>
                  <a:lnTo>
                    <a:pt x="2682221" y="1666617"/>
                  </a:lnTo>
                  <a:lnTo>
                    <a:pt x="2664967" y="1669250"/>
                  </a:lnTo>
                  <a:cubicBezTo>
                    <a:pt x="2615837" y="1679303"/>
                    <a:pt x="2570184" y="1698905"/>
                    <a:pt x="2530033" y="1726031"/>
                  </a:cubicBezTo>
                  <a:lnTo>
                    <a:pt x="2519746" y="1734518"/>
                  </a:lnTo>
                  <a:lnTo>
                    <a:pt x="2490486" y="1705257"/>
                  </a:lnTo>
                  <a:cubicBezTo>
                    <a:pt x="2485128" y="1699899"/>
                    <a:pt x="2478105" y="1697220"/>
                    <a:pt x="2471082" y="1697220"/>
                  </a:cubicBezTo>
                  <a:cubicBezTo>
                    <a:pt x="2464060" y="1697220"/>
                    <a:pt x="2457038" y="1699899"/>
                    <a:pt x="2451679" y="1705257"/>
                  </a:cubicBezTo>
                  <a:lnTo>
                    <a:pt x="2407332" y="1749604"/>
                  </a:lnTo>
                  <a:cubicBezTo>
                    <a:pt x="2396616" y="1760321"/>
                    <a:pt x="2396616" y="1777694"/>
                    <a:pt x="2407332" y="1788411"/>
                  </a:cubicBezTo>
                  <a:lnTo>
                    <a:pt x="2436593" y="1817671"/>
                  </a:lnTo>
                  <a:lnTo>
                    <a:pt x="2428105" y="1827958"/>
                  </a:lnTo>
                  <a:cubicBezTo>
                    <a:pt x="2400980" y="1868109"/>
                    <a:pt x="2381378" y="1913762"/>
                    <a:pt x="2371325" y="1962893"/>
                  </a:cubicBezTo>
                  <a:lnTo>
                    <a:pt x="2368692" y="1980146"/>
                  </a:lnTo>
                  <a:lnTo>
                    <a:pt x="2327912" y="1980146"/>
                  </a:lnTo>
                  <a:cubicBezTo>
                    <a:pt x="2312757" y="1980146"/>
                    <a:pt x="2300472" y="1992432"/>
                    <a:pt x="2300472" y="2007586"/>
                  </a:cubicBezTo>
                  <a:lnTo>
                    <a:pt x="2300472" y="2070302"/>
                  </a:lnTo>
                  <a:cubicBezTo>
                    <a:pt x="2300472" y="2085457"/>
                    <a:pt x="2312758" y="2097743"/>
                    <a:pt x="2327913" y="2097742"/>
                  </a:cubicBezTo>
                  <a:lnTo>
                    <a:pt x="2368692" y="2097743"/>
                  </a:lnTo>
                  <a:lnTo>
                    <a:pt x="2371324" y="2114995"/>
                  </a:lnTo>
                  <a:cubicBezTo>
                    <a:pt x="2381378" y="2164126"/>
                    <a:pt x="2400980" y="2209779"/>
                    <a:pt x="2428105" y="2249930"/>
                  </a:cubicBezTo>
                  <a:lnTo>
                    <a:pt x="2436593" y="2260217"/>
                  </a:lnTo>
                  <a:lnTo>
                    <a:pt x="2407332" y="2289478"/>
                  </a:lnTo>
                  <a:cubicBezTo>
                    <a:pt x="2396616" y="2300194"/>
                    <a:pt x="2396616" y="2317568"/>
                    <a:pt x="2407332" y="2328285"/>
                  </a:cubicBezTo>
                  <a:lnTo>
                    <a:pt x="2451679" y="2372632"/>
                  </a:lnTo>
                  <a:cubicBezTo>
                    <a:pt x="2462395" y="2383348"/>
                    <a:pt x="2479769" y="2383348"/>
                    <a:pt x="2490486" y="2372632"/>
                  </a:cubicBezTo>
                  <a:lnTo>
                    <a:pt x="2519746" y="2343371"/>
                  </a:lnTo>
                  <a:lnTo>
                    <a:pt x="2530033" y="2351858"/>
                  </a:lnTo>
                  <a:cubicBezTo>
                    <a:pt x="2570184" y="2378983"/>
                    <a:pt x="2615836" y="2398585"/>
                    <a:pt x="2664967" y="2408638"/>
                  </a:cubicBezTo>
                  <a:lnTo>
                    <a:pt x="2682221" y="2411271"/>
                  </a:lnTo>
                  <a:lnTo>
                    <a:pt x="2682221" y="2452051"/>
                  </a:lnTo>
                  <a:cubicBezTo>
                    <a:pt x="2682220" y="2467206"/>
                    <a:pt x="2694506" y="2479491"/>
                    <a:pt x="2709661" y="2479491"/>
                  </a:cubicBezTo>
                  <a:lnTo>
                    <a:pt x="2772378" y="2479491"/>
                  </a:lnTo>
                  <a:cubicBezTo>
                    <a:pt x="2787532" y="2479491"/>
                    <a:pt x="2799818" y="2467205"/>
                    <a:pt x="2799817" y="2452051"/>
                  </a:cubicBezTo>
                  <a:lnTo>
                    <a:pt x="2799817" y="2411271"/>
                  </a:lnTo>
                  <a:lnTo>
                    <a:pt x="2817070" y="2408638"/>
                  </a:lnTo>
                  <a:cubicBezTo>
                    <a:pt x="2866200" y="2398585"/>
                    <a:pt x="2911853" y="2378983"/>
                    <a:pt x="2952005" y="2351858"/>
                  </a:cubicBezTo>
                  <a:lnTo>
                    <a:pt x="2962292" y="2343370"/>
                  </a:lnTo>
                  <a:lnTo>
                    <a:pt x="2991553" y="2372631"/>
                  </a:lnTo>
                  <a:cubicBezTo>
                    <a:pt x="3002269" y="2383348"/>
                    <a:pt x="3019643" y="2383348"/>
                    <a:pt x="3030360" y="2372631"/>
                  </a:cubicBezTo>
                  <a:lnTo>
                    <a:pt x="3074706" y="2328285"/>
                  </a:lnTo>
                  <a:cubicBezTo>
                    <a:pt x="3085422" y="2317569"/>
                    <a:pt x="3085422" y="2300194"/>
                    <a:pt x="3074706" y="2289477"/>
                  </a:cubicBezTo>
                  <a:lnTo>
                    <a:pt x="3045445" y="2260217"/>
                  </a:lnTo>
                  <a:lnTo>
                    <a:pt x="3053932" y="2249930"/>
                  </a:lnTo>
                  <a:cubicBezTo>
                    <a:pt x="3081058" y="2209779"/>
                    <a:pt x="3100659" y="2164126"/>
                    <a:pt x="3110713" y="2114995"/>
                  </a:cubicBezTo>
                  <a:lnTo>
                    <a:pt x="3113346" y="2097742"/>
                  </a:lnTo>
                  <a:lnTo>
                    <a:pt x="3154126" y="2097742"/>
                  </a:lnTo>
                  <a:cubicBezTo>
                    <a:pt x="3169281" y="2097743"/>
                    <a:pt x="3181566" y="2085457"/>
                    <a:pt x="3181567" y="2070303"/>
                  </a:cubicBezTo>
                  <a:lnTo>
                    <a:pt x="3181566" y="2007586"/>
                  </a:lnTo>
                  <a:cubicBezTo>
                    <a:pt x="3181566" y="1992432"/>
                    <a:pt x="3169280" y="1980146"/>
                    <a:pt x="3154126" y="1980146"/>
                  </a:cubicBezTo>
                  <a:lnTo>
                    <a:pt x="3113346" y="1980146"/>
                  </a:lnTo>
                  <a:lnTo>
                    <a:pt x="3110713" y="1962892"/>
                  </a:lnTo>
                  <a:cubicBezTo>
                    <a:pt x="3100659" y="1913762"/>
                    <a:pt x="3081058" y="1868109"/>
                    <a:pt x="3053932" y="1827958"/>
                  </a:cubicBezTo>
                  <a:lnTo>
                    <a:pt x="3045445" y="1817672"/>
                  </a:lnTo>
                  <a:lnTo>
                    <a:pt x="3074707" y="1788410"/>
                  </a:lnTo>
                  <a:cubicBezTo>
                    <a:pt x="3085423" y="1777694"/>
                    <a:pt x="3085423" y="1760320"/>
                    <a:pt x="3074707" y="1749604"/>
                  </a:cubicBezTo>
                  <a:lnTo>
                    <a:pt x="3030359" y="1705257"/>
                  </a:lnTo>
                  <a:cubicBezTo>
                    <a:pt x="3025001" y="1699899"/>
                    <a:pt x="3017979" y="1697220"/>
                    <a:pt x="3010956" y="1697220"/>
                  </a:cubicBezTo>
                  <a:cubicBezTo>
                    <a:pt x="3003934" y="1697220"/>
                    <a:pt x="2996911" y="1699899"/>
                    <a:pt x="2991553" y="1705257"/>
                  </a:cubicBezTo>
                  <a:lnTo>
                    <a:pt x="2962292" y="1734518"/>
                  </a:lnTo>
                  <a:lnTo>
                    <a:pt x="2952005" y="1726031"/>
                  </a:lnTo>
                  <a:cubicBezTo>
                    <a:pt x="2911853" y="1698905"/>
                    <a:pt x="2866200" y="1679304"/>
                    <a:pt x="2817070" y="1669250"/>
                  </a:cubicBezTo>
                  <a:lnTo>
                    <a:pt x="2799818" y="1666617"/>
                  </a:lnTo>
                  <a:lnTo>
                    <a:pt x="2799818" y="1625838"/>
                  </a:lnTo>
                  <a:cubicBezTo>
                    <a:pt x="2799818" y="1610683"/>
                    <a:pt x="2787532" y="1598397"/>
                    <a:pt x="2772377" y="1598397"/>
                  </a:cubicBezTo>
                  <a:close/>
                  <a:moveTo>
                    <a:pt x="1648672" y="916365"/>
                  </a:moveTo>
                  <a:cubicBezTo>
                    <a:pt x="1543423" y="916365"/>
                    <a:pt x="1458101" y="1001687"/>
                    <a:pt x="1458101" y="1106936"/>
                  </a:cubicBezTo>
                  <a:cubicBezTo>
                    <a:pt x="1458101" y="1212185"/>
                    <a:pt x="1543423" y="1297507"/>
                    <a:pt x="1648672" y="1297507"/>
                  </a:cubicBezTo>
                  <a:cubicBezTo>
                    <a:pt x="1753921" y="1297507"/>
                    <a:pt x="1839243" y="1212185"/>
                    <a:pt x="1839243" y="1106936"/>
                  </a:cubicBezTo>
                  <a:cubicBezTo>
                    <a:pt x="1839243" y="1001687"/>
                    <a:pt x="1753921" y="916365"/>
                    <a:pt x="1648672" y="916365"/>
                  </a:cubicBezTo>
                  <a:close/>
                  <a:moveTo>
                    <a:pt x="2951313" y="857979"/>
                  </a:moveTo>
                  <a:cubicBezTo>
                    <a:pt x="2887111" y="857979"/>
                    <a:pt x="2835065" y="910025"/>
                    <a:pt x="2835065" y="974227"/>
                  </a:cubicBezTo>
                  <a:cubicBezTo>
                    <a:pt x="2835065" y="1038429"/>
                    <a:pt x="2887111" y="1090475"/>
                    <a:pt x="2951313" y="1090475"/>
                  </a:cubicBezTo>
                  <a:cubicBezTo>
                    <a:pt x="3015515" y="1090475"/>
                    <a:pt x="3067561" y="1038429"/>
                    <a:pt x="3067561" y="974227"/>
                  </a:cubicBezTo>
                  <a:cubicBezTo>
                    <a:pt x="3067561" y="910025"/>
                    <a:pt x="3015515" y="857979"/>
                    <a:pt x="2951313" y="857979"/>
                  </a:cubicBezTo>
                  <a:close/>
                  <a:moveTo>
                    <a:pt x="2951313" y="753659"/>
                  </a:moveTo>
                  <a:cubicBezTo>
                    <a:pt x="3073131" y="753658"/>
                    <a:pt x="3171882" y="852410"/>
                    <a:pt x="3171882" y="974227"/>
                  </a:cubicBezTo>
                  <a:cubicBezTo>
                    <a:pt x="3171882" y="1096044"/>
                    <a:pt x="3073131" y="1194796"/>
                    <a:pt x="2951313" y="1194796"/>
                  </a:cubicBezTo>
                  <a:cubicBezTo>
                    <a:pt x="2829496" y="1194796"/>
                    <a:pt x="2730744" y="1096044"/>
                    <a:pt x="2730745" y="974227"/>
                  </a:cubicBezTo>
                  <a:cubicBezTo>
                    <a:pt x="2730744" y="852410"/>
                    <a:pt x="2829496" y="753658"/>
                    <a:pt x="2951313" y="753659"/>
                  </a:cubicBezTo>
                  <a:close/>
                  <a:moveTo>
                    <a:pt x="1648671" y="745348"/>
                  </a:moveTo>
                  <a:cubicBezTo>
                    <a:pt x="1848372" y="745347"/>
                    <a:pt x="2010259" y="907235"/>
                    <a:pt x="2010259" y="1106935"/>
                  </a:cubicBezTo>
                  <a:cubicBezTo>
                    <a:pt x="2010259" y="1306636"/>
                    <a:pt x="1848372" y="1468523"/>
                    <a:pt x="1648671" y="1468523"/>
                  </a:cubicBezTo>
                  <a:cubicBezTo>
                    <a:pt x="1448971" y="1468523"/>
                    <a:pt x="1287083" y="1306636"/>
                    <a:pt x="1287084" y="1106935"/>
                  </a:cubicBezTo>
                  <a:cubicBezTo>
                    <a:pt x="1287083" y="907235"/>
                    <a:pt x="1448971" y="745347"/>
                    <a:pt x="1648671" y="745348"/>
                  </a:cubicBezTo>
                  <a:close/>
                  <a:moveTo>
                    <a:pt x="2919955" y="533680"/>
                  </a:moveTo>
                  <a:cubicBezTo>
                    <a:pt x="2904801" y="533680"/>
                    <a:pt x="2892515" y="545966"/>
                    <a:pt x="2892515" y="561121"/>
                  </a:cubicBezTo>
                  <a:lnTo>
                    <a:pt x="2892515" y="601900"/>
                  </a:lnTo>
                  <a:lnTo>
                    <a:pt x="2875261" y="604533"/>
                  </a:lnTo>
                  <a:cubicBezTo>
                    <a:pt x="2826131" y="614586"/>
                    <a:pt x="2780478" y="634188"/>
                    <a:pt x="2740327" y="661314"/>
                  </a:cubicBezTo>
                  <a:lnTo>
                    <a:pt x="2730040" y="669801"/>
                  </a:lnTo>
                  <a:lnTo>
                    <a:pt x="2700780" y="640540"/>
                  </a:lnTo>
                  <a:cubicBezTo>
                    <a:pt x="2695422" y="635182"/>
                    <a:pt x="2688399" y="632504"/>
                    <a:pt x="2681376" y="632503"/>
                  </a:cubicBezTo>
                  <a:cubicBezTo>
                    <a:pt x="2674354" y="632504"/>
                    <a:pt x="2667332" y="635182"/>
                    <a:pt x="2661973" y="640540"/>
                  </a:cubicBezTo>
                  <a:lnTo>
                    <a:pt x="2617626" y="684887"/>
                  </a:lnTo>
                  <a:cubicBezTo>
                    <a:pt x="2606910" y="695604"/>
                    <a:pt x="2606910" y="712977"/>
                    <a:pt x="2617626" y="723694"/>
                  </a:cubicBezTo>
                  <a:lnTo>
                    <a:pt x="2646887" y="752954"/>
                  </a:lnTo>
                  <a:lnTo>
                    <a:pt x="2638399" y="763241"/>
                  </a:lnTo>
                  <a:cubicBezTo>
                    <a:pt x="2611274" y="803393"/>
                    <a:pt x="2591672" y="849045"/>
                    <a:pt x="2581619" y="898176"/>
                  </a:cubicBezTo>
                  <a:lnTo>
                    <a:pt x="2578986" y="915429"/>
                  </a:lnTo>
                  <a:lnTo>
                    <a:pt x="2538206" y="915429"/>
                  </a:lnTo>
                  <a:cubicBezTo>
                    <a:pt x="2523051" y="915429"/>
                    <a:pt x="2510766" y="927715"/>
                    <a:pt x="2510766" y="942869"/>
                  </a:cubicBezTo>
                  <a:lnTo>
                    <a:pt x="2510766" y="1005585"/>
                  </a:lnTo>
                  <a:cubicBezTo>
                    <a:pt x="2510766" y="1020740"/>
                    <a:pt x="2523052" y="1033026"/>
                    <a:pt x="2538207" y="1033025"/>
                  </a:cubicBezTo>
                  <a:lnTo>
                    <a:pt x="2578986" y="1033026"/>
                  </a:lnTo>
                  <a:lnTo>
                    <a:pt x="2581618" y="1050278"/>
                  </a:lnTo>
                  <a:cubicBezTo>
                    <a:pt x="2591672" y="1099409"/>
                    <a:pt x="2611274" y="1145062"/>
                    <a:pt x="2638399" y="1185213"/>
                  </a:cubicBezTo>
                  <a:lnTo>
                    <a:pt x="2646887" y="1195500"/>
                  </a:lnTo>
                  <a:lnTo>
                    <a:pt x="2617626" y="1224761"/>
                  </a:lnTo>
                  <a:cubicBezTo>
                    <a:pt x="2606910" y="1235477"/>
                    <a:pt x="2606910" y="1252851"/>
                    <a:pt x="2617626" y="1263568"/>
                  </a:cubicBezTo>
                  <a:lnTo>
                    <a:pt x="2661973" y="1307915"/>
                  </a:lnTo>
                  <a:cubicBezTo>
                    <a:pt x="2672689" y="1318631"/>
                    <a:pt x="2690063" y="1318631"/>
                    <a:pt x="2700780" y="1307915"/>
                  </a:cubicBezTo>
                  <a:lnTo>
                    <a:pt x="2730040" y="1278654"/>
                  </a:lnTo>
                  <a:lnTo>
                    <a:pt x="2740327" y="1287141"/>
                  </a:lnTo>
                  <a:cubicBezTo>
                    <a:pt x="2780478" y="1314266"/>
                    <a:pt x="2826130" y="1333868"/>
                    <a:pt x="2875261" y="1343921"/>
                  </a:cubicBezTo>
                  <a:lnTo>
                    <a:pt x="2892515" y="1346554"/>
                  </a:lnTo>
                  <a:lnTo>
                    <a:pt x="2892515" y="1387334"/>
                  </a:lnTo>
                  <a:cubicBezTo>
                    <a:pt x="2892514" y="1402489"/>
                    <a:pt x="2904800" y="1414774"/>
                    <a:pt x="2919955" y="1414774"/>
                  </a:cubicBezTo>
                  <a:lnTo>
                    <a:pt x="2982672" y="1414774"/>
                  </a:lnTo>
                  <a:cubicBezTo>
                    <a:pt x="2997826" y="1414774"/>
                    <a:pt x="3010112" y="1402488"/>
                    <a:pt x="3010111" y="1387334"/>
                  </a:cubicBezTo>
                  <a:lnTo>
                    <a:pt x="3010111" y="1346554"/>
                  </a:lnTo>
                  <a:lnTo>
                    <a:pt x="3027364" y="1343921"/>
                  </a:lnTo>
                  <a:cubicBezTo>
                    <a:pt x="3076494" y="1333868"/>
                    <a:pt x="3122147" y="1314266"/>
                    <a:pt x="3162299" y="1287141"/>
                  </a:cubicBezTo>
                  <a:lnTo>
                    <a:pt x="3172586" y="1278653"/>
                  </a:lnTo>
                  <a:lnTo>
                    <a:pt x="3201847" y="1307914"/>
                  </a:lnTo>
                  <a:cubicBezTo>
                    <a:pt x="3212563" y="1318631"/>
                    <a:pt x="3229937" y="1318631"/>
                    <a:pt x="3240654" y="1307914"/>
                  </a:cubicBezTo>
                  <a:lnTo>
                    <a:pt x="3285000" y="1263568"/>
                  </a:lnTo>
                  <a:cubicBezTo>
                    <a:pt x="3295716" y="1252852"/>
                    <a:pt x="3295716" y="1235477"/>
                    <a:pt x="3285000" y="1224760"/>
                  </a:cubicBezTo>
                  <a:lnTo>
                    <a:pt x="3255739" y="1195500"/>
                  </a:lnTo>
                  <a:lnTo>
                    <a:pt x="3264226" y="1185213"/>
                  </a:lnTo>
                  <a:cubicBezTo>
                    <a:pt x="3291352" y="1145062"/>
                    <a:pt x="3310953" y="1099409"/>
                    <a:pt x="3321007" y="1050278"/>
                  </a:cubicBezTo>
                  <a:lnTo>
                    <a:pt x="3323640" y="1033025"/>
                  </a:lnTo>
                  <a:lnTo>
                    <a:pt x="3364420" y="1033025"/>
                  </a:lnTo>
                  <a:cubicBezTo>
                    <a:pt x="3379575" y="1033026"/>
                    <a:pt x="3391860" y="1020740"/>
                    <a:pt x="3391861" y="1005586"/>
                  </a:cubicBezTo>
                  <a:lnTo>
                    <a:pt x="3391860" y="942869"/>
                  </a:lnTo>
                  <a:cubicBezTo>
                    <a:pt x="3391860" y="927715"/>
                    <a:pt x="3379574" y="915429"/>
                    <a:pt x="3364420" y="915429"/>
                  </a:cubicBezTo>
                  <a:lnTo>
                    <a:pt x="3323640" y="915429"/>
                  </a:lnTo>
                  <a:lnTo>
                    <a:pt x="3321007" y="898176"/>
                  </a:lnTo>
                  <a:cubicBezTo>
                    <a:pt x="3310953" y="849045"/>
                    <a:pt x="3291352" y="803393"/>
                    <a:pt x="3264226" y="763241"/>
                  </a:cubicBezTo>
                  <a:lnTo>
                    <a:pt x="3255739" y="752955"/>
                  </a:lnTo>
                  <a:lnTo>
                    <a:pt x="3285001" y="723694"/>
                  </a:lnTo>
                  <a:cubicBezTo>
                    <a:pt x="3295717" y="712977"/>
                    <a:pt x="3295717" y="695603"/>
                    <a:pt x="3285001" y="684887"/>
                  </a:cubicBezTo>
                  <a:lnTo>
                    <a:pt x="3240653" y="640540"/>
                  </a:lnTo>
                  <a:cubicBezTo>
                    <a:pt x="3235295" y="635182"/>
                    <a:pt x="3228273" y="632503"/>
                    <a:pt x="3221250" y="632503"/>
                  </a:cubicBezTo>
                  <a:cubicBezTo>
                    <a:pt x="3214228" y="632503"/>
                    <a:pt x="3207205" y="635182"/>
                    <a:pt x="3201847" y="640540"/>
                  </a:cubicBezTo>
                  <a:lnTo>
                    <a:pt x="3172586" y="669801"/>
                  </a:lnTo>
                  <a:lnTo>
                    <a:pt x="3162299" y="661314"/>
                  </a:lnTo>
                  <a:cubicBezTo>
                    <a:pt x="3122147" y="634188"/>
                    <a:pt x="3076494" y="614587"/>
                    <a:pt x="3027364" y="604533"/>
                  </a:cubicBezTo>
                  <a:lnTo>
                    <a:pt x="3010112" y="601900"/>
                  </a:lnTo>
                  <a:lnTo>
                    <a:pt x="3010112" y="561121"/>
                  </a:lnTo>
                  <a:cubicBezTo>
                    <a:pt x="3010112" y="545966"/>
                    <a:pt x="2997826" y="533680"/>
                    <a:pt x="2982671" y="533680"/>
                  </a:cubicBezTo>
                  <a:close/>
                  <a:moveTo>
                    <a:pt x="1597264" y="384727"/>
                  </a:moveTo>
                  <a:cubicBezTo>
                    <a:pt x="1572421" y="384727"/>
                    <a:pt x="1552280" y="404868"/>
                    <a:pt x="1552280" y="429711"/>
                  </a:cubicBezTo>
                  <a:lnTo>
                    <a:pt x="1552280" y="496563"/>
                  </a:lnTo>
                  <a:lnTo>
                    <a:pt x="1523995" y="500879"/>
                  </a:lnTo>
                  <a:cubicBezTo>
                    <a:pt x="1443454" y="517360"/>
                    <a:pt x="1368614" y="549494"/>
                    <a:pt x="1302792" y="593962"/>
                  </a:cubicBezTo>
                  <a:lnTo>
                    <a:pt x="1285929" y="607875"/>
                  </a:lnTo>
                  <a:lnTo>
                    <a:pt x="1237961" y="559907"/>
                  </a:lnTo>
                  <a:cubicBezTo>
                    <a:pt x="1229177" y="551124"/>
                    <a:pt x="1217664" y="546733"/>
                    <a:pt x="1206152" y="546732"/>
                  </a:cubicBezTo>
                  <a:cubicBezTo>
                    <a:pt x="1194639" y="546733"/>
                    <a:pt x="1183128" y="551124"/>
                    <a:pt x="1174342" y="559907"/>
                  </a:cubicBezTo>
                  <a:lnTo>
                    <a:pt x="1101643" y="632606"/>
                  </a:lnTo>
                  <a:cubicBezTo>
                    <a:pt x="1084076" y="650175"/>
                    <a:pt x="1084076" y="678656"/>
                    <a:pt x="1101643" y="696225"/>
                  </a:cubicBezTo>
                  <a:lnTo>
                    <a:pt x="1149611" y="744193"/>
                  </a:lnTo>
                  <a:lnTo>
                    <a:pt x="1135698" y="761057"/>
                  </a:lnTo>
                  <a:cubicBezTo>
                    <a:pt x="1091229" y="826878"/>
                    <a:pt x="1059095" y="901719"/>
                    <a:pt x="1042615" y="982262"/>
                  </a:cubicBezTo>
                  <a:lnTo>
                    <a:pt x="1038299" y="1010544"/>
                  </a:lnTo>
                  <a:lnTo>
                    <a:pt x="971447" y="1010545"/>
                  </a:lnTo>
                  <a:cubicBezTo>
                    <a:pt x="946602" y="1010544"/>
                    <a:pt x="926463" y="1030685"/>
                    <a:pt x="926463" y="1055528"/>
                  </a:cubicBezTo>
                  <a:lnTo>
                    <a:pt x="926463" y="1158342"/>
                  </a:lnTo>
                  <a:cubicBezTo>
                    <a:pt x="926463" y="1183186"/>
                    <a:pt x="946603" y="1203327"/>
                    <a:pt x="971447" y="1203326"/>
                  </a:cubicBezTo>
                  <a:lnTo>
                    <a:pt x="1038298" y="1203327"/>
                  </a:lnTo>
                  <a:lnTo>
                    <a:pt x="1042614" y="1231609"/>
                  </a:lnTo>
                  <a:cubicBezTo>
                    <a:pt x="1059095" y="1312152"/>
                    <a:pt x="1091229" y="1386992"/>
                    <a:pt x="1135698" y="1452814"/>
                  </a:cubicBezTo>
                  <a:lnTo>
                    <a:pt x="1149611" y="1469677"/>
                  </a:lnTo>
                  <a:lnTo>
                    <a:pt x="1101643" y="1517646"/>
                  </a:lnTo>
                  <a:cubicBezTo>
                    <a:pt x="1084075" y="1535213"/>
                    <a:pt x="1084075" y="1563696"/>
                    <a:pt x="1101643" y="1581264"/>
                  </a:cubicBezTo>
                  <a:lnTo>
                    <a:pt x="1174343" y="1653964"/>
                  </a:lnTo>
                  <a:cubicBezTo>
                    <a:pt x="1191911" y="1671531"/>
                    <a:pt x="1220393" y="1671531"/>
                    <a:pt x="1237960" y="1653964"/>
                  </a:cubicBezTo>
                  <a:lnTo>
                    <a:pt x="1285929" y="1605995"/>
                  </a:lnTo>
                  <a:lnTo>
                    <a:pt x="1302792" y="1619908"/>
                  </a:lnTo>
                  <a:cubicBezTo>
                    <a:pt x="1368614" y="1664376"/>
                    <a:pt x="1443453" y="1696509"/>
                    <a:pt x="1523995" y="1712991"/>
                  </a:cubicBezTo>
                  <a:lnTo>
                    <a:pt x="1552280" y="1717308"/>
                  </a:lnTo>
                  <a:lnTo>
                    <a:pt x="1552280" y="1784159"/>
                  </a:lnTo>
                  <a:cubicBezTo>
                    <a:pt x="1552280" y="1809003"/>
                    <a:pt x="1572420" y="1829144"/>
                    <a:pt x="1597264" y="1829143"/>
                  </a:cubicBezTo>
                  <a:lnTo>
                    <a:pt x="1700078" y="1829144"/>
                  </a:lnTo>
                  <a:cubicBezTo>
                    <a:pt x="1724921" y="1829143"/>
                    <a:pt x="1745062" y="1809002"/>
                    <a:pt x="1745061" y="1784160"/>
                  </a:cubicBezTo>
                  <a:lnTo>
                    <a:pt x="1745061" y="1717307"/>
                  </a:lnTo>
                  <a:lnTo>
                    <a:pt x="1773344" y="1712991"/>
                  </a:lnTo>
                  <a:cubicBezTo>
                    <a:pt x="1853886" y="1696509"/>
                    <a:pt x="1928727" y="1664376"/>
                    <a:pt x="1994549" y="1619908"/>
                  </a:cubicBezTo>
                  <a:lnTo>
                    <a:pt x="2011413" y="1605994"/>
                  </a:lnTo>
                  <a:lnTo>
                    <a:pt x="2059381" y="1653963"/>
                  </a:lnTo>
                  <a:cubicBezTo>
                    <a:pt x="2076949" y="1671531"/>
                    <a:pt x="2105432" y="1671531"/>
                    <a:pt x="2123000" y="1653963"/>
                  </a:cubicBezTo>
                  <a:lnTo>
                    <a:pt x="2195699" y="1581264"/>
                  </a:lnTo>
                  <a:cubicBezTo>
                    <a:pt x="2213266" y="1563696"/>
                    <a:pt x="2213266" y="1535214"/>
                    <a:pt x="2195699" y="1517645"/>
                  </a:cubicBezTo>
                  <a:lnTo>
                    <a:pt x="2147730" y="1469677"/>
                  </a:lnTo>
                  <a:lnTo>
                    <a:pt x="2161643" y="1452814"/>
                  </a:lnTo>
                  <a:cubicBezTo>
                    <a:pt x="2206112" y="1386992"/>
                    <a:pt x="2238245" y="1312151"/>
                    <a:pt x="2254727" y="1231609"/>
                  </a:cubicBezTo>
                  <a:lnTo>
                    <a:pt x="2259042" y="1203326"/>
                  </a:lnTo>
                  <a:lnTo>
                    <a:pt x="2325895" y="1203326"/>
                  </a:lnTo>
                  <a:cubicBezTo>
                    <a:pt x="2350739" y="1203327"/>
                    <a:pt x="2370879" y="1183185"/>
                    <a:pt x="2370880" y="1158342"/>
                  </a:cubicBezTo>
                  <a:lnTo>
                    <a:pt x="2370879" y="1055528"/>
                  </a:lnTo>
                  <a:cubicBezTo>
                    <a:pt x="2370879" y="1030685"/>
                    <a:pt x="2350738" y="1010544"/>
                    <a:pt x="2325895" y="1010544"/>
                  </a:cubicBezTo>
                  <a:lnTo>
                    <a:pt x="2259042" y="1010544"/>
                  </a:lnTo>
                  <a:lnTo>
                    <a:pt x="2254726" y="982260"/>
                  </a:lnTo>
                  <a:cubicBezTo>
                    <a:pt x="2238244" y="901719"/>
                    <a:pt x="2206112" y="826878"/>
                    <a:pt x="2161643" y="761057"/>
                  </a:cubicBezTo>
                  <a:lnTo>
                    <a:pt x="2147730" y="744194"/>
                  </a:lnTo>
                  <a:lnTo>
                    <a:pt x="2195700" y="696224"/>
                  </a:lnTo>
                  <a:cubicBezTo>
                    <a:pt x="2213267" y="678657"/>
                    <a:pt x="2213267" y="650175"/>
                    <a:pt x="2195700" y="632607"/>
                  </a:cubicBezTo>
                  <a:lnTo>
                    <a:pt x="2122999" y="559907"/>
                  </a:lnTo>
                  <a:cubicBezTo>
                    <a:pt x="2114215" y="551123"/>
                    <a:pt x="2102704" y="546732"/>
                    <a:pt x="2091191" y="546732"/>
                  </a:cubicBezTo>
                  <a:cubicBezTo>
                    <a:pt x="2079679" y="546732"/>
                    <a:pt x="2068166" y="551123"/>
                    <a:pt x="2059382" y="559907"/>
                  </a:cubicBezTo>
                  <a:lnTo>
                    <a:pt x="2011413" y="607876"/>
                  </a:lnTo>
                  <a:lnTo>
                    <a:pt x="1994549" y="593962"/>
                  </a:lnTo>
                  <a:cubicBezTo>
                    <a:pt x="1928727" y="549494"/>
                    <a:pt x="1853886" y="517361"/>
                    <a:pt x="1773345" y="500879"/>
                  </a:cubicBezTo>
                  <a:lnTo>
                    <a:pt x="1745062" y="496563"/>
                  </a:lnTo>
                  <a:lnTo>
                    <a:pt x="1745062" y="429711"/>
                  </a:lnTo>
                  <a:cubicBezTo>
                    <a:pt x="1745062" y="404868"/>
                    <a:pt x="1724922" y="384727"/>
                    <a:pt x="1700078" y="384727"/>
                  </a:cubicBezTo>
                  <a:close/>
                  <a:moveTo>
                    <a:pt x="2074148" y="302"/>
                  </a:moveTo>
                  <a:cubicBezTo>
                    <a:pt x="2777627" y="-10917"/>
                    <a:pt x="3495908" y="290364"/>
                    <a:pt x="3783631" y="986263"/>
                  </a:cubicBezTo>
                  <a:cubicBezTo>
                    <a:pt x="4097015" y="1881072"/>
                    <a:pt x="3871139" y="2682972"/>
                    <a:pt x="3131760" y="3292244"/>
                  </a:cubicBezTo>
                  <a:cubicBezTo>
                    <a:pt x="2861192" y="3621424"/>
                    <a:pt x="3219562" y="4477197"/>
                    <a:pt x="3227344" y="4661262"/>
                  </a:cubicBezTo>
                  <a:cubicBezTo>
                    <a:pt x="2899074" y="4855874"/>
                    <a:pt x="2060992" y="4943622"/>
                    <a:pt x="1708641" y="4862605"/>
                  </a:cubicBezTo>
                  <a:cubicBezTo>
                    <a:pt x="1560509" y="4833362"/>
                    <a:pt x="1488984" y="4814188"/>
                    <a:pt x="1467029" y="4750429"/>
                  </a:cubicBezTo>
                  <a:cubicBezTo>
                    <a:pt x="1450458" y="4613784"/>
                    <a:pt x="1411862" y="4407289"/>
                    <a:pt x="1372686" y="4172284"/>
                  </a:cubicBezTo>
                  <a:cubicBezTo>
                    <a:pt x="1354714" y="4038889"/>
                    <a:pt x="1244335" y="3944118"/>
                    <a:pt x="1091030" y="3947305"/>
                  </a:cubicBezTo>
                  <a:cubicBezTo>
                    <a:pt x="898884" y="3951654"/>
                    <a:pt x="693354" y="3938699"/>
                    <a:pt x="551419" y="3914122"/>
                  </a:cubicBezTo>
                  <a:cubicBezTo>
                    <a:pt x="274797" y="3850292"/>
                    <a:pt x="351188" y="3661851"/>
                    <a:pt x="397604" y="3600494"/>
                  </a:cubicBezTo>
                  <a:cubicBezTo>
                    <a:pt x="461521" y="3484543"/>
                    <a:pt x="414876" y="3396160"/>
                    <a:pt x="361183" y="3365173"/>
                  </a:cubicBezTo>
                  <a:cubicBezTo>
                    <a:pt x="158758" y="3265131"/>
                    <a:pt x="264415" y="3150500"/>
                    <a:pt x="367611" y="3028508"/>
                  </a:cubicBezTo>
                  <a:cubicBezTo>
                    <a:pt x="297987" y="3001319"/>
                    <a:pt x="176236" y="2943173"/>
                    <a:pt x="243360" y="2801426"/>
                  </a:cubicBezTo>
                  <a:cubicBezTo>
                    <a:pt x="286704" y="2678955"/>
                    <a:pt x="354111" y="2549354"/>
                    <a:pt x="299058" y="2550782"/>
                  </a:cubicBezTo>
                  <a:cubicBezTo>
                    <a:pt x="15208" y="2580718"/>
                    <a:pt x="-38707" y="2458664"/>
                    <a:pt x="22705" y="2349408"/>
                  </a:cubicBezTo>
                  <a:cubicBezTo>
                    <a:pt x="173735" y="2116917"/>
                    <a:pt x="362217" y="1893965"/>
                    <a:pt x="408313" y="1777421"/>
                  </a:cubicBezTo>
                  <a:cubicBezTo>
                    <a:pt x="426239" y="1613860"/>
                    <a:pt x="406124" y="1518962"/>
                    <a:pt x="380685" y="1418781"/>
                  </a:cubicBezTo>
                  <a:cubicBezTo>
                    <a:pt x="289670" y="545730"/>
                    <a:pt x="1169674" y="14725"/>
                    <a:pt x="2074148" y="302"/>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81F21FAA-AC3F-4F83-9FBC-3B1657D9AAC6}"/>
              </a:ext>
            </a:extLst>
          </p:cNvPr>
          <p:cNvSpPr txBox="1"/>
          <p:nvPr/>
        </p:nvSpPr>
        <p:spPr>
          <a:xfrm>
            <a:off x="1026184" y="1905000"/>
            <a:ext cx="2743200" cy="646331"/>
          </a:xfrm>
          <a:prstGeom prst="rect">
            <a:avLst/>
          </a:prstGeom>
          <a:noFill/>
        </p:spPr>
        <p:txBody>
          <a:bodyPr wrap="square" rtlCol="0">
            <a:spAutoFit/>
          </a:bodyPr>
          <a:lstStyle/>
          <a:p>
            <a:r>
              <a:rPr lang="en-US" sz="3600" dirty="0">
                <a:latin typeface="+mj-lt"/>
              </a:rPr>
              <a:t>Comfort</a:t>
            </a:r>
          </a:p>
        </p:txBody>
      </p:sp>
      <p:sp>
        <p:nvSpPr>
          <p:cNvPr id="12" name="TextBox 11">
            <a:extLst>
              <a:ext uri="{FF2B5EF4-FFF2-40B4-BE49-F238E27FC236}">
                <a16:creationId xmlns:a16="http://schemas.microsoft.com/office/drawing/2014/main" id="{098A08B5-A663-4842-88B6-509C045489FC}"/>
              </a:ext>
            </a:extLst>
          </p:cNvPr>
          <p:cNvSpPr txBox="1"/>
          <p:nvPr/>
        </p:nvSpPr>
        <p:spPr>
          <a:xfrm>
            <a:off x="5619757" y="1905000"/>
            <a:ext cx="2743200" cy="646331"/>
          </a:xfrm>
          <a:prstGeom prst="rect">
            <a:avLst/>
          </a:prstGeom>
          <a:noFill/>
        </p:spPr>
        <p:txBody>
          <a:bodyPr wrap="square" rtlCol="0">
            <a:spAutoFit/>
          </a:bodyPr>
          <a:lstStyle/>
          <a:p>
            <a:r>
              <a:rPr lang="en-US" sz="3600" dirty="0">
                <a:latin typeface="+mj-lt"/>
              </a:rPr>
              <a:t>Productivity</a:t>
            </a:r>
          </a:p>
        </p:txBody>
      </p:sp>
      <p:cxnSp>
        <p:nvCxnSpPr>
          <p:cNvPr id="13" name="Connector: Curved 12">
            <a:extLst>
              <a:ext uri="{FF2B5EF4-FFF2-40B4-BE49-F238E27FC236}">
                <a16:creationId xmlns:a16="http://schemas.microsoft.com/office/drawing/2014/main" id="{2A600742-329E-462A-BE04-9D3E6F51171A}"/>
              </a:ext>
            </a:extLst>
          </p:cNvPr>
          <p:cNvCxnSpPr>
            <a:stCxn id="9" idx="2"/>
          </p:cNvCxnSpPr>
          <p:nvPr/>
        </p:nvCxnSpPr>
        <p:spPr bwMode="auto">
          <a:xfrm rot="10800000">
            <a:off x="2397785" y="2743201"/>
            <a:ext cx="765897" cy="895439"/>
          </a:xfrm>
          <a:prstGeom prst="curvedConnector2">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14" name="Connector: Curved 13">
            <a:extLst>
              <a:ext uri="{FF2B5EF4-FFF2-40B4-BE49-F238E27FC236}">
                <a16:creationId xmlns:a16="http://schemas.microsoft.com/office/drawing/2014/main" id="{EBB70581-1BFF-4198-9AEF-9D0D84E5FE81}"/>
              </a:ext>
            </a:extLst>
          </p:cNvPr>
          <p:cNvCxnSpPr>
            <a:stCxn id="9" idx="6"/>
          </p:cNvCxnSpPr>
          <p:nvPr/>
        </p:nvCxnSpPr>
        <p:spPr bwMode="auto">
          <a:xfrm flipV="1">
            <a:off x="5412441" y="2743201"/>
            <a:ext cx="835959" cy="895438"/>
          </a:xfrm>
          <a:prstGeom prst="curvedConnector2">
            <a:avLst/>
          </a:prstGeom>
          <a:ln>
            <a:headEnd type="none" w="med" len="med"/>
            <a:tailEnd type="triangle"/>
          </a:ln>
        </p:spPr>
        <p:style>
          <a:lnRef idx="2">
            <a:schemeClr val="accent4"/>
          </a:lnRef>
          <a:fillRef idx="0">
            <a:schemeClr val="accent4"/>
          </a:fillRef>
          <a:effectRef idx="1">
            <a:schemeClr val="accent4"/>
          </a:effectRef>
          <a:fontRef idx="minor">
            <a:schemeClr val="tx1"/>
          </a:fontRef>
        </p:style>
      </p:cxnSp>
      <p:sp>
        <p:nvSpPr>
          <p:cNvPr id="15" name="TextBox 14">
            <a:extLst>
              <a:ext uri="{FF2B5EF4-FFF2-40B4-BE49-F238E27FC236}">
                <a16:creationId xmlns:a16="http://schemas.microsoft.com/office/drawing/2014/main" id="{81F1260C-14E3-411E-BBC2-4D3C63B6EF19}"/>
              </a:ext>
            </a:extLst>
          </p:cNvPr>
          <p:cNvSpPr txBox="1"/>
          <p:nvPr/>
        </p:nvSpPr>
        <p:spPr>
          <a:xfrm>
            <a:off x="3163681" y="5028835"/>
            <a:ext cx="2456076" cy="646331"/>
          </a:xfrm>
          <a:prstGeom prst="rect">
            <a:avLst/>
          </a:prstGeom>
          <a:noFill/>
        </p:spPr>
        <p:txBody>
          <a:bodyPr wrap="square" rtlCol="0">
            <a:spAutoFit/>
          </a:bodyPr>
          <a:lstStyle/>
          <a:p>
            <a:r>
              <a:rPr lang="en-US" sz="3600" dirty="0">
                <a:latin typeface="+mj-lt"/>
              </a:rPr>
              <a:t>Occupants</a:t>
            </a:r>
          </a:p>
        </p:txBody>
      </p:sp>
    </p:spTree>
    <p:extLst>
      <p:ext uri="{BB962C8B-B14F-4D97-AF65-F5344CB8AC3E}">
        <p14:creationId xmlns:p14="http://schemas.microsoft.com/office/powerpoint/2010/main" val="2526535956"/>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90A8-78A9-4C4D-9893-5D016EFC443E}"/>
              </a:ext>
            </a:extLst>
          </p:cNvPr>
          <p:cNvSpPr>
            <a:spLocks noGrp="1"/>
          </p:cNvSpPr>
          <p:nvPr>
            <p:ph type="title"/>
          </p:nvPr>
        </p:nvSpPr>
        <p:spPr>
          <a:xfrm>
            <a:off x="3215143" y="2761554"/>
            <a:ext cx="2713713" cy="1345720"/>
          </a:xfrm>
          <a:noFill/>
        </p:spPr>
        <p:txBody>
          <a:bodyPr vert="horz" lIns="91440" tIns="45720" rIns="91440" bIns="45720" rtlCol="0" anchor="ctr">
            <a:normAutofit/>
          </a:bodyPr>
          <a:lstStyle/>
          <a:p>
            <a:pPr algn="ctr"/>
            <a:r>
              <a:rPr lang="en-US" sz="2400" b="1" kern="1200" dirty="0">
                <a:solidFill>
                  <a:srgbClr val="080808"/>
                </a:solidFill>
                <a:latin typeface="+mj-lt"/>
                <a:ea typeface="+mj-ea"/>
                <a:cs typeface="+mj-cs"/>
              </a:rPr>
              <a:t>End of Module I</a:t>
            </a:r>
          </a:p>
        </p:txBody>
      </p:sp>
      <p:pic>
        <p:nvPicPr>
          <p:cNvPr id="1026" name="Picture 2" descr="HD wallpaper: Baltimore Skyline from the dock in Maryland ...">
            <a:extLst>
              <a:ext uri="{FF2B5EF4-FFF2-40B4-BE49-F238E27FC236}">
                <a16:creationId xmlns:a16="http://schemas.microsoft.com/office/drawing/2014/main" id="{20C0FED5-64CE-4C46-888C-7F6C52757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292" y="13830"/>
            <a:ext cx="5119687" cy="3406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ercial buildings, 1700 block of Maryland Avenue, Balti… | Flickr">
            <a:extLst>
              <a:ext uri="{FF2B5EF4-FFF2-40B4-BE49-F238E27FC236}">
                <a16:creationId xmlns:a16="http://schemas.microsoft.com/office/drawing/2014/main" id="{22C19576-FD74-435C-B7AA-318409790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rvoir Hill in Baltimore, Maryland image - Free stock photo ...">
            <a:extLst>
              <a:ext uri="{FF2B5EF4-FFF2-40B4-BE49-F238E27FC236}">
                <a16:creationId xmlns:a16="http://schemas.microsoft.com/office/drawing/2014/main" id="{80456E0E-618A-45CB-B18C-966589F407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15"/>
          <a:stretch/>
        </p:blipFill>
        <p:spPr bwMode="auto">
          <a:xfrm>
            <a:off x="-1" y="3433928"/>
            <a:ext cx="4572000" cy="3413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napolis, maryland, historical, state, house, monument ...">
            <a:extLst>
              <a:ext uri="{FF2B5EF4-FFF2-40B4-BE49-F238E27FC236}">
                <a16:creationId xmlns:a16="http://schemas.microsoft.com/office/drawing/2014/main" id="{90D29039-5885-4194-92E5-5D6BB4317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14" y="-4987"/>
            <a:ext cx="4572000" cy="3442239"/>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Decision 7">
            <a:extLst>
              <a:ext uri="{FF2B5EF4-FFF2-40B4-BE49-F238E27FC236}">
                <a16:creationId xmlns:a16="http://schemas.microsoft.com/office/drawing/2014/main" id="{1A0A4998-26C4-4862-B133-B9D1B34C4CBD}"/>
              </a:ext>
            </a:extLst>
          </p:cNvPr>
          <p:cNvSpPr/>
          <p:nvPr/>
        </p:nvSpPr>
        <p:spPr bwMode="auto">
          <a:xfrm>
            <a:off x="3195430" y="2315849"/>
            <a:ext cx="2713712" cy="2209800"/>
          </a:xfrm>
          <a:prstGeom prst="flowChartDecision">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TextBox 8">
            <a:extLst>
              <a:ext uri="{FF2B5EF4-FFF2-40B4-BE49-F238E27FC236}">
                <a16:creationId xmlns:a16="http://schemas.microsoft.com/office/drawing/2014/main" id="{E750285C-E767-4E30-BAEF-35104689D8F9}"/>
              </a:ext>
            </a:extLst>
          </p:cNvPr>
          <p:cNvSpPr txBox="1"/>
          <p:nvPr/>
        </p:nvSpPr>
        <p:spPr>
          <a:xfrm>
            <a:off x="3552187" y="3046678"/>
            <a:ext cx="2362200" cy="646331"/>
          </a:xfrm>
          <a:prstGeom prst="rect">
            <a:avLst/>
          </a:prstGeom>
          <a:noFill/>
        </p:spPr>
        <p:txBody>
          <a:bodyPr wrap="square" rtlCol="0">
            <a:spAutoFit/>
          </a:bodyPr>
          <a:lstStyle/>
          <a:p>
            <a:r>
              <a:rPr lang="en-US" sz="3600" dirty="0">
                <a:latin typeface="+mn-lt"/>
              </a:rPr>
              <a:t>Summary</a:t>
            </a:r>
          </a:p>
        </p:txBody>
      </p:sp>
    </p:spTree>
    <p:extLst>
      <p:ext uri="{BB962C8B-B14F-4D97-AF65-F5344CB8AC3E}">
        <p14:creationId xmlns:p14="http://schemas.microsoft.com/office/powerpoint/2010/main" val="3216555085"/>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p:cNvSpPr>
            <a:spLocks noGrp="1"/>
          </p:cNvSpPr>
          <p:nvPr>
            <p:ph idx="1"/>
          </p:nvPr>
        </p:nvSpPr>
        <p:spPr/>
        <p:txBody>
          <a:bodyPr/>
          <a:lstStyle/>
          <a:p>
            <a:pPr marL="0" indent="0"/>
            <a:r>
              <a:rPr lang="en-US" dirty="0"/>
              <a:t>Your work on optimizing your building can:</a:t>
            </a:r>
          </a:p>
          <a:p>
            <a:pPr marL="457200" indent="-457200">
              <a:buFont typeface="Arial" panose="020B0604020202020204" pitchFamily="34" charset="0"/>
              <a:buChar char="•"/>
            </a:pPr>
            <a:r>
              <a:rPr lang="en-US" dirty="0"/>
              <a:t>Increase productivity of building occupants.</a:t>
            </a:r>
          </a:p>
          <a:p>
            <a:pPr marL="457200" indent="-457200">
              <a:buFont typeface="Arial" panose="020B0604020202020204" pitchFamily="34" charset="0"/>
              <a:buChar char="•"/>
            </a:pPr>
            <a:r>
              <a:rPr lang="en-US" dirty="0"/>
              <a:t>Maintain healthy indoor environments.</a:t>
            </a:r>
          </a:p>
          <a:p>
            <a:pPr marL="457200" indent="-457200">
              <a:buFont typeface="Arial" panose="020B0604020202020204" pitchFamily="34" charset="0"/>
              <a:buChar char="•"/>
            </a:pPr>
            <a:r>
              <a:rPr lang="en-US" dirty="0"/>
              <a:t>Improve reliability of major equipment.</a:t>
            </a:r>
          </a:p>
          <a:p>
            <a:pPr marL="457200" indent="-457200">
              <a:buFont typeface="Arial" panose="020B0604020202020204" pitchFamily="34" charset="0"/>
              <a:buChar char="•"/>
            </a:pPr>
            <a:r>
              <a:rPr lang="en-US" dirty="0"/>
              <a:t>Support facility sustainability goals.</a:t>
            </a:r>
          </a:p>
          <a:p>
            <a:endParaRPr lang="en-US" dirty="0"/>
          </a:p>
          <a:p>
            <a:endParaRPr lang="en-US" dirty="0"/>
          </a:p>
        </p:txBody>
      </p:sp>
      <p:sp>
        <p:nvSpPr>
          <p:cNvPr id="78850" name="Title 1"/>
          <p:cNvSpPr>
            <a:spLocks noGrp="1"/>
          </p:cNvSpPr>
          <p:nvPr>
            <p:ph type="title"/>
          </p:nvPr>
        </p:nvSpPr>
        <p:spPr>
          <a:xfrm>
            <a:off x="304800" y="247650"/>
            <a:ext cx="5943600" cy="990600"/>
          </a:xfrm>
        </p:spPr>
        <p:txBody>
          <a:bodyPr/>
          <a:lstStyle/>
          <a:p>
            <a:r>
              <a:rPr lang="en-US" dirty="0"/>
              <a:t>Building Optimization Benefits</a:t>
            </a:r>
          </a:p>
        </p:txBody>
      </p:sp>
      <p:sp>
        <p:nvSpPr>
          <p:cNvPr id="4" name="Rectangle 3">
            <a:extLst>
              <a:ext uri="{FF2B5EF4-FFF2-40B4-BE49-F238E27FC236}">
                <a16:creationId xmlns:a16="http://schemas.microsoft.com/office/drawing/2014/main" id="{F72A1924-DD41-4A07-81D3-CB10E8DA99E2}"/>
              </a:ext>
            </a:extLst>
          </p:cNvPr>
          <p:cNvSpPr/>
          <p:nvPr/>
        </p:nvSpPr>
        <p:spPr>
          <a:xfrm>
            <a:off x="711370" y="4800600"/>
            <a:ext cx="7391400"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Arial"/>
                <a:ea typeface="+mn-ea"/>
                <a:cs typeface="+mn-cs"/>
              </a:rPr>
              <a:t>You can take an active role in influencing the long-term performance characteristics of your buildings.</a:t>
            </a:r>
          </a:p>
        </p:txBody>
      </p:sp>
    </p:spTree>
    <p:custDataLst>
      <p:tags r:id="rId1"/>
    </p:custDataLst>
    <p:extLst>
      <p:ext uri="{BB962C8B-B14F-4D97-AF65-F5344CB8AC3E}">
        <p14:creationId xmlns:p14="http://schemas.microsoft.com/office/powerpoint/2010/main" val="23352199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a:extLst>
              <a:ext uri="{FF2B5EF4-FFF2-40B4-BE49-F238E27FC236}">
                <a16:creationId xmlns:a16="http://schemas.microsoft.com/office/drawing/2014/main" id="{30D8845E-9D9D-47D4-847B-F1B6CAFA9183}"/>
              </a:ext>
            </a:extLst>
          </p:cNvPr>
          <p:cNvSpPr>
            <a:spLocks noGrp="1" noChangeArrowheads="1"/>
          </p:cNvSpPr>
          <p:nvPr>
            <p:ph idx="1"/>
          </p:nvPr>
        </p:nvSpPr>
        <p:spPr>
          <a:xfrm>
            <a:off x="685800" y="1676400"/>
            <a:ext cx="7772400" cy="4648200"/>
          </a:xfrm>
        </p:spPr>
        <p:style>
          <a:lnRef idx="1">
            <a:schemeClr val="accent1"/>
          </a:lnRef>
          <a:fillRef idx="2">
            <a:schemeClr val="accent1"/>
          </a:fillRef>
          <a:effectRef idx="1">
            <a:schemeClr val="accent1"/>
          </a:effectRef>
          <a:fontRef idx="minor">
            <a:schemeClr val="dk1"/>
          </a:fontRef>
        </p:style>
        <p:txBody>
          <a:bodyPr>
            <a:normAutofit/>
          </a:bodyPr>
          <a:lstStyle/>
          <a:p>
            <a:pPr eaLnBrk="1" hangingPunct="1">
              <a:lnSpc>
                <a:spcPct val="90000"/>
              </a:lnSpc>
            </a:pPr>
            <a:r>
              <a:rPr lang="en-US" altLang="en-US" sz="2800" b="1" dirty="0">
                <a:solidFill>
                  <a:schemeClr val="tx1"/>
                </a:solidFill>
              </a:rPr>
              <a:t>You</a:t>
            </a:r>
            <a:r>
              <a:rPr lang="en-US" altLang="en-US" sz="2800" dirty="0"/>
              <a:t> feel pressured to lower operating expenses and deliver better results &amp; greater value</a:t>
            </a:r>
          </a:p>
          <a:p>
            <a:pPr eaLnBrk="1" hangingPunct="1">
              <a:lnSpc>
                <a:spcPct val="90000"/>
              </a:lnSpc>
            </a:pPr>
            <a:endParaRPr lang="en-US" altLang="en-US" sz="2800" dirty="0"/>
          </a:p>
          <a:p>
            <a:pPr eaLnBrk="1" hangingPunct="1">
              <a:lnSpc>
                <a:spcPct val="90000"/>
              </a:lnSpc>
            </a:pPr>
            <a:r>
              <a:rPr lang="en-US" altLang="en-US" sz="2800" b="1" dirty="0">
                <a:solidFill>
                  <a:schemeClr val="tx1"/>
                </a:solidFill>
              </a:rPr>
              <a:t>You</a:t>
            </a:r>
            <a:r>
              <a:rPr lang="en-US" altLang="en-US" sz="2800" dirty="0"/>
              <a:t> are being compelled to respond to the need for sustainable facilities</a:t>
            </a:r>
          </a:p>
          <a:p>
            <a:pPr eaLnBrk="1" hangingPunct="1">
              <a:lnSpc>
                <a:spcPct val="90000"/>
              </a:lnSpc>
            </a:pPr>
            <a:endParaRPr lang="en-US" altLang="en-US" sz="2800" dirty="0"/>
          </a:p>
          <a:p>
            <a:pPr eaLnBrk="1" hangingPunct="1">
              <a:lnSpc>
                <a:spcPct val="90000"/>
              </a:lnSpc>
            </a:pPr>
            <a:r>
              <a:rPr lang="en-US" altLang="en-US" sz="2800" b="1" dirty="0">
                <a:solidFill>
                  <a:schemeClr val="tx1"/>
                </a:solidFill>
              </a:rPr>
              <a:t>You</a:t>
            </a:r>
            <a:r>
              <a:rPr lang="en-US" altLang="en-US" sz="2800" dirty="0"/>
              <a:t> have much more influence over a facility’s effect on the environment &amp; the people in the buildings than those who designed/built them</a:t>
            </a:r>
          </a:p>
          <a:p>
            <a:pPr eaLnBrk="1" hangingPunct="1">
              <a:lnSpc>
                <a:spcPct val="90000"/>
              </a:lnSpc>
            </a:pPr>
            <a:endParaRPr lang="en-US" altLang="en-US" sz="2800" dirty="0"/>
          </a:p>
        </p:txBody>
      </p:sp>
      <p:sp>
        <p:nvSpPr>
          <p:cNvPr id="22531" name="Rectangle 2">
            <a:extLst>
              <a:ext uri="{FF2B5EF4-FFF2-40B4-BE49-F238E27FC236}">
                <a16:creationId xmlns:a16="http://schemas.microsoft.com/office/drawing/2014/main" id="{F7F36074-C7BD-41BC-A212-D7CDD42E33B3}"/>
              </a:ext>
            </a:extLst>
          </p:cNvPr>
          <p:cNvSpPr>
            <a:spLocks noGrp="1" noChangeArrowheads="1"/>
          </p:cNvSpPr>
          <p:nvPr>
            <p:ph type="title"/>
          </p:nvPr>
        </p:nvSpPr>
        <p:spPr>
          <a:xfrm>
            <a:off x="381000" y="381000"/>
            <a:ext cx="7543800" cy="766589"/>
          </a:xfrm>
        </p:spPr>
        <p:txBody>
          <a:bodyPr anchor="ctr"/>
          <a:lstStyle/>
          <a:p>
            <a:pPr eaLnBrk="1" hangingPunct="1"/>
            <a:r>
              <a:rPr lang="en-US" altLang="en-US" dirty="0"/>
              <a:t>Why should you care?</a:t>
            </a:r>
          </a:p>
        </p:txBody>
      </p:sp>
    </p:spTree>
    <p:extLst>
      <p:ext uri="{BB962C8B-B14F-4D97-AF65-F5344CB8AC3E}">
        <p14:creationId xmlns:p14="http://schemas.microsoft.com/office/powerpoint/2010/main" val="53239252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Effect transition="in" filter="fade">
                                      <p:cBhvr>
                                        <p:cTn id="7" dur="2000"/>
                                        <p:tgtEl>
                                          <p:spTgt spid="366595">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66595">
                                            <p:txEl>
                                              <p:pRg st="2" end="2"/>
                                            </p:txEl>
                                          </p:spTgt>
                                        </p:tgtEl>
                                        <p:attrNameLst>
                                          <p:attrName>style.visibility</p:attrName>
                                        </p:attrNameLst>
                                      </p:cBhvr>
                                      <p:to>
                                        <p:strVal val="visible"/>
                                      </p:to>
                                    </p:set>
                                    <p:animEffect transition="in" filter="fade">
                                      <p:cBhvr>
                                        <p:cTn id="11" dur="2000"/>
                                        <p:tgtEl>
                                          <p:spTgt spid="366595">
                                            <p:txEl>
                                              <p:pRg st="2" end="2"/>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66595">
                                            <p:txEl>
                                              <p:pRg st="4" end="4"/>
                                            </p:txEl>
                                          </p:spTgt>
                                        </p:tgtEl>
                                        <p:attrNameLst>
                                          <p:attrName>style.visibility</p:attrName>
                                        </p:attrNameLst>
                                      </p:cBhvr>
                                      <p:to>
                                        <p:strVal val="visible"/>
                                      </p:to>
                                    </p:set>
                                    <p:animEffect transition="in" filter="fade">
                                      <p:cBhvr>
                                        <p:cTn id="15" dur="2000"/>
                                        <p:tgtEl>
                                          <p:spTgt spid="3665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400800" cy="990600"/>
          </a:xfrm>
        </p:spPr>
        <p:txBody>
          <a:bodyPr/>
          <a:lstStyle/>
          <a:p>
            <a:r>
              <a:rPr lang="en-US" sz="3600" dirty="0"/>
              <a:t>BOC Operator Credentials</a:t>
            </a:r>
          </a:p>
        </p:txBody>
      </p:sp>
      <p:graphicFrame>
        <p:nvGraphicFramePr>
          <p:cNvPr id="3" name="Diagram 2">
            <a:extLst>
              <a:ext uri="{FF2B5EF4-FFF2-40B4-BE49-F238E27FC236}">
                <a16:creationId xmlns:a16="http://schemas.microsoft.com/office/drawing/2014/main" id="{F5EB3B1B-D432-8E42-704F-596A7A684AE3}"/>
              </a:ext>
            </a:extLst>
          </p:cNvPr>
          <p:cNvGraphicFramePr/>
          <p:nvPr>
            <p:extLst>
              <p:ext uri="{D42A27DB-BD31-4B8C-83A1-F6EECF244321}">
                <p14:modId xmlns:p14="http://schemas.microsoft.com/office/powerpoint/2010/main" val="1277941437"/>
              </p:ext>
            </p:extLst>
          </p:nvPr>
        </p:nvGraphicFramePr>
        <p:xfrm>
          <a:off x="609600" y="1600200"/>
          <a:ext cx="8001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198595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E666754-0235-6727-70BA-D3FB8F1AE6BA}"/>
              </a:ext>
            </a:extLst>
          </p:cNvPr>
          <p:cNvGraphicFramePr>
            <a:graphicFrameLocks noGrp="1"/>
          </p:cNvGraphicFramePr>
          <p:nvPr>
            <p:ph idx="1"/>
            <p:extLst>
              <p:ext uri="{D42A27DB-BD31-4B8C-83A1-F6EECF244321}">
                <p14:modId xmlns:p14="http://schemas.microsoft.com/office/powerpoint/2010/main" val="2639361867"/>
              </p:ext>
            </p:extLst>
          </p:nvPr>
        </p:nvGraphicFramePr>
        <p:xfrm>
          <a:off x="789432" y="1600200"/>
          <a:ext cx="7696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3" name="Title 2"/>
          <p:cNvSpPr>
            <a:spLocks noGrp="1"/>
          </p:cNvSpPr>
          <p:nvPr>
            <p:ph type="title"/>
          </p:nvPr>
        </p:nvSpPr>
        <p:spPr>
          <a:xfrm>
            <a:off x="381000" y="381000"/>
            <a:ext cx="8077200" cy="1143000"/>
          </a:xfrm>
        </p:spPr>
        <p:txBody>
          <a:bodyPr/>
          <a:lstStyle/>
          <a:p>
            <a:pPr algn="l"/>
            <a:r>
              <a:rPr lang="en-US" altLang="en-US" dirty="0"/>
              <a:t>Credential Options</a:t>
            </a:r>
          </a:p>
        </p:txBody>
      </p:sp>
    </p:spTree>
    <p:extLst>
      <p:ext uri="{BB962C8B-B14F-4D97-AF65-F5344CB8AC3E}">
        <p14:creationId xmlns:p14="http://schemas.microsoft.com/office/powerpoint/2010/main" val="3325654828"/>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49be321b-589e-46d0-a603-cf7321046659"/>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19093ed0-f090-4791-8a7a-49a7ca35fc7f"/>
  <p:tag name="ARTICULATE_SLIDE_PAUSE" val="1"/>
  <p:tag name="ARTICULATE_NAV_LEVEL" val="1"/>
  <p:tag name="ARTICULATE_PLAYLIST_ID" val="-1"/>
  <p:tag name="ARTICULATE_LOCK_SLIDE" val="0"/>
  <p:tag name="ARTICULATE_SLIDE_NAV" val="7"/>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f44fb399-2c79-4192-a438-5d24f4f2066e"/>
  <p:tag name="ARTICULATE_SLIDE_PAUSE" val="0"/>
  <p:tag name="ARTICULATE_NAV_LEVEL" val="1"/>
  <p:tag name="ARTICULATE_PLAYLIST_ID" val="-1"/>
  <p:tag name="ARTICULATE_LOCK_SLIDE" val="0"/>
  <p:tag name="ARTICULATE_SLIDE_NAV" val="23"/>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1_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3.xml><?xml version="1.0" encoding="utf-8"?>
<a:theme xmlns:a="http://schemas.openxmlformats.org/drawingml/2006/main" name="2_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D88258774F744A882075E3E30E1456" ma:contentTypeVersion="12" ma:contentTypeDescription="Create a new document." ma:contentTypeScope="" ma:versionID="d9ea635bc16991aa21cf4541294686d1">
  <xsd:schema xmlns:xsd="http://www.w3.org/2001/XMLSchema" xmlns:xs="http://www.w3.org/2001/XMLSchema" xmlns:p="http://schemas.microsoft.com/office/2006/metadata/properties" xmlns:ns2="21a50285-879d-4b32-93dd-4397627a699b" xmlns:ns3="48e1449f-1222-40d2-b98c-8802b30908c0" targetNamespace="http://schemas.microsoft.com/office/2006/metadata/properties" ma:root="true" ma:fieldsID="806a0b46c2e4858fb40bfd2ba88e4947" ns2:_="" ns3:_="">
    <xsd:import namespace="21a50285-879d-4b32-93dd-4397627a699b"/>
    <xsd:import namespace="48e1449f-1222-40d2-b98c-8802b30908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50285-879d-4b32-93dd-4397627a6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1449f-1222-40d2-b98c-8802b30908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2C4649-BFD4-46E1-AE2E-6B5C762CE8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50285-879d-4b32-93dd-4397627a699b"/>
    <ds:schemaRef ds:uri="48e1449f-1222-40d2-b98c-8802b309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5BB479-DEAC-4533-A195-DEC611D69BA4}">
  <ds:schemaRefs>
    <ds:schemaRef ds:uri="http://schemas.microsoft.com/sharepoint/v3/contenttype/forms"/>
  </ds:schemaRefs>
</ds:datastoreItem>
</file>

<file path=customXml/itemProps3.xml><?xml version="1.0" encoding="utf-8"?>
<ds:datastoreItem xmlns:ds="http://schemas.openxmlformats.org/officeDocument/2006/customXml" ds:itemID="{F01B2D8E-AF12-4078-8DC8-C3DCBDEBBB8D}">
  <ds:schemaRefs>
    <ds:schemaRef ds:uri="http://schemas.microsoft.com/office/2006/metadata/properties"/>
    <ds:schemaRef ds:uri="http://schemas.microsoft.com/office/2006/documentManagement/types"/>
    <ds:schemaRef ds:uri="http://purl.org/dc/dcmitype/"/>
    <ds:schemaRef ds:uri="http://purl.org/dc/elements/1.1/"/>
    <ds:schemaRef ds:uri="http://purl.org/dc/terms/"/>
    <ds:schemaRef ds:uri="http://schemas.openxmlformats.org/package/2006/metadata/core-properties"/>
    <ds:schemaRef ds:uri="http://www.w3.org/XML/1998/namespace"/>
    <ds:schemaRef ds:uri="http://schemas.microsoft.com/office/infopath/2007/PartnerControls"/>
    <ds:schemaRef ds:uri="48e1449f-1222-40d2-b98c-8802b30908c0"/>
    <ds:schemaRef ds:uri="21a50285-879d-4b32-93dd-4397627a699b"/>
  </ds:schemaRefs>
</ds:datastoreItem>
</file>

<file path=docProps/app.xml><?xml version="1.0" encoding="utf-8"?>
<Properties xmlns="http://schemas.openxmlformats.org/officeDocument/2006/extended-properties" xmlns:vt="http://schemas.openxmlformats.org/officeDocument/2006/docPropsVTypes">
  <Template/>
  <TotalTime>46418340</TotalTime>
  <Pages>127</Pages>
  <Words>11119</Words>
  <Application>Microsoft Office PowerPoint</Application>
  <PresentationFormat>Letter Paper (8.5x11 in)</PresentationFormat>
  <Paragraphs>1157</Paragraphs>
  <Slides>76</Slides>
  <Notes>76</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76</vt:i4>
      </vt:variant>
    </vt:vector>
  </HeadingPairs>
  <TitlesOfParts>
    <vt:vector size="94" baseType="lpstr">
      <vt:lpstr>ＭＳ Ｐゴシック</vt:lpstr>
      <vt:lpstr>Arial</vt:lpstr>
      <vt:lpstr>Arial Narrow</vt:lpstr>
      <vt:lpstr>Avenir Book</vt:lpstr>
      <vt:lpstr>Book Antiqua</vt:lpstr>
      <vt:lpstr>Calibri</vt:lpstr>
      <vt:lpstr>Century Gothic</vt:lpstr>
      <vt:lpstr>Courier New</vt:lpstr>
      <vt:lpstr>Georgia</vt:lpstr>
      <vt:lpstr>Monotype Sorts</vt:lpstr>
      <vt:lpstr>Open Sans</vt:lpstr>
      <vt:lpstr>Symbol</vt:lpstr>
      <vt:lpstr>Times New Roman</vt:lpstr>
      <vt:lpstr>Wingdings</vt:lpstr>
      <vt:lpstr>BOCTheme1</vt:lpstr>
      <vt:lpstr>1_BOCTheme1</vt:lpstr>
      <vt:lpstr>2_BOCTheme1</vt:lpstr>
      <vt:lpstr>Chart</vt:lpstr>
      <vt:lpstr> Fundamentals of Energy Efficient Building Operations </vt:lpstr>
      <vt:lpstr>Safety Message</vt:lpstr>
      <vt:lpstr>Training Goals</vt:lpstr>
      <vt:lpstr>What is in it for me?</vt:lpstr>
      <vt:lpstr>Curriculum</vt:lpstr>
      <vt:lpstr>PowerPoint Presentation</vt:lpstr>
      <vt:lpstr>Part 1 Agenda</vt:lpstr>
      <vt:lpstr>BOC Operator Credentials</vt:lpstr>
      <vt:lpstr>Credential Options</vt:lpstr>
      <vt:lpstr>The Coursework</vt:lpstr>
      <vt:lpstr>Why are existing buildings important?</vt:lpstr>
      <vt:lpstr>Buildings’ Share of U.S. Primary Energy Consumption</vt:lpstr>
      <vt:lpstr>Commercial Sector Buildings Energy End Use</vt:lpstr>
      <vt:lpstr>Building Energy Costs</vt:lpstr>
      <vt:lpstr>Sustainability:</vt:lpstr>
      <vt:lpstr>Key Targets:</vt:lpstr>
      <vt:lpstr>Triple Bottom Line</vt:lpstr>
      <vt:lpstr>Group Discussion</vt:lpstr>
      <vt:lpstr>Energy Use and the Indoor Environment</vt:lpstr>
      <vt:lpstr>What Affects Occupants?</vt:lpstr>
      <vt:lpstr>Connection to Energy Use</vt:lpstr>
      <vt:lpstr>Balancing Priorities</vt:lpstr>
      <vt:lpstr>Outside Air and Energy Impact</vt:lpstr>
      <vt:lpstr>PowerPoint Presentation</vt:lpstr>
      <vt:lpstr>PowerPoint Presentation</vt:lpstr>
      <vt:lpstr>PowerPoint Presentation</vt:lpstr>
      <vt:lpstr>PowerPoint Presentation</vt:lpstr>
      <vt:lpstr>PowerPoint Presentation</vt:lpstr>
      <vt:lpstr>Global Warming Effects</vt:lpstr>
      <vt:lpstr>PowerPoint Presentation</vt:lpstr>
      <vt:lpstr>What is CO2?</vt:lpstr>
      <vt:lpstr>What is a ton of carbon?</vt:lpstr>
      <vt:lpstr>What is a Carbon Footprint?</vt:lpstr>
      <vt:lpstr>Carbon Footprint of US States</vt:lpstr>
      <vt:lpstr>City of Boston Carbon Footprint</vt:lpstr>
      <vt:lpstr>PowerPoint Presentation</vt:lpstr>
      <vt:lpstr>Local Climate Change Impacts</vt:lpstr>
      <vt:lpstr>Extreme Heat Events</vt:lpstr>
      <vt:lpstr>Trends in Building Operations</vt:lpstr>
      <vt:lpstr>Energy Conservation Efforts</vt:lpstr>
      <vt:lpstr>Energy Conservation Efforts</vt:lpstr>
      <vt:lpstr>Energy Conservation Efforts</vt:lpstr>
      <vt:lpstr>Building Optimization</vt:lpstr>
      <vt:lpstr>Building Optimization  Focus</vt:lpstr>
      <vt:lpstr>Your Facilities Are Like Living Organisms</vt:lpstr>
      <vt:lpstr>Core Principles </vt:lpstr>
      <vt:lpstr>Core Principles</vt:lpstr>
      <vt:lpstr>Building Codes &amp; Mandates</vt:lpstr>
      <vt:lpstr>PowerPoint Presentation</vt:lpstr>
      <vt:lpstr>Source: https://www.chicago.gov/content/dam/city/progs/env/Energy-Benchmark-Reports/2021%20Chicago%20Energy%20Benchmarking%20Report.pdf</vt:lpstr>
      <vt:lpstr>Check Your Knowledge</vt:lpstr>
      <vt:lpstr>Building a Plan for Your Facilities</vt:lpstr>
      <vt:lpstr>Starting with the end in mind…</vt:lpstr>
      <vt:lpstr>PowerPoint Presentation</vt:lpstr>
      <vt:lpstr>PowerPoint Presentation</vt:lpstr>
      <vt:lpstr>PowerPoint Presentation</vt:lpstr>
      <vt:lpstr>PowerPoint Presentation</vt:lpstr>
      <vt:lpstr>PowerPoint Presentation</vt:lpstr>
      <vt:lpstr>PowerPoint Presentation</vt:lpstr>
      <vt:lpstr>Check Your Knowledge</vt:lpstr>
      <vt:lpstr>Building a Plan for Your Facilities</vt:lpstr>
      <vt:lpstr>Learning Activity #1 Breakout Groups</vt:lpstr>
      <vt:lpstr>Green Building:</vt:lpstr>
      <vt:lpstr>Green Building Certification</vt:lpstr>
      <vt:lpstr>Green Building Certification Guidelines</vt:lpstr>
      <vt:lpstr>Green Building Certifications, continued</vt:lpstr>
      <vt:lpstr>Sustainable Sites</vt:lpstr>
      <vt:lpstr>Stormwater Management</vt:lpstr>
      <vt:lpstr>Heat Island Effect</vt:lpstr>
      <vt:lpstr>Water Efficiency</vt:lpstr>
      <vt:lpstr>Fixtures That Conserve</vt:lpstr>
      <vt:lpstr>Energy Conservation</vt:lpstr>
      <vt:lpstr>Indoor Environmental Quality (IEQ)</vt:lpstr>
      <vt:lpstr>End of Module I</vt:lpstr>
      <vt:lpstr>Building Optimization Benefits</vt:lpstr>
      <vt:lpstr>Why should you care?</vt:lpstr>
    </vt:vector>
  </TitlesOfParts>
  <Company>Turner Building Science &amp; Design,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BOC 103 Trainingrevised11-2-08</dc:title>
  <dc:subject>Building Shell, Heating &amp; Cooling Systems, Air Systems,  &amp; Controls</dc:subject>
  <dc:creator>William A. Turner,MS,PE, President, TBS</dc:creator>
  <cp:lastModifiedBy>Julie Brown</cp:lastModifiedBy>
  <cp:revision>1446</cp:revision>
  <cp:lastPrinted>2025-02-21T00:51:59Z</cp:lastPrinted>
  <dcterms:created xsi:type="dcterms:W3CDTF">2014-07-10T15:19:40Z</dcterms:created>
  <dcterms:modified xsi:type="dcterms:W3CDTF">2025-03-25T22:14:28Z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BOC 1001 Energy Efficient Operation of Building HVAC Systems</vt:lpwstr>
  </property>
  <property fmtid="{D5CDD505-2E9C-101B-9397-08002B2CF9AE}" pid="3" name="ArticulateUseProject">
    <vt:lpwstr>1</vt:lpwstr>
  </property>
  <property fmtid="{D5CDD505-2E9C-101B-9397-08002B2CF9AE}" pid="4" name="ArticulateGUID">
    <vt:lpwstr>598BACE1-0215-498F-A0AB-15C19CF63CBA</vt:lpwstr>
  </property>
  <property fmtid="{D5CDD505-2E9C-101B-9397-08002B2CF9AE}" pid="5" name="ArticulateProjectFull">
    <vt:lpwstr>C:\Users\NEEC\Documents\PPG Work Files\CURRICULUM\ADDIE\III. DEVELOPMENT\LEVEL I\#1001 Energy Efficient Operation of Building HVAC Systems\1001_InstructionalMaterials\1001_Handbook_1.01.ppta</vt:lpwstr>
  </property>
  <property fmtid="{D5CDD505-2E9C-101B-9397-08002B2CF9AE}" pid="6" name="ContentTypeId">
    <vt:lpwstr>0x0101000AD88258774F744A882075E3E30E1456</vt:lpwstr>
  </property>
</Properties>
</file>